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307" r:id="rId3"/>
    <p:sldId id="257" r:id="rId4"/>
    <p:sldId id="258" r:id="rId5"/>
    <p:sldId id="304" r:id="rId6"/>
    <p:sldId id="260" r:id="rId7"/>
    <p:sldId id="261" r:id="rId8"/>
    <p:sldId id="262" r:id="rId9"/>
    <p:sldId id="264" r:id="rId10"/>
    <p:sldId id="284" r:id="rId11"/>
    <p:sldId id="285" r:id="rId12"/>
    <p:sldId id="286" r:id="rId13"/>
    <p:sldId id="287" r:id="rId14"/>
    <p:sldId id="288" r:id="rId15"/>
    <p:sldId id="289" r:id="rId16"/>
    <p:sldId id="290" r:id="rId17"/>
    <p:sldId id="291" r:id="rId18"/>
    <p:sldId id="292" r:id="rId19"/>
    <p:sldId id="293" r:id="rId20"/>
    <p:sldId id="294" r:id="rId21"/>
    <p:sldId id="296" r:id="rId22"/>
    <p:sldId id="297" r:id="rId23"/>
    <p:sldId id="298" r:id="rId24"/>
    <p:sldId id="301" r:id="rId25"/>
    <p:sldId id="305" r:id="rId26"/>
    <p:sldId id="302" r:id="rId27"/>
    <p:sldId id="299" r:id="rId28"/>
    <p:sldId id="1773" r:id="rId29"/>
    <p:sldId id="303" r:id="rId30"/>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472"/>
    <a:srgbClr val="4319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9" d="100"/>
          <a:sy n="69" d="100"/>
        </p:scale>
        <p:origin x="756" y="6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0D17D-8D7F-463E-AFBB-F6E1A46F4357}" type="datetimeFigureOut">
              <a:rPr lang="zh-CN" altLang="en-US" smtClean="0"/>
              <a:t>2022/10/4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CE2E4-0F5A-4070-9180-44376623099E}" type="slidenum">
              <a:rPr lang="zh-CN" altLang="en-US" smtClean="0"/>
              <a:t>‹#›</a:t>
            </a:fld>
            <a:endParaRPr lang="zh-CN" altLang="en-US"/>
          </a:p>
        </p:txBody>
      </p:sp>
    </p:spTree>
    <p:extLst>
      <p:ext uri="{BB962C8B-B14F-4D97-AF65-F5344CB8AC3E}">
        <p14:creationId xmlns:p14="http://schemas.microsoft.com/office/powerpoint/2010/main" val="3965715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a:t>
            </a:fld>
            <a:endParaRPr lang="zh-CN" altLang="en-US"/>
          </a:p>
        </p:txBody>
      </p:sp>
    </p:spTree>
    <p:extLst>
      <p:ext uri="{BB962C8B-B14F-4D97-AF65-F5344CB8AC3E}">
        <p14:creationId xmlns:p14="http://schemas.microsoft.com/office/powerpoint/2010/main" val="387020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10</a:t>
            </a:fld>
            <a:endParaRPr lang="zh-CN" altLang="en-US"/>
          </a:p>
        </p:txBody>
      </p:sp>
    </p:spTree>
    <p:extLst>
      <p:ext uri="{BB962C8B-B14F-4D97-AF65-F5344CB8AC3E}">
        <p14:creationId xmlns:p14="http://schemas.microsoft.com/office/powerpoint/2010/main" val="119826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11</a:t>
            </a:fld>
            <a:endParaRPr lang="zh-CN" altLang="en-US"/>
          </a:p>
        </p:txBody>
      </p:sp>
    </p:spTree>
    <p:extLst>
      <p:ext uri="{BB962C8B-B14F-4D97-AF65-F5344CB8AC3E}">
        <p14:creationId xmlns:p14="http://schemas.microsoft.com/office/powerpoint/2010/main" val="3784988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12</a:t>
            </a:fld>
            <a:endParaRPr lang="zh-CN" altLang="en-US"/>
          </a:p>
        </p:txBody>
      </p:sp>
    </p:spTree>
    <p:extLst>
      <p:ext uri="{BB962C8B-B14F-4D97-AF65-F5344CB8AC3E}">
        <p14:creationId xmlns:p14="http://schemas.microsoft.com/office/powerpoint/2010/main" val="3807632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13</a:t>
            </a:fld>
            <a:endParaRPr lang="zh-CN" altLang="en-US"/>
          </a:p>
        </p:txBody>
      </p:sp>
    </p:spTree>
    <p:extLst>
      <p:ext uri="{BB962C8B-B14F-4D97-AF65-F5344CB8AC3E}">
        <p14:creationId xmlns:p14="http://schemas.microsoft.com/office/powerpoint/2010/main" val="2366450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14</a:t>
            </a:fld>
            <a:endParaRPr lang="zh-CN" altLang="en-US"/>
          </a:p>
        </p:txBody>
      </p:sp>
    </p:spTree>
    <p:extLst>
      <p:ext uri="{BB962C8B-B14F-4D97-AF65-F5344CB8AC3E}">
        <p14:creationId xmlns:p14="http://schemas.microsoft.com/office/powerpoint/2010/main" val="2251019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15</a:t>
            </a:fld>
            <a:endParaRPr lang="zh-CN" altLang="en-US"/>
          </a:p>
        </p:txBody>
      </p:sp>
    </p:spTree>
    <p:extLst>
      <p:ext uri="{BB962C8B-B14F-4D97-AF65-F5344CB8AC3E}">
        <p14:creationId xmlns:p14="http://schemas.microsoft.com/office/powerpoint/2010/main" val="2944059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16</a:t>
            </a:fld>
            <a:endParaRPr lang="zh-CN" altLang="en-US"/>
          </a:p>
        </p:txBody>
      </p:sp>
    </p:spTree>
    <p:extLst>
      <p:ext uri="{BB962C8B-B14F-4D97-AF65-F5344CB8AC3E}">
        <p14:creationId xmlns:p14="http://schemas.microsoft.com/office/powerpoint/2010/main" val="444254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17</a:t>
            </a:fld>
            <a:endParaRPr lang="zh-CN" altLang="en-US"/>
          </a:p>
        </p:txBody>
      </p:sp>
    </p:spTree>
    <p:extLst>
      <p:ext uri="{BB962C8B-B14F-4D97-AF65-F5344CB8AC3E}">
        <p14:creationId xmlns:p14="http://schemas.microsoft.com/office/powerpoint/2010/main" val="3277199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18</a:t>
            </a:fld>
            <a:endParaRPr lang="zh-CN" altLang="en-US"/>
          </a:p>
        </p:txBody>
      </p:sp>
    </p:spTree>
    <p:extLst>
      <p:ext uri="{BB962C8B-B14F-4D97-AF65-F5344CB8AC3E}">
        <p14:creationId xmlns:p14="http://schemas.microsoft.com/office/powerpoint/2010/main" val="1364338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19</a:t>
            </a:fld>
            <a:endParaRPr lang="zh-CN" altLang="en-US"/>
          </a:p>
        </p:txBody>
      </p:sp>
    </p:spTree>
    <p:extLst>
      <p:ext uri="{BB962C8B-B14F-4D97-AF65-F5344CB8AC3E}">
        <p14:creationId xmlns:p14="http://schemas.microsoft.com/office/powerpoint/2010/main" val="110242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A95E3C-5BAA-4AAA-AF4C-3E158FDB55E0}" type="slidenum">
              <a:rPr lang="zh-CN" altLang="en-US" smtClean="0"/>
              <a:t>2</a:t>
            </a:fld>
            <a:endParaRPr lang="zh-CN" altLang="en-US"/>
          </a:p>
        </p:txBody>
      </p:sp>
    </p:spTree>
    <p:extLst>
      <p:ext uri="{BB962C8B-B14F-4D97-AF65-F5344CB8AC3E}">
        <p14:creationId xmlns:p14="http://schemas.microsoft.com/office/powerpoint/2010/main" val="1488806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20</a:t>
            </a:fld>
            <a:endParaRPr lang="zh-CN" altLang="en-US"/>
          </a:p>
        </p:txBody>
      </p:sp>
    </p:spTree>
    <p:extLst>
      <p:ext uri="{BB962C8B-B14F-4D97-AF65-F5344CB8AC3E}">
        <p14:creationId xmlns:p14="http://schemas.microsoft.com/office/powerpoint/2010/main" val="37511910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21</a:t>
            </a:fld>
            <a:endParaRPr lang="zh-CN" altLang="en-US"/>
          </a:p>
        </p:txBody>
      </p:sp>
    </p:spTree>
    <p:extLst>
      <p:ext uri="{BB962C8B-B14F-4D97-AF65-F5344CB8AC3E}">
        <p14:creationId xmlns:p14="http://schemas.microsoft.com/office/powerpoint/2010/main" val="3041845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22</a:t>
            </a:fld>
            <a:endParaRPr lang="zh-CN" altLang="en-US"/>
          </a:p>
        </p:txBody>
      </p:sp>
    </p:spTree>
    <p:extLst>
      <p:ext uri="{BB962C8B-B14F-4D97-AF65-F5344CB8AC3E}">
        <p14:creationId xmlns:p14="http://schemas.microsoft.com/office/powerpoint/2010/main" val="2964129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23</a:t>
            </a:fld>
            <a:endParaRPr lang="zh-CN" altLang="en-US"/>
          </a:p>
        </p:txBody>
      </p:sp>
    </p:spTree>
    <p:extLst>
      <p:ext uri="{BB962C8B-B14F-4D97-AF65-F5344CB8AC3E}">
        <p14:creationId xmlns:p14="http://schemas.microsoft.com/office/powerpoint/2010/main" val="2824671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24</a:t>
            </a:fld>
            <a:endParaRPr lang="zh-CN" altLang="en-US"/>
          </a:p>
        </p:txBody>
      </p:sp>
    </p:spTree>
    <p:extLst>
      <p:ext uri="{BB962C8B-B14F-4D97-AF65-F5344CB8AC3E}">
        <p14:creationId xmlns:p14="http://schemas.microsoft.com/office/powerpoint/2010/main" val="3286970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25</a:t>
            </a:fld>
            <a:endParaRPr lang="zh-CN" altLang="en-US"/>
          </a:p>
        </p:txBody>
      </p:sp>
    </p:spTree>
    <p:extLst>
      <p:ext uri="{BB962C8B-B14F-4D97-AF65-F5344CB8AC3E}">
        <p14:creationId xmlns:p14="http://schemas.microsoft.com/office/powerpoint/2010/main" val="141008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26</a:t>
            </a:fld>
            <a:endParaRPr lang="zh-CN" altLang="en-US"/>
          </a:p>
        </p:txBody>
      </p:sp>
    </p:spTree>
    <p:extLst>
      <p:ext uri="{BB962C8B-B14F-4D97-AF65-F5344CB8AC3E}">
        <p14:creationId xmlns:p14="http://schemas.microsoft.com/office/powerpoint/2010/main" val="1990770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28</a:t>
            </a:fld>
            <a:endParaRPr lang="zh-CN" altLang="en-US"/>
          </a:p>
        </p:txBody>
      </p:sp>
    </p:spTree>
    <p:extLst>
      <p:ext uri="{BB962C8B-B14F-4D97-AF65-F5344CB8AC3E}">
        <p14:creationId xmlns:p14="http://schemas.microsoft.com/office/powerpoint/2010/main" val="213887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3</a:t>
            </a:fld>
            <a:endParaRPr lang="zh-CN" altLang="en-US"/>
          </a:p>
        </p:txBody>
      </p:sp>
    </p:spTree>
    <p:extLst>
      <p:ext uri="{BB962C8B-B14F-4D97-AF65-F5344CB8AC3E}">
        <p14:creationId xmlns:p14="http://schemas.microsoft.com/office/powerpoint/2010/main" val="90761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4</a:t>
            </a:fld>
            <a:endParaRPr lang="zh-CN" altLang="en-US"/>
          </a:p>
        </p:txBody>
      </p:sp>
    </p:spTree>
    <p:extLst>
      <p:ext uri="{BB962C8B-B14F-4D97-AF65-F5344CB8AC3E}">
        <p14:creationId xmlns:p14="http://schemas.microsoft.com/office/powerpoint/2010/main" val="164345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5</a:t>
            </a:fld>
            <a:endParaRPr lang="zh-CN" altLang="en-US"/>
          </a:p>
        </p:txBody>
      </p:sp>
    </p:spTree>
    <p:extLst>
      <p:ext uri="{BB962C8B-B14F-4D97-AF65-F5344CB8AC3E}">
        <p14:creationId xmlns:p14="http://schemas.microsoft.com/office/powerpoint/2010/main" val="2438357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6</a:t>
            </a:fld>
            <a:endParaRPr lang="zh-CN" altLang="en-US"/>
          </a:p>
        </p:txBody>
      </p:sp>
    </p:spTree>
    <p:extLst>
      <p:ext uri="{BB962C8B-B14F-4D97-AF65-F5344CB8AC3E}">
        <p14:creationId xmlns:p14="http://schemas.microsoft.com/office/powerpoint/2010/main" val="2984386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7</a:t>
            </a:fld>
            <a:endParaRPr lang="zh-CN" altLang="en-US"/>
          </a:p>
        </p:txBody>
      </p:sp>
    </p:spTree>
    <p:extLst>
      <p:ext uri="{BB962C8B-B14F-4D97-AF65-F5344CB8AC3E}">
        <p14:creationId xmlns:p14="http://schemas.microsoft.com/office/powerpoint/2010/main" val="224578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8</a:t>
            </a:fld>
            <a:endParaRPr lang="zh-CN" altLang="en-US"/>
          </a:p>
        </p:txBody>
      </p:sp>
    </p:spTree>
    <p:extLst>
      <p:ext uri="{BB962C8B-B14F-4D97-AF65-F5344CB8AC3E}">
        <p14:creationId xmlns:p14="http://schemas.microsoft.com/office/powerpoint/2010/main" val="2438934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2CE2E4-0F5A-4070-9180-44376623099E}" type="slidenum">
              <a:rPr lang="zh-CN" altLang="en-US" smtClean="0"/>
              <a:t>9</a:t>
            </a:fld>
            <a:endParaRPr lang="zh-CN" altLang="en-US"/>
          </a:p>
        </p:txBody>
      </p:sp>
    </p:spTree>
    <p:extLst>
      <p:ext uri="{BB962C8B-B14F-4D97-AF65-F5344CB8AC3E}">
        <p14:creationId xmlns:p14="http://schemas.microsoft.com/office/powerpoint/2010/main" val="393643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1CC33A5-4536-4CCF-8A59-B0585F9C1F9E}" type="datetimeFigureOut">
              <a:rPr lang="zh-CN" altLang="en-US" smtClean="0"/>
              <a:t>2022/10/4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8B494C-91E6-4B14-89A5-945DBEEA7038}" type="slidenum">
              <a:rPr lang="zh-CN" altLang="en-US" smtClean="0"/>
              <a:t>‹#›</a:t>
            </a:fld>
            <a:endParaRPr lang="zh-CN" altLang="en-US"/>
          </a:p>
        </p:txBody>
      </p:sp>
    </p:spTree>
    <p:extLst>
      <p:ext uri="{BB962C8B-B14F-4D97-AF65-F5344CB8AC3E}">
        <p14:creationId xmlns:p14="http://schemas.microsoft.com/office/powerpoint/2010/main" val="5162360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CC33A5-4536-4CCF-8A59-B0585F9C1F9E}" type="datetimeFigureOut">
              <a:rPr lang="zh-CN" altLang="en-US" smtClean="0"/>
              <a:t>2022/10/4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8B494C-91E6-4B14-89A5-945DBEEA7038}" type="slidenum">
              <a:rPr lang="zh-CN" altLang="en-US" smtClean="0"/>
              <a:t>‹#›</a:t>
            </a:fld>
            <a:endParaRPr lang="zh-CN" altLang="en-US"/>
          </a:p>
        </p:txBody>
      </p:sp>
    </p:spTree>
    <p:extLst>
      <p:ext uri="{BB962C8B-B14F-4D97-AF65-F5344CB8AC3E}">
        <p14:creationId xmlns:p14="http://schemas.microsoft.com/office/powerpoint/2010/main" val="40452424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CC33A5-4536-4CCF-8A59-B0585F9C1F9E}" type="datetimeFigureOut">
              <a:rPr lang="zh-CN" altLang="en-US" smtClean="0"/>
              <a:t>2022/10/4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8B494C-91E6-4B14-89A5-945DBEEA7038}" type="slidenum">
              <a:rPr lang="zh-CN" altLang="en-US" smtClean="0"/>
              <a:t>‹#›</a:t>
            </a:fld>
            <a:endParaRPr lang="zh-CN" altLang="en-US"/>
          </a:p>
        </p:txBody>
      </p:sp>
    </p:spTree>
    <p:extLst>
      <p:ext uri="{BB962C8B-B14F-4D97-AF65-F5344CB8AC3E}">
        <p14:creationId xmlns:p14="http://schemas.microsoft.com/office/powerpoint/2010/main" val="758267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CC33A5-4536-4CCF-8A59-B0585F9C1F9E}" type="datetimeFigureOut">
              <a:rPr lang="zh-CN" altLang="en-US" smtClean="0"/>
              <a:t>2022/10/4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8B494C-91E6-4B14-89A5-945DBEEA7038}" type="slidenum">
              <a:rPr lang="zh-CN" altLang="en-US" smtClean="0"/>
              <a:t>‹#›</a:t>
            </a:fld>
            <a:endParaRPr lang="zh-CN" altLang="en-US"/>
          </a:p>
        </p:txBody>
      </p:sp>
    </p:spTree>
    <p:extLst>
      <p:ext uri="{BB962C8B-B14F-4D97-AF65-F5344CB8AC3E}">
        <p14:creationId xmlns:p14="http://schemas.microsoft.com/office/powerpoint/2010/main" val="18903594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28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977052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2022/10/4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28998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81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1CC33A5-4536-4CCF-8A59-B0585F9C1F9E}" type="datetimeFigureOut">
              <a:rPr lang="zh-CN" altLang="en-US" smtClean="0"/>
              <a:t>2022/10/4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8B494C-91E6-4B14-89A5-945DBEEA7038}" type="slidenum">
              <a:rPr lang="zh-CN" altLang="en-US" smtClean="0"/>
              <a:t>‹#›</a:t>
            </a:fld>
            <a:endParaRPr lang="zh-CN" altLang="en-US"/>
          </a:p>
        </p:txBody>
      </p:sp>
    </p:spTree>
    <p:extLst>
      <p:ext uri="{BB962C8B-B14F-4D97-AF65-F5344CB8AC3E}">
        <p14:creationId xmlns:p14="http://schemas.microsoft.com/office/powerpoint/2010/main" val="7775999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1CC33A5-4536-4CCF-8A59-B0585F9C1F9E}" type="datetimeFigureOut">
              <a:rPr lang="zh-CN" altLang="en-US" smtClean="0"/>
              <a:t>2022/10/4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8B494C-91E6-4B14-89A5-945DBEEA7038}" type="slidenum">
              <a:rPr lang="zh-CN" altLang="en-US" smtClean="0"/>
              <a:t>‹#›</a:t>
            </a:fld>
            <a:endParaRPr lang="zh-CN" altLang="en-US"/>
          </a:p>
        </p:txBody>
      </p:sp>
    </p:spTree>
    <p:extLst>
      <p:ext uri="{BB962C8B-B14F-4D97-AF65-F5344CB8AC3E}">
        <p14:creationId xmlns:p14="http://schemas.microsoft.com/office/powerpoint/2010/main" val="9744069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1CC33A5-4536-4CCF-8A59-B0585F9C1F9E}" type="datetimeFigureOut">
              <a:rPr lang="zh-CN" altLang="en-US" smtClean="0"/>
              <a:t>2022/10/4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8B494C-91E6-4B14-89A5-945DBEEA7038}" type="slidenum">
              <a:rPr lang="zh-CN" altLang="en-US" smtClean="0"/>
              <a:t>‹#›</a:t>
            </a:fld>
            <a:endParaRPr lang="zh-CN" altLang="en-US"/>
          </a:p>
        </p:txBody>
      </p:sp>
    </p:spTree>
    <p:extLst>
      <p:ext uri="{BB962C8B-B14F-4D97-AF65-F5344CB8AC3E}">
        <p14:creationId xmlns:p14="http://schemas.microsoft.com/office/powerpoint/2010/main" val="19740046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1CC33A5-4536-4CCF-8A59-B0585F9C1F9E}" type="datetimeFigureOut">
              <a:rPr lang="zh-CN" altLang="en-US" smtClean="0"/>
              <a:t>2022/10/4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8B494C-91E6-4B14-89A5-945DBEEA7038}" type="slidenum">
              <a:rPr lang="zh-CN" altLang="en-US" smtClean="0"/>
              <a:t>‹#›</a:t>
            </a:fld>
            <a:endParaRPr lang="zh-CN" altLang="en-US"/>
          </a:p>
        </p:txBody>
      </p:sp>
    </p:spTree>
    <p:extLst>
      <p:ext uri="{BB962C8B-B14F-4D97-AF65-F5344CB8AC3E}">
        <p14:creationId xmlns:p14="http://schemas.microsoft.com/office/powerpoint/2010/main" val="39574676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1CC33A5-4536-4CCF-8A59-B0585F9C1F9E}" type="datetimeFigureOut">
              <a:rPr lang="zh-CN" altLang="en-US" smtClean="0"/>
              <a:t>2022/10/4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8B494C-91E6-4B14-89A5-945DBEEA7038}" type="slidenum">
              <a:rPr lang="zh-CN" altLang="en-US" smtClean="0"/>
              <a:t>‹#›</a:t>
            </a:fld>
            <a:endParaRPr lang="zh-CN" altLang="en-US"/>
          </a:p>
        </p:txBody>
      </p:sp>
      <p:sp>
        <p:nvSpPr>
          <p:cNvPr id="11" name="TextBox 4">
            <a:extLst>
              <a:ext uri="{FF2B5EF4-FFF2-40B4-BE49-F238E27FC236}">
                <a16:creationId xmlns:a16="http://schemas.microsoft.com/office/drawing/2014/main" id="{4D6A7E66-48F9-B977-A2B9-4613F979F120}"/>
              </a:ext>
            </a:extLst>
          </p:cNvPr>
          <p:cNvSpPr txBox="1"/>
          <p:nvPr userDrawn="1"/>
        </p:nvSpPr>
        <p:spPr>
          <a:xfrm>
            <a:off x="1806104" y="6662260"/>
            <a:ext cx="1440159" cy="11843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行业</a:t>
            </a: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530665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CC33A5-4536-4CCF-8A59-B0585F9C1F9E}" type="datetimeFigureOut">
              <a:rPr lang="zh-CN" altLang="en-US" smtClean="0"/>
              <a:t>2022/10/4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8B494C-91E6-4B14-89A5-945DBEEA7038}" type="slidenum">
              <a:rPr lang="zh-CN" altLang="en-US" smtClean="0"/>
              <a:t>‹#›</a:t>
            </a:fld>
            <a:endParaRPr lang="zh-CN" altLang="en-US"/>
          </a:p>
        </p:txBody>
      </p:sp>
    </p:spTree>
    <p:extLst>
      <p:ext uri="{BB962C8B-B14F-4D97-AF65-F5344CB8AC3E}">
        <p14:creationId xmlns:p14="http://schemas.microsoft.com/office/powerpoint/2010/main" val="418517287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CC33A5-4536-4CCF-8A59-B0585F9C1F9E}" type="datetimeFigureOut">
              <a:rPr lang="zh-CN" altLang="en-US" smtClean="0"/>
              <a:t>2022/10/4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8B494C-91E6-4B14-89A5-945DBEEA7038}" type="slidenum">
              <a:rPr lang="zh-CN" altLang="en-US" smtClean="0"/>
              <a:t>‹#›</a:t>
            </a:fld>
            <a:endParaRPr lang="zh-CN" altLang="en-US"/>
          </a:p>
        </p:txBody>
      </p:sp>
    </p:spTree>
    <p:extLst>
      <p:ext uri="{BB962C8B-B14F-4D97-AF65-F5344CB8AC3E}">
        <p14:creationId xmlns:p14="http://schemas.microsoft.com/office/powerpoint/2010/main" val="1041009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1CC33A5-4536-4CCF-8A59-B0585F9C1F9E}" type="datetimeFigureOut">
              <a:rPr lang="zh-CN" altLang="en-US" smtClean="0"/>
              <a:t>2022/10/4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8B494C-91E6-4B14-89A5-945DBEEA7038}" type="slidenum">
              <a:rPr lang="zh-CN" altLang="en-US" smtClean="0"/>
              <a:t>‹#›</a:t>
            </a:fld>
            <a:endParaRPr lang="zh-CN" altLang="en-US"/>
          </a:p>
        </p:txBody>
      </p:sp>
    </p:spTree>
    <p:extLst>
      <p:ext uri="{BB962C8B-B14F-4D97-AF65-F5344CB8AC3E}">
        <p14:creationId xmlns:p14="http://schemas.microsoft.com/office/powerpoint/2010/main" val="19654182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CC33A5-4536-4CCF-8A59-B0585F9C1F9E}" type="datetimeFigureOut">
              <a:rPr lang="zh-CN" altLang="en-US" smtClean="0"/>
              <a:t>2022/10/4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B494C-91E6-4B14-89A5-945DBEEA7038}" type="slidenum">
              <a:rPr lang="zh-CN" altLang="en-US" smtClean="0"/>
              <a:t>‹#›</a:t>
            </a:fld>
            <a:endParaRPr lang="zh-CN" altLang="en-US"/>
          </a:p>
        </p:txBody>
      </p:sp>
    </p:spTree>
    <p:extLst>
      <p:ext uri="{BB962C8B-B14F-4D97-AF65-F5344CB8AC3E}">
        <p14:creationId xmlns:p14="http://schemas.microsoft.com/office/powerpoint/2010/main" val="233028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 id="2147483665" r:id="rId13"/>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6932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3" Type="http://schemas.openxmlformats.org/officeDocument/2006/relationships/hyperlink" Target="http://www.pixabay.com/" TargetMode="External"/><Relationship Id="rId7" Type="http://schemas.openxmlformats.org/officeDocument/2006/relationships/hyperlink" Target="https://www.facebook.com/groups/best.PowerPoint.templates" TargetMode="External"/><Relationship Id="rId2" Type="http://schemas.openxmlformats.org/officeDocument/2006/relationships/hyperlink" Target="http://www.freeppt7.com/" TargetMode="External"/><Relationship Id="rId1" Type="http://schemas.openxmlformats.org/officeDocument/2006/relationships/slideLayout" Target="../slideLayouts/slideLayout13.xml"/><Relationship Id="rId6" Type="http://schemas.openxmlformats.org/officeDocument/2006/relationships/hyperlink" Target="https://www.facebook.com/freeppt7/" TargetMode="External"/><Relationship Id="rId5" Type="http://schemas.openxmlformats.org/officeDocument/2006/relationships/hyperlink" Target="https://www.instagram.com/slidesfree/" TargetMode="External"/><Relationship Id="rId4" Type="http://schemas.openxmlformats.org/officeDocument/2006/relationships/hyperlink" Target="https://www.youtube.com/c/Slidesfree"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矩形 259"/>
          <p:cNvSpPr>
            <a:spLocks noChangeArrowheads="1"/>
          </p:cNvSpPr>
          <p:nvPr/>
        </p:nvSpPr>
        <p:spPr bwMode="auto">
          <a:xfrm>
            <a:off x="730323" y="2459325"/>
            <a:ext cx="59337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en-US" altLang="zh-CN" sz="6600" dirty="0">
                <a:solidFill>
                  <a:schemeClr val="bg1"/>
                </a:solidFill>
                <a:effectLst>
                  <a:outerShdw blurRad="38100" dist="38100" dir="2700000" algn="tl">
                    <a:srgbClr val="000000">
                      <a:alpha val="43137"/>
                    </a:srgbClr>
                  </a:outerShdw>
                </a:effectLst>
                <a:latin typeface="Berlin Sans FB" panose="020E0602020502020306" pitchFamily="34" charset="0"/>
                <a:ea typeface="方正尚酷简体" panose="03000509000000000000" pitchFamily="65" charset="-122"/>
                <a:cs typeface="Arial" panose="020B0604020202020204" pitchFamily="34" charset="0"/>
              </a:rPr>
              <a:t>PPT Templates</a:t>
            </a:r>
            <a:endParaRPr lang="zh-CN" altLang="en-US" sz="6600" dirty="0">
              <a:solidFill>
                <a:schemeClr val="bg1"/>
              </a:solidFill>
              <a:effectLst>
                <a:outerShdw blurRad="38100" dist="38100" dir="2700000" algn="tl">
                  <a:srgbClr val="000000">
                    <a:alpha val="43137"/>
                  </a:srgbClr>
                </a:outerShdw>
              </a:effectLst>
              <a:latin typeface="Berlin Sans FB" panose="020E0602020502020306" pitchFamily="34" charset="0"/>
              <a:ea typeface="方正尚酷简体" panose="03000509000000000000" pitchFamily="65" charset="-122"/>
              <a:cs typeface="Arial" panose="020B0604020202020204" pitchFamily="34" charset="0"/>
            </a:endParaRPr>
          </a:p>
        </p:txBody>
      </p:sp>
      <p:sp>
        <p:nvSpPr>
          <p:cNvPr id="4" name="矩形 259"/>
          <p:cNvSpPr>
            <a:spLocks noChangeArrowheads="1"/>
          </p:cNvSpPr>
          <p:nvPr/>
        </p:nvSpPr>
        <p:spPr bwMode="auto">
          <a:xfrm>
            <a:off x="764525" y="3643397"/>
            <a:ext cx="5933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a:buNone/>
            </a:pPr>
            <a:r>
              <a:rPr lang="en-US" altLang="zh-CN" sz="24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Insert the Subtitle of Your Presentation</a:t>
            </a:r>
          </a:p>
        </p:txBody>
      </p:sp>
      <p:sp>
        <p:nvSpPr>
          <p:cNvPr id="5" name="矩形 4"/>
          <p:cNvSpPr/>
          <p:nvPr/>
        </p:nvSpPr>
        <p:spPr>
          <a:xfrm>
            <a:off x="773952" y="4420352"/>
            <a:ext cx="1518968" cy="405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5F4C80"/>
                </a:solidFill>
                <a:latin typeface="微软雅黑 Light" panose="020B0502040204020203" pitchFamily="34" charset="-122"/>
                <a:ea typeface="微软雅黑 Light" panose="020B0502040204020203" pitchFamily="34" charset="-122"/>
              </a:rPr>
              <a:t>freeppt7.com</a:t>
            </a:r>
            <a:endParaRPr lang="zh-CN" altLang="en-US" sz="1600" dirty="0">
              <a:solidFill>
                <a:srgbClr val="5F4C80"/>
              </a:solidFill>
              <a:latin typeface="微软雅黑 Light" panose="020B0502040204020203" pitchFamily="34" charset="-122"/>
              <a:ea typeface="微软雅黑 Light" panose="020B0502040204020203" pitchFamily="34" charset="-122"/>
            </a:endParaRPr>
          </a:p>
        </p:txBody>
      </p:sp>
      <p:sp>
        <p:nvSpPr>
          <p:cNvPr id="6" name="矩形 5"/>
          <p:cNvSpPr/>
          <p:nvPr/>
        </p:nvSpPr>
        <p:spPr>
          <a:xfrm>
            <a:off x="2434432" y="4420352"/>
            <a:ext cx="1592035" cy="4054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Light" panose="020B0502040204020203" pitchFamily="34" charset="-122"/>
                <a:ea typeface="微软雅黑 Light" panose="020B0502040204020203" pitchFamily="34" charset="-122"/>
              </a:rPr>
              <a:t>10.10.20209</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7" name="矩形 259"/>
          <p:cNvSpPr>
            <a:spLocks noChangeArrowheads="1"/>
          </p:cNvSpPr>
          <p:nvPr/>
        </p:nvSpPr>
        <p:spPr bwMode="auto">
          <a:xfrm>
            <a:off x="730323" y="1024408"/>
            <a:ext cx="382449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8000" dirty="0">
                <a:solidFill>
                  <a:schemeClr val="bg1"/>
                </a:solidFill>
                <a:latin typeface="Berlin Sans FB" panose="020E0602020502020306" pitchFamily="34" charset="0"/>
                <a:ea typeface="+mj-ea"/>
                <a:cs typeface="Arial" panose="020B0604020202020204" pitchFamily="34" charset="0"/>
              </a:rPr>
              <a:t>Free</a:t>
            </a:r>
            <a:endParaRPr lang="zh-CN" altLang="en-US" sz="8000" dirty="0">
              <a:solidFill>
                <a:schemeClr val="bg1"/>
              </a:solidFill>
              <a:latin typeface="Berlin Sans FB" panose="020E0602020502020306" pitchFamily="34" charset="0"/>
              <a:ea typeface="+mj-ea"/>
              <a:cs typeface="Arial" panose="020B0604020202020204" pitchFamily="34" charset="0"/>
            </a:endParaRPr>
          </a:p>
        </p:txBody>
      </p:sp>
      <p:pic>
        <p:nvPicPr>
          <p:cNvPr id="8" name="图片 7" descr="图片1">
            <a:extLst>
              <a:ext uri="{FF2B5EF4-FFF2-40B4-BE49-F238E27FC236}">
                <a16:creationId xmlns:a16="http://schemas.microsoft.com/office/drawing/2014/main" id="{EED1A24B-C44E-B047-8B55-DCAB4379F385}"/>
              </a:ext>
            </a:extLst>
          </p:cNvPr>
          <p:cNvPicPr>
            <a:picLocks noChangeAspect="1"/>
          </p:cNvPicPr>
          <p:nvPr>
            <p:custDataLst>
              <p:tags r:id="rId1"/>
            </p:custDataLst>
          </p:nvPr>
        </p:nvPicPr>
        <p:blipFill>
          <a:blip r:embed="rId5"/>
          <a:stretch>
            <a:fillRect/>
          </a:stretch>
        </p:blipFill>
        <p:spPr>
          <a:xfrm>
            <a:off x="10582326" y="242825"/>
            <a:ext cx="1280160" cy="426720"/>
          </a:xfrm>
          <a:prstGeom prst="rect">
            <a:avLst/>
          </a:prstGeom>
        </p:spPr>
      </p:pic>
    </p:spTree>
    <p:extLst>
      <p:ext uri="{BB962C8B-B14F-4D97-AF65-F5344CB8AC3E}">
        <p14:creationId xmlns:p14="http://schemas.microsoft.com/office/powerpoint/2010/main" val="1224159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0"/>
                                  </p:iterate>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par>
                          <p:cTn id="21" fill="hold">
                            <p:stCondLst>
                              <p:cond delay="15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3"/>
                                        </p:tgtEl>
                                      </p:cBhvr>
                                    </p:animEffect>
                                    <p:animScale>
                                      <p:cBhvr>
                                        <p:cTn id="24" dur="250" autoRev="1" fill="hold"/>
                                        <p:tgtEl>
                                          <p:spTgt spid="3"/>
                                        </p:tgtEl>
                                      </p:cBhvr>
                                      <p:by x="105000" y="105000"/>
                                    </p:animScale>
                                  </p:childTnLst>
                                </p:cTn>
                              </p:par>
                            </p:childTnLst>
                          </p:cTn>
                        </p:par>
                        <p:par>
                          <p:cTn id="25" fill="hold">
                            <p:stCondLst>
                              <p:cond delay="2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 calcmode="lin" valueType="num">
                                      <p:cBhvr>
                                        <p:cTn id="3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
                                        </p:tgtEl>
                                      </p:cBhvr>
                                    </p:animEffect>
                                  </p:childTnLst>
                                </p:cTn>
                              </p:par>
                            </p:childTnLst>
                          </p:cTn>
                        </p:par>
                        <p:par>
                          <p:cTn id="33" fill="hold">
                            <p:stCondLst>
                              <p:cond delay="4200"/>
                            </p:stCondLst>
                            <p:childTnLst>
                              <p:par>
                                <p:cTn id="34" presetID="26" presetClass="emph" presetSubtype="0" fill="hold" grpId="1" nodeType="afterEffect">
                                  <p:stCondLst>
                                    <p:cond delay="0"/>
                                  </p:stCondLst>
                                  <p:iterate type="lt">
                                    <p:tmPct val="0"/>
                                  </p:iterate>
                                  <p:childTnLst>
                                    <p:animEffect transition="out" filter="fade">
                                      <p:cBhvr>
                                        <p:cTn id="35" dur="500" tmFilter="0, 0; .2, .5; .8, .5; 1, 0"/>
                                        <p:tgtEl>
                                          <p:spTgt spid="4"/>
                                        </p:tgtEl>
                                      </p:cBhvr>
                                    </p:animEffect>
                                    <p:animScale>
                                      <p:cBhvr>
                                        <p:cTn id="36" dur="250" autoRev="1" fill="hold"/>
                                        <p:tgtEl>
                                          <p:spTgt spid="4"/>
                                        </p:tgtEl>
                                      </p:cBhvr>
                                      <p:by x="105000" y="105000"/>
                                    </p:animScale>
                                  </p:childTnLst>
                                </p:cTn>
                              </p:par>
                            </p:childTnLst>
                          </p:cTn>
                        </p:par>
                        <p:par>
                          <p:cTn id="37" fill="hold">
                            <p:stCondLst>
                              <p:cond delay="4700"/>
                            </p:stCondLst>
                            <p:childTnLst>
                              <p:par>
                                <p:cTn id="38" presetID="53" presetClass="entr" presetSubtype="16"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par>
                          <p:cTn id="43" fill="hold">
                            <p:stCondLst>
                              <p:cond delay="5200"/>
                            </p:stCondLst>
                            <p:childTnLst>
                              <p:par>
                                <p:cTn id="44" presetID="53" presetClass="entr" presetSubtype="16"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animBg="1"/>
      <p:bldP spid="6"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02.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sp>
        <p:nvSpPr>
          <p:cNvPr id="34" name="圆角矩形 109"/>
          <p:cNvSpPr/>
          <p:nvPr/>
        </p:nvSpPr>
        <p:spPr>
          <a:xfrm>
            <a:off x="6108700" y="2296866"/>
            <a:ext cx="4916880" cy="3493672"/>
          </a:xfrm>
          <a:prstGeom prst="roundRect">
            <a:avLst>
              <a:gd name="adj" fmla="val 0"/>
            </a:avLst>
          </a:prstGeom>
          <a:blipFill>
            <a:blip r:embed="rId3" cstate="screen">
              <a:extLst>
                <a:ext uri="{28A0092B-C50C-407E-A947-70E740481C1C}">
                  <a14:useLocalDpi xmlns:a14="http://schemas.microsoft.com/office/drawing/2010/main"/>
                </a:ext>
              </a:extLst>
            </a:blip>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Oval 7"/>
          <p:cNvSpPr>
            <a:spLocks noChangeArrowheads="1"/>
          </p:cNvSpPr>
          <p:nvPr/>
        </p:nvSpPr>
        <p:spPr bwMode="auto">
          <a:xfrm>
            <a:off x="1527624" y="2317436"/>
            <a:ext cx="941748" cy="944856"/>
          </a:xfrm>
          <a:prstGeom prst="ellipse">
            <a:avLst/>
          </a:prstGeom>
          <a:solidFill>
            <a:srgbClr val="151472"/>
          </a:solidFill>
          <a:ln>
            <a:noFill/>
          </a:ln>
          <a:effectLst>
            <a:outerShdw blurRad="63500" algn="ctr"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n-US" altLang="zh-CN" sz="2800" dirty="0">
                <a:solidFill>
                  <a:schemeClr val="bg1"/>
                </a:solidFill>
                <a:latin typeface="Agency FB" panose="020B0503020202020204" pitchFamily="34" charset="0"/>
              </a:rPr>
              <a:t>01</a:t>
            </a:r>
            <a:endParaRPr lang="zh-CN" altLang="en-US" sz="2800" dirty="0">
              <a:solidFill>
                <a:schemeClr val="bg1"/>
              </a:solidFill>
              <a:latin typeface="Agency FB" panose="020B0503020202020204" pitchFamily="34" charset="0"/>
            </a:endParaRPr>
          </a:p>
        </p:txBody>
      </p:sp>
      <p:sp>
        <p:nvSpPr>
          <p:cNvPr id="36" name="矩形 35"/>
          <p:cNvSpPr/>
          <p:nvPr/>
        </p:nvSpPr>
        <p:spPr>
          <a:xfrm>
            <a:off x="2569815" y="2612812"/>
            <a:ext cx="3361085" cy="625171"/>
          </a:xfrm>
          <a:prstGeom prst="rect">
            <a:avLst/>
          </a:prstGeom>
        </p:spPr>
        <p:txBody>
          <a:bodyPr wrap="square">
            <a:spAutoFit/>
          </a:bodyPr>
          <a:lstStyle/>
          <a:p>
            <a:pPr>
              <a:lnSpc>
                <a:spcPct val="130000"/>
              </a:lnSpc>
            </a:pP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37" name="矩形 36"/>
          <p:cNvSpPr/>
          <p:nvPr/>
        </p:nvSpPr>
        <p:spPr>
          <a:xfrm>
            <a:off x="2569816" y="2259288"/>
            <a:ext cx="1785553" cy="400110"/>
          </a:xfrm>
          <a:prstGeom prst="rect">
            <a:avLst/>
          </a:prstGeom>
        </p:spPr>
        <p:txBody>
          <a:bodyPr wrap="none">
            <a:spAutoFit/>
          </a:bodyPr>
          <a:lstStyle/>
          <a:p>
            <a:r>
              <a:rPr lang="en-US" altLang="zh-CN" sz="2000" dirty="0">
                <a:solidFill>
                  <a:srgbClr val="151472"/>
                </a:solidFill>
                <a:latin typeface="迷你简菱心" panose="02010609000101010101" pitchFamily="49" charset="-122"/>
                <a:ea typeface="迷你简菱心" panose="02010609000101010101" pitchFamily="49" charset="-122"/>
              </a:rPr>
              <a:t>Add title text</a:t>
            </a:r>
            <a:endParaRPr lang="zh-CN" altLang="en-US" sz="2000" dirty="0">
              <a:solidFill>
                <a:srgbClr val="151472"/>
              </a:solidFill>
              <a:latin typeface="迷你简菱心" panose="02010609000101010101" pitchFamily="49" charset="-122"/>
              <a:ea typeface="迷你简菱心" panose="02010609000101010101" pitchFamily="49" charset="-122"/>
            </a:endParaRPr>
          </a:p>
        </p:txBody>
      </p:sp>
      <p:sp>
        <p:nvSpPr>
          <p:cNvPr id="38" name="Oval 7"/>
          <p:cNvSpPr>
            <a:spLocks noChangeArrowheads="1"/>
          </p:cNvSpPr>
          <p:nvPr/>
        </p:nvSpPr>
        <p:spPr bwMode="auto">
          <a:xfrm>
            <a:off x="1527624" y="3581559"/>
            <a:ext cx="941748" cy="944856"/>
          </a:xfrm>
          <a:prstGeom prst="ellipse">
            <a:avLst/>
          </a:prstGeom>
          <a:solidFill>
            <a:srgbClr val="151472"/>
          </a:solidFill>
          <a:ln>
            <a:noFill/>
          </a:ln>
          <a:effectLst>
            <a:outerShdw blurRad="63500" algn="ctr"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n-US" altLang="zh-CN" sz="2800" dirty="0">
                <a:solidFill>
                  <a:schemeClr val="bg1"/>
                </a:solidFill>
                <a:latin typeface="Agency FB" panose="020B0503020202020204" pitchFamily="34" charset="0"/>
              </a:rPr>
              <a:t>02</a:t>
            </a:r>
            <a:endParaRPr lang="zh-CN" altLang="en-US" sz="2800" dirty="0">
              <a:solidFill>
                <a:schemeClr val="bg1"/>
              </a:solidFill>
              <a:latin typeface="Agency FB" panose="020B0503020202020204" pitchFamily="34" charset="0"/>
            </a:endParaRPr>
          </a:p>
        </p:txBody>
      </p:sp>
      <p:sp>
        <p:nvSpPr>
          <p:cNvPr id="39" name="矩形 38"/>
          <p:cNvSpPr/>
          <p:nvPr/>
        </p:nvSpPr>
        <p:spPr>
          <a:xfrm>
            <a:off x="2569815" y="3876935"/>
            <a:ext cx="3361085" cy="625171"/>
          </a:xfrm>
          <a:prstGeom prst="rect">
            <a:avLst/>
          </a:prstGeom>
        </p:spPr>
        <p:txBody>
          <a:bodyPr wrap="square">
            <a:spAutoFit/>
          </a:bodyPr>
          <a:lstStyle/>
          <a:p>
            <a:pPr>
              <a:lnSpc>
                <a:spcPct val="130000"/>
              </a:lnSpc>
            </a:pP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40" name="矩形 39"/>
          <p:cNvSpPr/>
          <p:nvPr/>
        </p:nvSpPr>
        <p:spPr>
          <a:xfrm>
            <a:off x="2569816" y="3523411"/>
            <a:ext cx="1785553" cy="400110"/>
          </a:xfrm>
          <a:prstGeom prst="rect">
            <a:avLst/>
          </a:prstGeom>
        </p:spPr>
        <p:txBody>
          <a:bodyPr wrap="none">
            <a:spAutoFit/>
          </a:bodyPr>
          <a:lstStyle/>
          <a:p>
            <a:r>
              <a:rPr lang="en-US" altLang="zh-CN" sz="2000" dirty="0">
                <a:solidFill>
                  <a:srgbClr val="151472"/>
                </a:solidFill>
                <a:latin typeface="迷你简菱心" panose="02010609000101010101" pitchFamily="49" charset="-122"/>
                <a:ea typeface="迷你简菱心" panose="02010609000101010101" pitchFamily="49" charset="-122"/>
              </a:rPr>
              <a:t>Add title text</a:t>
            </a:r>
            <a:endParaRPr lang="zh-CN" altLang="en-US" sz="2000" dirty="0">
              <a:solidFill>
                <a:srgbClr val="151472"/>
              </a:solidFill>
              <a:latin typeface="迷你简菱心" panose="02010609000101010101" pitchFamily="49" charset="-122"/>
              <a:ea typeface="迷你简菱心" panose="02010609000101010101" pitchFamily="49" charset="-122"/>
            </a:endParaRPr>
          </a:p>
        </p:txBody>
      </p:sp>
      <p:sp>
        <p:nvSpPr>
          <p:cNvPr id="41" name="Oval 7"/>
          <p:cNvSpPr>
            <a:spLocks noChangeArrowheads="1"/>
          </p:cNvSpPr>
          <p:nvPr/>
        </p:nvSpPr>
        <p:spPr bwMode="auto">
          <a:xfrm>
            <a:off x="1527624" y="4845682"/>
            <a:ext cx="941748" cy="944856"/>
          </a:xfrm>
          <a:prstGeom prst="ellipse">
            <a:avLst/>
          </a:prstGeom>
          <a:solidFill>
            <a:srgbClr val="151472"/>
          </a:solidFill>
          <a:ln>
            <a:noFill/>
          </a:ln>
          <a:effectLst>
            <a:outerShdw blurRad="63500" algn="ctr" rotWithShape="0">
              <a:prstClr val="black">
                <a:alpha val="40000"/>
              </a:prstClr>
            </a:outerShdw>
          </a:effectLst>
        </p:spPr>
        <p:txBody>
          <a:bodyPr vert="horz" wrap="square" lIns="0" tIns="0" rIns="0" bIns="0" numCol="1" anchor="ctr" anchorCtr="0" compatLnSpc="1">
            <a:prstTxWarp prst="textNoShape">
              <a:avLst/>
            </a:prstTxWarp>
          </a:bodyPr>
          <a:lstStyle/>
          <a:p>
            <a:pPr algn="ctr"/>
            <a:r>
              <a:rPr lang="en-US" altLang="zh-CN" sz="2800" dirty="0">
                <a:solidFill>
                  <a:schemeClr val="bg1"/>
                </a:solidFill>
                <a:latin typeface="Agency FB" panose="020B0503020202020204" pitchFamily="34" charset="0"/>
              </a:rPr>
              <a:t>03</a:t>
            </a:r>
            <a:endParaRPr lang="zh-CN" altLang="en-US" sz="2800" dirty="0">
              <a:solidFill>
                <a:schemeClr val="bg1"/>
              </a:solidFill>
              <a:latin typeface="Agency FB" panose="020B0503020202020204" pitchFamily="34" charset="0"/>
            </a:endParaRPr>
          </a:p>
        </p:txBody>
      </p:sp>
      <p:sp>
        <p:nvSpPr>
          <p:cNvPr id="42" name="矩形 41"/>
          <p:cNvSpPr/>
          <p:nvPr/>
        </p:nvSpPr>
        <p:spPr>
          <a:xfrm>
            <a:off x="2569815" y="5141058"/>
            <a:ext cx="3361085" cy="625171"/>
          </a:xfrm>
          <a:prstGeom prst="rect">
            <a:avLst/>
          </a:prstGeom>
        </p:spPr>
        <p:txBody>
          <a:bodyPr wrap="square">
            <a:spAutoFit/>
          </a:bodyPr>
          <a:lstStyle/>
          <a:p>
            <a:pPr>
              <a:lnSpc>
                <a:spcPct val="130000"/>
              </a:lnSpc>
            </a:pP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43" name="矩形 42"/>
          <p:cNvSpPr/>
          <p:nvPr/>
        </p:nvSpPr>
        <p:spPr>
          <a:xfrm>
            <a:off x="2569816" y="4787534"/>
            <a:ext cx="1785553" cy="400110"/>
          </a:xfrm>
          <a:prstGeom prst="rect">
            <a:avLst/>
          </a:prstGeom>
        </p:spPr>
        <p:txBody>
          <a:bodyPr wrap="none">
            <a:spAutoFit/>
          </a:bodyPr>
          <a:lstStyle/>
          <a:p>
            <a:r>
              <a:rPr lang="en-US" altLang="zh-CN" sz="2000" dirty="0">
                <a:solidFill>
                  <a:srgbClr val="151472"/>
                </a:solidFill>
                <a:latin typeface="迷你简菱心" panose="02010609000101010101" pitchFamily="49" charset="-122"/>
                <a:ea typeface="迷你简菱心" panose="02010609000101010101" pitchFamily="49" charset="-122"/>
              </a:rPr>
              <a:t>Add title text</a:t>
            </a:r>
            <a:endParaRPr lang="zh-CN" altLang="en-US" sz="2000" dirty="0">
              <a:solidFill>
                <a:srgbClr val="151472"/>
              </a:solidFill>
              <a:latin typeface="迷你简菱心" panose="02010609000101010101" pitchFamily="49" charset="-122"/>
              <a:ea typeface="迷你简菱心" panose="02010609000101010101" pitchFamily="49" charset="-122"/>
            </a:endParaRPr>
          </a:p>
        </p:txBody>
      </p:sp>
    </p:spTree>
    <p:extLst>
      <p:ext uri="{BB962C8B-B14F-4D97-AF65-F5344CB8AC3E}">
        <p14:creationId xmlns:p14="http://schemas.microsoft.com/office/powerpoint/2010/main" val="10104399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18" presetClass="entr" presetSubtype="6"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strips(downRight)">
                                      <p:cBhvr>
                                        <p:cTn id="28" dur="500"/>
                                        <p:tgtEl>
                                          <p:spTgt spid="34"/>
                                        </p:tgtEl>
                                      </p:cBhvr>
                                    </p:animEffect>
                                  </p:childTnLst>
                                </p:cTn>
                              </p:par>
                            </p:childTnLst>
                          </p:cTn>
                        </p:par>
                        <p:par>
                          <p:cTn id="29" fill="hold">
                            <p:stCondLst>
                              <p:cond delay="2950"/>
                            </p:stCondLst>
                            <p:childTnLst>
                              <p:par>
                                <p:cTn id="30" presetID="23" presetClass="entr" presetSubtype="16"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600" fill="hold"/>
                                        <p:tgtEl>
                                          <p:spTgt spid="35"/>
                                        </p:tgtEl>
                                        <p:attrNameLst>
                                          <p:attrName>ppt_w</p:attrName>
                                        </p:attrNameLst>
                                      </p:cBhvr>
                                      <p:tavLst>
                                        <p:tav tm="0">
                                          <p:val>
                                            <p:fltVal val="0"/>
                                          </p:val>
                                        </p:tav>
                                        <p:tav tm="100000">
                                          <p:val>
                                            <p:strVal val="#ppt_w"/>
                                          </p:val>
                                        </p:tav>
                                      </p:tavLst>
                                    </p:anim>
                                    <p:anim calcmode="lin" valueType="num">
                                      <p:cBhvr>
                                        <p:cTn id="33" dur="600" fill="hold"/>
                                        <p:tgtEl>
                                          <p:spTgt spid="35"/>
                                        </p:tgtEl>
                                        <p:attrNameLst>
                                          <p:attrName>ppt_h</p:attrName>
                                        </p:attrNameLst>
                                      </p:cBhvr>
                                      <p:tavLst>
                                        <p:tav tm="0">
                                          <p:val>
                                            <p:fltVal val="0"/>
                                          </p:val>
                                        </p:tav>
                                        <p:tav tm="100000">
                                          <p:val>
                                            <p:strVal val="#ppt_h"/>
                                          </p:val>
                                        </p:tav>
                                      </p:tavLst>
                                    </p:anim>
                                  </p:childTnLst>
                                </p:cTn>
                              </p:par>
                            </p:childTnLst>
                          </p:cTn>
                        </p:par>
                        <p:par>
                          <p:cTn id="34" fill="hold">
                            <p:stCondLst>
                              <p:cond delay="3550"/>
                            </p:stCondLst>
                            <p:childTnLst>
                              <p:par>
                                <p:cTn id="35" presetID="17" presetClass="entr" presetSubtype="1" fill="hold" grpId="0" nodeType="afterEffect">
                                  <p:stCondLst>
                                    <p:cond delay="0"/>
                                  </p:stCondLst>
                                  <p:iterate type="lt">
                                    <p:tmPct val="40000"/>
                                  </p:iterate>
                                  <p:childTnLst>
                                    <p:set>
                                      <p:cBhvr>
                                        <p:cTn id="36" dur="1" fill="hold">
                                          <p:stCondLst>
                                            <p:cond delay="0"/>
                                          </p:stCondLst>
                                        </p:cTn>
                                        <p:tgtEl>
                                          <p:spTgt spid="37"/>
                                        </p:tgtEl>
                                        <p:attrNameLst>
                                          <p:attrName>style.visibility</p:attrName>
                                        </p:attrNameLst>
                                      </p:cBhvr>
                                      <p:to>
                                        <p:strVal val="visible"/>
                                      </p:to>
                                    </p:set>
                                    <p:anim calcmode="lin" valueType="num">
                                      <p:cBhvr>
                                        <p:cTn id="37" dur="250" fill="hold"/>
                                        <p:tgtEl>
                                          <p:spTgt spid="37"/>
                                        </p:tgtEl>
                                        <p:attrNameLst>
                                          <p:attrName>ppt_x</p:attrName>
                                        </p:attrNameLst>
                                      </p:cBhvr>
                                      <p:tavLst>
                                        <p:tav tm="0">
                                          <p:val>
                                            <p:strVal val="#ppt_x"/>
                                          </p:val>
                                        </p:tav>
                                        <p:tav tm="100000">
                                          <p:val>
                                            <p:strVal val="#ppt_x"/>
                                          </p:val>
                                        </p:tav>
                                      </p:tavLst>
                                    </p:anim>
                                    <p:anim calcmode="lin" valueType="num">
                                      <p:cBhvr>
                                        <p:cTn id="38" dur="250" fill="hold"/>
                                        <p:tgtEl>
                                          <p:spTgt spid="37"/>
                                        </p:tgtEl>
                                        <p:attrNameLst>
                                          <p:attrName>ppt_y</p:attrName>
                                        </p:attrNameLst>
                                      </p:cBhvr>
                                      <p:tavLst>
                                        <p:tav tm="0">
                                          <p:val>
                                            <p:strVal val="#ppt_y-#ppt_h/2"/>
                                          </p:val>
                                        </p:tav>
                                        <p:tav tm="100000">
                                          <p:val>
                                            <p:strVal val="#ppt_y"/>
                                          </p:val>
                                        </p:tav>
                                      </p:tavLst>
                                    </p:anim>
                                    <p:anim calcmode="lin" valueType="num">
                                      <p:cBhvr>
                                        <p:cTn id="39" dur="250" fill="hold"/>
                                        <p:tgtEl>
                                          <p:spTgt spid="37"/>
                                        </p:tgtEl>
                                        <p:attrNameLst>
                                          <p:attrName>ppt_w</p:attrName>
                                        </p:attrNameLst>
                                      </p:cBhvr>
                                      <p:tavLst>
                                        <p:tav tm="0">
                                          <p:val>
                                            <p:strVal val="#ppt_w"/>
                                          </p:val>
                                        </p:tav>
                                        <p:tav tm="100000">
                                          <p:val>
                                            <p:strVal val="#ppt_w"/>
                                          </p:val>
                                        </p:tav>
                                      </p:tavLst>
                                    </p:anim>
                                    <p:anim calcmode="lin" valueType="num">
                                      <p:cBhvr>
                                        <p:cTn id="40" dur="250" fill="hold"/>
                                        <p:tgtEl>
                                          <p:spTgt spid="37"/>
                                        </p:tgtEl>
                                        <p:attrNameLst>
                                          <p:attrName>ppt_h</p:attrName>
                                        </p:attrNameLst>
                                      </p:cBhvr>
                                      <p:tavLst>
                                        <p:tav tm="0">
                                          <p:val>
                                            <p:fltVal val="0"/>
                                          </p:val>
                                        </p:tav>
                                        <p:tav tm="100000">
                                          <p:val>
                                            <p:strVal val="#ppt_h"/>
                                          </p:val>
                                        </p:tav>
                                      </p:tavLst>
                                    </p:anim>
                                  </p:childTnLst>
                                </p:cTn>
                              </p:par>
                            </p:childTnLst>
                          </p:cTn>
                        </p:par>
                        <p:par>
                          <p:cTn id="41" fill="hold">
                            <p:stCondLst>
                              <p:cond delay="49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childTnLst>
                                </p:cTn>
                              </p:par>
                            </p:childTnLst>
                          </p:cTn>
                        </p:par>
                        <p:par>
                          <p:cTn id="45" fill="hold">
                            <p:stCondLst>
                              <p:cond delay="5900"/>
                            </p:stCondLst>
                            <p:childTnLst>
                              <p:par>
                                <p:cTn id="46" presetID="23" presetClass="entr" presetSubtype="16"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600" fill="hold"/>
                                        <p:tgtEl>
                                          <p:spTgt spid="38"/>
                                        </p:tgtEl>
                                        <p:attrNameLst>
                                          <p:attrName>ppt_w</p:attrName>
                                        </p:attrNameLst>
                                      </p:cBhvr>
                                      <p:tavLst>
                                        <p:tav tm="0">
                                          <p:val>
                                            <p:fltVal val="0"/>
                                          </p:val>
                                        </p:tav>
                                        <p:tav tm="100000">
                                          <p:val>
                                            <p:strVal val="#ppt_w"/>
                                          </p:val>
                                        </p:tav>
                                      </p:tavLst>
                                    </p:anim>
                                    <p:anim calcmode="lin" valueType="num">
                                      <p:cBhvr>
                                        <p:cTn id="49" dur="600" fill="hold"/>
                                        <p:tgtEl>
                                          <p:spTgt spid="38"/>
                                        </p:tgtEl>
                                        <p:attrNameLst>
                                          <p:attrName>ppt_h</p:attrName>
                                        </p:attrNameLst>
                                      </p:cBhvr>
                                      <p:tavLst>
                                        <p:tav tm="0">
                                          <p:val>
                                            <p:fltVal val="0"/>
                                          </p:val>
                                        </p:tav>
                                        <p:tav tm="100000">
                                          <p:val>
                                            <p:strVal val="#ppt_h"/>
                                          </p:val>
                                        </p:tav>
                                      </p:tavLst>
                                    </p:anim>
                                  </p:childTnLst>
                                </p:cTn>
                              </p:par>
                            </p:childTnLst>
                          </p:cTn>
                        </p:par>
                        <p:par>
                          <p:cTn id="50" fill="hold">
                            <p:stCondLst>
                              <p:cond delay="6500"/>
                            </p:stCondLst>
                            <p:childTnLst>
                              <p:par>
                                <p:cTn id="51" presetID="17" presetClass="entr" presetSubtype="1" fill="hold" grpId="0" nodeType="afterEffect">
                                  <p:stCondLst>
                                    <p:cond delay="0"/>
                                  </p:stCondLst>
                                  <p:iterate type="lt">
                                    <p:tmPct val="40000"/>
                                  </p:iterate>
                                  <p:childTnLst>
                                    <p:set>
                                      <p:cBhvr>
                                        <p:cTn id="52" dur="1" fill="hold">
                                          <p:stCondLst>
                                            <p:cond delay="0"/>
                                          </p:stCondLst>
                                        </p:cTn>
                                        <p:tgtEl>
                                          <p:spTgt spid="40"/>
                                        </p:tgtEl>
                                        <p:attrNameLst>
                                          <p:attrName>style.visibility</p:attrName>
                                        </p:attrNameLst>
                                      </p:cBhvr>
                                      <p:to>
                                        <p:strVal val="visible"/>
                                      </p:to>
                                    </p:set>
                                    <p:anim calcmode="lin" valueType="num">
                                      <p:cBhvr>
                                        <p:cTn id="53" dur="250" fill="hold"/>
                                        <p:tgtEl>
                                          <p:spTgt spid="40"/>
                                        </p:tgtEl>
                                        <p:attrNameLst>
                                          <p:attrName>ppt_x</p:attrName>
                                        </p:attrNameLst>
                                      </p:cBhvr>
                                      <p:tavLst>
                                        <p:tav tm="0">
                                          <p:val>
                                            <p:strVal val="#ppt_x"/>
                                          </p:val>
                                        </p:tav>
                                        <p:tav tm="100000">
                                          <p:val>
                                            <p:strVal val="#ppt_x"/>
                                          </p:val>
                                        </p:tav>
                                      </p:tavLst>
                                    </p:anim>
                                    <p:anim calcmode="lin" valueType="num">
                                      <p:cBhvr>
                                        <p:cTn id="54" dur="250" fill="hold"/>
                                        <p:tgtEl>
                                          <p:spTgt spid="40"/>
                                        </p:tgtEl>
                                        <p:attrNameLst>
                                          <p:attrName>ppt_y</p:attrName>
                                        </p:attrNameLst>
                                      </p:cBhvr>
                                      <p:tavLst>
                                        <p:tav tm="0">
                                          <p:val>
                                            <p:strVal val="#ppt_y-#ppt_h/2"/>
                                          </p:val>
                                        </p:tav>
                                        <p:tav tm="100000">
                                          <p:val>
                                            <p:strVal val="#ppt_y"/>
                                          </p:val>
                                        </p:tav>
                                      </p:tavLst>
                                    </p:anim>
                                    <p:anim calcmode="lin" valueType="num">
                                      <p:cBhvr>
                                        <p:cTn id="55" dur="250" fill="hold"/>
                                        <p:tgtEl>
                                          <p:spTgt spid="40"/>
                                        </p:tgtEl>
                                        <p:attrNameLst>
                                          <p:attrName>ppt_w</p:attrName>
                                        </p:attrNameLst>
                                      </p:cBhvr>
                                      <p:tavLst>
                                        <p:tav tm="0">
                                          <p:val>
                                            <p:strVal val="#ppt_w"/>
                                          </p:val>
                                        </p:tav>
                                        <p:tav tm="100000">
                                          <p:val>
                                            <p:strVal val="#ppt_w"/>
                                          </p:val>
                                        </p:tav>
                                      </p:tavLst>
                                    </p:anim>
                                    <p:anim calcmode="lin" valueType="num">
                                      <p:cBhvr>
                                        <p:cTn id="56" dur="250" fill="hold"/>
                                        <p:tgtEl>
                                          <p:spTgt spid="40"/>
                                        </p:tgtEl>
                                        <p:attrNameLst>
                                          <p:attrName>ppt_h</p:attrName>
                                        </p:attrNameLst>
                                      </p:cBhvr>
                                      <p:tavLst>
                                        <p:tav tm="0">
                                          <p:val>
                                            <p:fltVal val="0"/>
                                          </p:val>
                                        </p:tav>
                                        <p:tav tm="100000">
                                          <p:val>
                                            <p:strVal val="#ppt_h"/>
                                          </p:val>
                                        </p:tav>
                                      </p:tavLst>
                                    </p:anim>
                                  </p:childTnLst>
                                </p:cTn>
                              </p:par>
                            </p:childTnLst>
                          </p:cTn>
                        </p:par>
                        <p:par>
                          <p:cTn id="57" fill="hold">
                            <p:stCondLst>
                              <p:cond delay="785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childTnLst>
                                </p:cTn>
                              </p:par>
                            </p:childTnLst>
                          </p:cTn>
                        </p:par>
                        <p:par>
                          <p:cTn id="61" fill="hold">
                            <p:stCondLst>
                              <p:cond delay="8850"/>
                            </p:stCondLst>
                            <p:childTnLst>
                              <p:par>
                                <p:cTn id="62" presetID="23" presetClass="entr" presetSubtype="16"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600" fill="hold"/>
                                        <p:tgtEl>
                                          <p:spTgt spid="41"/>
                                        </p:tgtEl>
                                        <p:attrNameLst>
                                          <p:attrName>ppt_w</p:attrName>
                                        </p:attrNameLst>
                                      </p:cBhvr>
                                      <p:tavLst>
                                        <p:tav tm="0">
                                          <p:val>
                                            <p:fltVal val="0"/>
                                          </p:val>
                                        </p:tav>
                                        <p:tav tm="100000">
                                          <p:val>
                                            <p:strVal val="#ppt_w"/>
                                          </p:val>
                                        </p:tav>
                                      </p:tavLst>
                                    </p:anim>
                                    <p:anim calcmode="lin" valueType="num">
                                      <p:cBhvr>
                                        <p:cTn id="65" dur="600" fill="hold"/>
                                        <p:tgtEl>
                                          <p:spTgt spid="41"/>
                                        </p:tgtEl>
                                        <p:attrNameLst>
                                          <p:attrName>ppt_h</p:attrName>
                                        </p:attrNameLst>
                                      </p:cBhvr>
                                      <p:tavLst>
                                        <p:tav tm="0">
                                          <p:val>
                                            <p:fltVal val="0"/>
                                          </p:val>
                                        </p:tav>
                                        <p:tav tm="100000">
                                          <p:val>
                                            <p:strVal val="#ppt_h"/>
                                          </p:val>
                                        </p:tav>
                                      </p:tavLst>
                                    </p:anim>
                                  </p:childTnLst>
                                </p:cTn>
                              </p:par>
                            </p:childTnLst>
                          </p:cTn>
                        </p:par>
                        <p:par>
                          <p:cTn id="66" fill="hold">
                            <p:stCondLst>
                              <p:cond delay="9450"/>
                            </p:stCondLst>
                            <p:childTnLst>
                              <p:par>
                                <p:cTn id="67" presetID="17" presetClass="entr" presetSubtype="1" fill="hold" grpId="0" nodeType="afterEffect">
                                  <p:stCondLst>
                                    <p:cond delay="0"/>
                                  </p:stCondLst>
                                  <p:iterate type="lt">
                                    <p:tmPct val="40000"/>
                                  </p:iterate>
                                  <p:childTnLst>
                                    <p:set>
                                      <p:cBhvr>
                                        <p:cTn id="68" dur="1" fill="hold">
                                          <p:stCondLst>
                                            <p:cond delay="0"/>
                                          </p:stCondLst>
                                        </p:cTn>
                                        <p:tgtEl>
                                          <p:spTgt spid="43"/>
                                        </p:tgtEl>
                                        <p:attrNameLst>
                                          <p:attrName>style.visibility</p:attrName>
                                        </p:attrNameLst>
                                      </p:cBhvr>
                                      <p:to>
                                        <p:strVal val="visible"/>
                                      </p:to>
                                    </p:set>
                                    <p:anim calcmode="lin" valueType="num">
                                      <p:cBhvr>
                                        <p:cTn id="69" dur="250" fill="hold"/>
                                        <p:tgtEl>
                                          <p:spTgt spid="43"/>
                                        </p:tgtEl>
                                        <p:attrNameLst>
                                          <p:attrName>ppt_x</p:attrName>
                                        </p:attrNameLst>
                                      </p:cBhvr>
                                      <p:tavLst>
                                        <p:tav tm="0">
                                          <p:val>
                                            <p:strVal val="#ppt_x"/>
                                          </p:val>
                                        </p:tav>
                                        <p:tav tm="100000">
                                          <p:val>
                                            <p:strVal val="#ppt_x"/>
                                          </p:val>
                                        </p:tav>
                                      </p:tavLst>
                                    </p:anim>
                                    <p:anim calcmode="lin" valueType="num">
                                      <p:cBhvr>
                                        <p:cTn id="70" dur="250" fill="hold"/>
                                        <p:tgtEl>
                                          <p:spTgt spid="43"/>
                                        </p:tgtEl>
                                        <p:attrNameLst>
                                          <p:attrName>ppt_y</p:attrName>
                                        </p:attrNameLst>
                                      </p:cBhvr>
                                      <p:tavLst>
                                        <p:tav tm="0">
                                          <p:val>
                                            <p:strVal val="#ppt_y-#ppt_h/2"/>
                                          </p:val>
                                        </p:tav>
                                        <p:tav tm="100000">
                                          <p:val>
                                            <p:strVal val="#ppt_y"/>
                                          </p:val>
                                        </p:tav>
                                      </p:tavLst>
                                    </p:anim>
                                    <p:anim calcmode="lin" valueType="num">
                                      <p:cBhvr>
                                        <p:cTn id="71" dur="250" fill="hold"/>
                                        <p:tgtEl>
                                          <p:spTgt spid="43"/>
                                        </p:tgtEl>
                                        <p:attrNameLst>
                                          <p:attrName>ppt_w</p:attrName>
                                        </p:attrNameLst>
                                      </p:cBhvr>
                                      <p:tavLst>
                                        <p:tav tm="0">
                                          <p:val>
                                            <p:strVal val="#ppt_w"/>
                                          </p:val>
                                        </p:tav>
                                        <p:tav tm="100000">
                                          <p:val>
                                            <p:strVal val="#ppt_w"/>
                                          </p:val>
                                        </p:tav>
                                      </p:tavLst>
                                    </p:anim>
                                    <p:anim calcmode="lin" valueType="num">
                                      <p:cBhvr>
                                        <p:cTn id="72" dur="250" fill="hold"/>
                                        <p:tgtEl>
                                          <p:spTgt spid="43"/>
                                        </p:tgtEl>
                                        <p:attrNameLst>
                                          <p:attrName>ppt_h</p:attrName>
                                        </p:attrNameLst>
                                      </p:cBhvr>
                                      <p:tavLst>
                                        <p:tav tm="0">
                                          <p:val>
                                            <p:fltVal val="0"/>
                                          </p:val>
                                        </p:tav>
                                        <p:tav tm="100000">
                                          <p:val>
                                            <p:strVal val="#ppt_h"/>
                                          </p:val>
                                        </p:tav>
                                      </p:tavLst>
                                    </p:anim>
                                  </p:childTnLst>
                                </p:cTn>
                              </p:par>
                            </p:childTnLst>
                          </p:cTn>
                        </p:par>
                        <p:par>
                          <p:cTn id="73" fill="hold">
                            <p:stCondLst>
                              <p:cond delay="10800"/>
                            </p:stCondLst>
                            <p:childTnLst>
                              <p:par>
                                <p:cTn id="74" presetID="10"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34" grpId="0" animBg="1"/>
      <p:bldP spid="35" grpId="0" animBg="1"/>
      <p:bldP spid="36" grpId="0"/>
      <p:bldP spid="37" grpId="0"/>
      <p:bldP spid="38" grpId="0" animBg="1"/>
      <p:bldP spid="39" grpId="0"/>
      <p:bldP spid="40" grpId="0"/>
      <p:bldP spid="41" grpId="0" animBg="1"/>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02.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sp>
        <p:nvSpPr>
          <p:cNvPr id="6" name="Freeform 6"/>
          <p:cNvSpPr>
            <a:spLocks/>
          </p:cNvSpPr>
          <p:nvPr/>
        </p:nvSpPr>
        <p:spPr bwMode="auto">
          <a:xfrm flipH="1">
            <a:off x="8018576" y="6182173"/>
            <a:ext cx="892957" cy="192556"/>
          </a:xfrm>
          <a:custGeom>
            <a:avLst/>
            <a:gdLst>
              <a:gd name="T0" fmla="*/ 2147483647 w 23"/>
              <a:gd name="T1" fmla="*/ 0 h 5"/>
              <a:gd name="T2" fmla="*/ 2147483647 w 23"/>
              <a:gd name="T3" fmla="*/ 0 h 5"/>
              <a:gd name="T4" fmla="*/ 0 w 23"/>
              <a:gd name="T5" fmla="*/ 2147483647 h 5"/>
              <a:gd name="T6" fmla="*/ 2147483647 w 23"/>
              <a:gd name="T7" fmla="*/ 2147483647 h 5"/>
              <a:gd name="T8" fmla="*/ 2147483647 w 23"/>
              <a:gd name="T9" fmla="*/ 2147483647 h 5"/>
              <a:gd name="T10" fmla="*/ 2147483647 w 23"/>
              <a:gd name="T11" fmla="*/ 2147483647 h 5"/>
              <a:gd name="T12" fmla="*/ 2147483647 w 23"/>
              <a:gd name="T13" fmla="*/ 0 h 5"/>
              <a:gd name="T14" fmla="*/ 0 60000 65536"/>
              <a:gd name="T15" fmla="*/ 0 60000 65536"/>
              <a:gd name="T16" fmla="*/ 0 60000 65536"/>
              <a:gd name="T17" fmla="*/ 0 60000 65536"/>
              <a:gd name="T18" fmla="*/ 0 60000 65536"/>
              <a:gd name="T19" fmla="*/ 0 60000 65536"/>
              <a:gd name="T20" fmla="*/ 0 60000 65536"/>
              <a:gd name="T21" fmla="*/ 0 w 23"/>
              <a:gd name="T22" fmla="*/ 0 h 5"/>
              <a:gd name="T23" fmla="*/ 23 w 23"/>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151472"/>
          </a:solidFill>
          <a:ln>
            <a:noFill/>
          </a:ln>
        </p:spPr>
        <p:txBody>
          <a:bodyPr lIns="91407" tIns="45703" rIns="91407" bIns="45703"/>
          <a:lstStyle/>
          <a:p>
            <a:endParaRPr lang="zh-CN" altLang="en-US" sz="2400"/>
          </a:p>
        </p:txBody>
      </p:sp>
      <p:sp>
        <p:nvSpPr>
          <p:cNvPr id="7" name="Freeform 24"/>
          <p:cNvSpPr/>
          <p:nvPr/>
        </p:nvSpPr>
        <p:spPr>
          <a:xfrm flipH="1">
            <a:off x="7783698" y="5786478"/>
            <a:ext cx="1362713" cy="395695"/>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15147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anchor="ctr"/>
          <a:lstStyle/>
          <a:p>
            <a:pPr algn="ctr" eaLnBrk="1" hangingPunct="1">
              <a:defRPr/>
            </a:pPr>
            <a:endParaRPr lang="id-ID" sz="1333" dirty="0"/>
          </a:p>
        </p:txBody>
      </p:sp>
      <p:sp>
        <p:nvSpPr>
          <p:cNvPr id="8" name="Freeform 25"/>
          <p:cNvSpPr/>
          <p:nvPr/>
        </p:nvSpPr>
        <p:spPr>
          <a:xfrm flipH="1">
            <a:off x="8162465" y="6455138"/>
            <a:ext cx="607296" cy="129077"/>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15147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anchor="ctr"/>
          <a:lstStyle/>
          <a:p>
            <a:pPr algn="ctr" eaLnBrk="1" hangingPunct="1">
              <a:defRPr/>
            </a:pPr>
            <a:endParaRPr lang="id-ID" sz="1333" dirty="0"/>
          </a:p>
        </p:txBody>
      </p:sp>
      <p:sp>
        <p:nvSpPr>
          <p:cNvPr id="9" name="Freeform 5"/>
          <p:cNvSpPr/>
          <p:nvPr/>
        </p:nvSpPr>
        <p:spPr bwMode="auto">
          <a:xfrm>
            <a:off x="8357138" y="5018365"/>
            <a:ext cx="177745" cy="524772"/>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151472"/>
          </a:solidFill>
          <a:ln>
            <a:noFill/>
          </a:ln>
        </p:spPr>
        <p:txBody>
          <a:bodyPr lIns="91407" tIns="45703" rIns="91407" bIns="45703"/>
          <a:lstStyle/>
          <a:p>
            <a:pPr eaLnBrk="1" hangingPunct="1">
              <a:defRPr/>
            </a:pPr>
            <a:endParaRPr lang="id-ID" sz="1333" dirty="0"/>
          </a:p>
        </p:txBody>
      </p:sp>
      <p:sp>
        <p:nvSpPr>
          <p:cNvPr id="10" name="Freeform 6"/>
          <p:cNvSpPr>
            <a:spLocks/>
          </p:cNvSpPr>
          <p:nvPr/>
        </p:nvSpPr>
        <p:spPr bwMode="auto">
          <a:xfrm>
            <a:off x="8407922" y="4925261"/>
            <a:ext cx="139657" cy="160817"/>
          </a:xfrm>
          <a:custGeom>
            <a:avLst/>
            <a:gdLst>
              <a:gd name="T0" fmla="*/ 2147483647 w 64"/>
              <a:gd name="T1" fmla="*/ 2147483647 h 74"/>
              <a:gd name="T2" fmla="*/ 2147483647 w 64"/>
              <a:gd name="T3" fmla="*/ 2147483647 h 74"/>
              <a:gd name="T4" fmla="*/ 2147483647 w 64"/>
              <a:gd name="T5" fmla="*/ 2147483647 h 74"/>
              <a:gd name="T6" fmla="*/ 2147483647 w 64"/>
              <a:gd name="T7" fmla="*/ 2147483647 h 74"/>
              <a:gd name="T8" fmla="*/ 2147483647 w 64"/>
              <a:gd name="T9" fmla="*/ 2147483647 h 74"/>
              <a:gd name="T10" fmla="*/ 2147483647 w 64"/>
              <a:gd name="T11" fmla="*/ 2147483647 h 74"/>
              <a:gd name="T12" fmla="*/ 2147483647 w 64"/>
              <a:gd name="T13" fmla="*/ 2147483647 h 74"/>
              <a:gd name="T14" fmla="*/ 2147483647 w 64"/>
              <a:gd name="T15" fmla="*/ 2147483647 h 74"/>
              <a:gd name="T16" fmla="*/ 2147483647 w 64"/>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74"/>
              <a:gd name="T29" fmla="*/ 64 w 6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151472"/>
          </a:solidFill>
          <a:ln>
            <a:noFill/>
          </a:ln>
        </p:spPr>
        <p:txBody>
          <a:bodyPr lIns="91407" tIns="45703" rIns="91407" bIns="45703"/>
          <a:lstStyle/>
          <a:p>
            <a:endParaRPr lang="zh-CN" altLang="en-US" sz="2400"/>
          </a:p>
        </p:txBody>
      </p:sp>
      <p:sp>
        <p:nvSpPr>
          <p:cNvPr id="11" name="Freeform 7"/>
          <p:cNvSpPr>
            <a:spLocks/>
          </p:cNvSpPr>
          <p:nvPr/>
        </p:nvSpPr>
        <p:spPr bwMode="auto">
          <a:xfrm>
            <a:off x="8390994" y="4982393"/>
            <a:ext cx="152353" cy="148121"/>
          </a:xfrm>
          <a:custGeom>
            <a:avLst/>
            <a:gdLst>
              <a:gd name="T0" fmla="*/ 2147483647 w 96"/>
              <a:gd name="T1" fmla="*/ 2147483647 h 93"/>
              <a:gd name="T2" fmla="*/ 0 w 96"/>
              <a:gd name="T3" fmla="*/ 2147483647 h 93"/>
              <a:gd name="T4" fmla="*/ 2147483647 w 96"/>
              <a:gd name="T5" fmla="*/ 0 h 93"/>
              <a:gd name="T6" fmla="*/ 2147483647 w 96"/>
              <a:gd name="T7" fmla="*/ 2147483647 h 93"/>
              <a:gd name="T8" fmla="*/ 2147483647 w 96"/>
              <a:gd name="T9" fmla="*/ 2147483647 h 93"/>
              <a:gd name="T10" fmla="*/ 0 60000 65536"/>
              <a:gd name="T11" fmla="*/ 0 60000 65536"/>
              <a:gd name="T12" fmla="*/ 0 60000 65536"/>
              <a:gd name="T13" fmla="*/ 0 60000 65536"/>
              <a:gd name="T14" fmla="*/ 0 60000 65536"/>
              <a:gd name="T15" fmla="*/ 0 w 96"/>
              <a:gd name="T16" fmla="*/ 0 h 93"/>
              <a:gd name="T17" fmla="*/ 96 w 96"/>
              <a:gd name="T18" fmla="*/ 93 h 93"/>
            </a:gdLst>
            <a:ahLst/>
            <a:cxnLst>
              <a:cxn ang="T10">
                <a:pos x="T0" y="T1"/>
              </a:cxn>
              <a:cxn ang="T11">
                <a:pos x="T2" y="T3"/>
              </a:cxn>
              <a:cxn ang="T12">
                <a:pos x="T4" y="T5"/>
              </a:cxn>
              <a:cxn ang="T13">
                <a:pos x="T6" y="T7"/>
              </a:cxn>
              <a:cxn ang="T14">
                <a:pos x="T8" y="T9"/>
              </a:cxn>
            </a:cxnLst>
            <a:rect l="T15" t="T16" r="T17" b="T18"/>
            <a:pathLst>
              <a:path w="96" h="93">
                <a:moveTo>
                  <a:pt x="85" y="93"/>
                </a:moveTo>
                <a:lnTo>
                  <a:pt x="0" y="81"/>
                </a:lnTo>
                <a:lnTo>
                  <a:pt x="11" y="0"/>
                </a:lnTo>
                <a:lnTo>
                  <a:pt x="96" y="12"/>
                </a:lnTo>
                <a:lnTo>
                  <a:pt x="85" y="93"/>
                </a:lnTo>
                <a:close/>
              </a:path>
            </a:pathLst>
          </a:custGeom>
          <a:solidFill>
            <a:srgbClr val="151472"/>
          </a:solidFill>
          <a:ln>
            <a:noFill/>
          </a:ln>
        </p:spPr>
        <p:txBody>
          <a:bodyPr lIns="91407" tIns="45703" rIns="91407" bIns="45703"/>
          <a:lstStyle/>
          <a:p>
            <a:endParaRPr lang="zh-CN" altLang="en-US" sz="2400"/>
          </a:p>
        </p:txBody>
      </p:sp>
      <p:sp>
        <p:nvSpPr>
          <p:cNvPr id="12" name="Freeform 8"/>
          <p:cNvSpPr>
            <a:spLocks/>
          </p:cNvSpPr>
          <p:nvPr/>
        </p:nvSpPr>
        <p:spPr bwMode="auto">
          <a:xfrm>
            <a:off x="8380414" y="5524091"/>
            <a:ext cx="46552" cy="76176"/>
          </a:xfrm>
          <a:custGeom>
            <a:avLst/>
            <a:gdLst>
              <a:gd name="T0" fmla="*/ 0 w 21"/>
              <a:gd name="T1" fmla="*/ 2147483647 h 35"/>
              <a:gd name="T2" fmla="*/ 2147483647 w 21"/>
              <a:gd name="T3" fmla="*/ 2147483647 h 35"/>
              <a:gd name="T4" fmla="*/ 2147483647 w 21"/>
              <a:gd name="T5" fmla="*/ 2147483647 h 35"/>
              <a:gd name="T6" fmla="*/ 0 w 21"/>
              <a:gd name="T7" fmla="*/ 2147483647 h 35"/>
              <a:gd name="T8" fmla="*/ 0 60000 65536"/>
              <a:gd name="T9" fmla="*/ 0 60000 65536"/>
              <a:gd name="T10" fmla="*/ 0 60000 65536"/>
              <a:gd name="T11" fmla="*/ 0 60000 65536"/>
              <a:gd name="T12" fmla="*/ 0 w 21"/>
              <a:gd name="T13" fmla="*/ 0 h 35"/>
              <a:gd name="T14" fmla="*/ 21 w 21"/>
              <a:gd name="T15" fmla="*/ 35 h 35"/>
            </a:gdLst>
            <a:ahLst/>
            <a:cxnLst>
              <a:cxn ang="T8">
                <a:pos x="T0" y="T1"/>
              </a:cxn>
              <a:cxn ang="T9">
                <a:pos x="T2" y="T3"/>
              </a:cxn>
              <a:cxn ang="T10">
                <a:pos x="T4" y="T5"/>
              </a:cxn>
              <a:cxn ang="T11">
                <a:pos x="T6" y="T7"/>
              </a:cxn>
            </a:cxnLst>
            <a:rect l="T12" t="T13" r="T14" b="T15"/>
            <a:pathLst>
              <a:path w="21" h="35">
                <a:moveTo>
                  <a:pt x="0" y="5"/>
                </a:moveTo>
                <a:cubicBezTo>
                  <a:pt x="0" y="5"/>
                  <a:pt x="3" y="22"/>
                  <a:pt x="5" y="26"/>
                </a:cubicBezTo>
                <a:cubicBezTo>
                  <a:pt x="6" y="31"/>
                  <a:pt x="9" y="35"/>
                  <a:pt x="21" y="9"/>
                </a:cubicBezTo>
                <a:cubicBezTo>
                  <a:pt x="21" y="9"/>
                  <a:pt x="13" y="0"/>
                  <a:pt x="0" y="5"/>
                </a:cubicBezTo>
                <a:close/>
              </a:path>
            </a:pathLst>
          </a:custGeom>
          <a:solidFill>
            <a:srgbClr val="151472"/>
          </a:solidFill>
          <a:ln>
            <a:noFill/>
          </a:ln>
        </p:spPr>
        <p:txBody>
          <a:bodyPr lIns="91407" tIns="45703" rIns="91407" bIns="45703"/>
          <a:lstStyle/>
          <a:p>
            <a:endParaRPr lang="zh-CN" altLang="en-US" sz="2400"/>
          </a:p>
        </p:txBody>
      </p:sp>
      <p:sp>
        <p:nvSpPr>
          <p:cNvPr id="13" name="Freeform 9"/>
          <p:cNvSpPr/>
          <p:nvPr/>
        </p:nvSpPr>
        <p:spPr bwMode="auto">
          <a:xfrm>
            <a:off x="8541231" y="5016249"/>
            <a:ext cx="175628" cy="524772"/>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151472"/>
          </a:solidFill>
          <a:ln>
            <a:noFill/>
          </a:ln>
        </p:spPr>
        <p:txBody>
          <a:bodyPr lIns="91407" tIns="45703" rIns="91407" bIns="45703"/>
          <a:lstStyle/>
          <a:p>
            <a:pPr eaLnBrk="1" hangingPunct="1">
              <a:defRPr/>
            </a:pPr>
            <a:endParaRPr lang="id-ID" sz="1333" dirty="0"/>
          </a:p>
        </p:txBody>
      </p:sp>
      <p:sp>
        <p:nvSpPr>
          <p:cNvPr id="14" name="Freeform 10"/>
          <p:cNvSpPr>
            <a:spLocks/>
          </p:cNvSpPr>
          <p:nvPr/>
        </p:nvSpPr>
        <p:spPr bwMode="auto">
          <a:xfrm>
            <a:off x="8589899" y="4918912"/>
            <a:ext cx="139657" cy="162933"/>
          </a:xfrm>
          <a:custGeom>
            <a:avLst/>
            <a:gdLst>
              <a:gd name="T0" fmla="*/ 2147483647 w 64"/>
              <a:gd name="T1" fmla="*/ 2147483647 h 74"/>
              <a:gd name="T2" fmla="*/ 2147483647 w 64"/>
              <a:gd name="T3" fmla="*/ 2147483647 h 74"/>
              <a:gd name="T4" fmla="*/ 2147483647 w 64"/>
              <a:gd name="T5" fmla="*/ 2147483647 h 74"/>
              <a:gd name="T6" fmla="*/ 2147483647 w 64"/>
              <a:gd name="T7" fmla="*/ 2147483647 h 74"/>
              <a:gd name="T8" fmla="*/ 2147483647 w 64"/>
              <a:gd name="T9" fmla="*/ 2147483647 h 74"/>
              <a:gd name="T10" fmla="*/ 2147483647 w 64"/>
              <a:gd name="T11" fmla="*/ 2147483647 h 74"/>
              <a:gd name="T12" fmla="*/ 2147483647 w 64"/>
              <a:gd name="T13" fmla="*/ 2147483647 h 74"/>
              <a:gd name="T14" fmla="*/ 2147483647 w 64"/>
              <a:gd name="T15" fmla="*/ 2147483647 h 74"/>
              <a:gd name="T16" fmla="*/ 2147483647 w 64"/>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74"/>
              <a:gd name="T29" fmla="*/ 64 w 6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151472"/>
          </a:solidFill>
          <a:ln>
            <a:noFill/>
          </a:ln>
        </p:spPr>
        <p:txBody>
          <a:bodyPr lIns="91407" tIns="45703" rIns="91407" bIns="45703"/>
          <a:lstStyle/>
          <a:p>
            <a:endParaRPr lang="zh-CN" altLang="en-US" sz="2400"/>
          </a:p>
        </p:txBody>
      </p:sp>
      <p:sp>
        <p:nvSpPr>
          <p:cNvPr id="15" name="Freeform 11"/>
          <p:cNvSpPr>
            <a:spLocks/>
          </p:cNvSpPr>
          <p:nvPr/>
        </p:nvSpPr>
        <p:spPr bwMode="auto">
          <a:xfrm>
            <a:off x="8575087" y="4982392"/>
            <a:ext cx="152353" cy="146005"/>
          </a:xfrm>
          <a:custGeom>
            <a:avLst/>
            <a:gdLst>
              <a:gd name="T0" fmla="*/ 2147483647 w 96"/>
              <a:gd name="T1" fmla="*/ 2147483647 h 92"/>
              <a:gd name="T2" fmla="*/ 0 w 96"/>
              <a:gd name="T3" fmla="*/ 2147483647 h 92"/>
              <a:gd name="T4" fmla="*/ 2147483647 w 96"/>
              <a:gd name="T5" fmla="*/ 0 h 92"/>
              <a:gd name="T6" fmla="*/ 2147483647 w 96"/>
              <a:gd name="T7" fmla="*/ 2147483647 h 92"/>
              <a:gd name="T8" fmla="*/ 2147483647 w 96"/>
              <a:gd name="T9" fmla="*/ 2147483647 h 92"/>
              <a:gd name="T10" fmla="*/ 0 60000 65536"/>
              <a:gd name="T11" fmla="*/ 0 60000 65536"/>
              <a:gd name="T12" fmla="*/ 0 60000 65536"/>
              <a:gd name="T13" fmla="*/ 0 60000 65536"/>
              <a:gd name="T14" fmla="*/ 0 60000 65536"/>
              <a:gd name="T15" fmla="*/ 0 w 96"/>
              <a:gd name="T16" fmla="*/ 0 h 92"/>
              <a:gd name="T17" fmla="*/ 96 w 96"/>
              <a:gd name="T18" fmla="*/ 92 h 92"/>
            </a:gdLst>
            <a:ahLst/>
            <a:cxnLst>
              <a:cxn ang="T10">
                <a:pos x="T0" y="T1"/>
              </a:cxn>
              <a:cxn ang="T11">
                <a:pos x="T2" y="T3"/>
              </a:cxn>
              <a:cxn ang="T12">
                <a:pos x="T4" y="T5"/>
              </a:cxn>
              <a:cxn ang="T13">
                <a:pos x="T6" y="T7"/>
              </a:cxn>
              <a:cxn ang="T14">
                <a:pos x="T8" y="T9"/>
              </a:cxn>
            </a:cxnLst>
            <a:rect l="T15" t="T16" r="T17" b="T18"/>
            <a:pathLst>
              <a:path w="96" h="92">
                <a:moveTo>
                  <a:pt x="85" y="92"/>
                </a:moveTo>
                <a:lnTo>
                  <a:pt x="0" y="81"/>
                </a:lnTo>
                <a:lnTo>
                  <a:pt x="11" y="0"/>
                </a:lnTo>
                <a:lnTo>
                  <a:pt x="96" y="11"/>
                </a:lnTo>
                <a:lnTo>
                  <a:pt x="85" y="92"/>
                </a:lnTo>
                <a:close/>
              </a:path>
            </a:pathLst>
          </a:custGeom>
          <a:solidFill>
            <a:srgbClr val="151472"/>
          </a:solidFill>
          <a:ln>
            <a:noFill/>
          </a:ln>
        </p:spPr>
        <p:txBody>
          <a:bodyPr lIns="91407" tIns="45703" rIns="91407" bIns="45703"/>
          <a:lstStyle/>
          <a:p>
            <a:endParaRPr lang="zh-CN" altLang="en-US" sz="2400"/>
          </a:p>
        </p:txBody>
      </p:sp>
      <p:sp>
        <p:nvSpPr>
          <p:cNvPr id="16" name="Freeform 12"/>
          <p:cNvSpPr>
            <a:spLocks/>
          </p:cNvSpPr>
          <p:nvPr/>
        </p:nvSpPr>
        <p:spPr bwMode="auto">
          <a:xfrm>
            <a:off x="8564506" y="5519859"/>
            <a:ext cx="46552" cy="76176"/>
          </a:xfrm>
          <a:custGeom>
            <a:avLst/>
            <a:gdLst>
              <a:gd name="T0" fmla="*/ 0 w 21"/>
              <a:gd name="T1" fmla="*/ 2147483647 h 35"/>
              <a:gd name="T2" fmla="*/ 2147483647 w 21"/>
              <a:gd name="T3" fmla="*/ 2147483647 h 35"/>
              <a:gd name="T4" fmla="*/ 2147483647 w 21"/>
              <a:gd name="T5" fmla="*/ 2147483647 h 35"/>
              <a:gd name="T6" fmla="*/ 0 w 21"/>
              <a:gd name="T7" fmla="*/ 2147483647 h 35"/>
              <a:gd name="T8" fmla="*/ 0 60000 65536"/>
              <a:gd name="T9" fmla="*/ 0 60000 65536"/>
              <a:gd name="T10" fmla="*/ 0 60000 65536"/>
              <a:gd name="T11" fmla="*/ 0 60000 65536"/>
              <a:gd name="T12" fmla="*/ 0 w 21"/>
              <a:gd name="T13" fmla="*/ 0 h 35"/>
              <a:gd name="T14" fmla="*/ 21 w 21"/>
              <a:gd name="T15" fmla="*/ 35 h 35"/>
            </a:gdLst>
            <a:ahLst/>
            <a:cxnLst>
              <a:cxn ang="T8">
                <a:pos x="T0" y="T1"/>
              </a:cxn>
              <a:cxn ang="T9">
                <a:pos x="T2" y="T3"/>
              </a:cxn>
              <a:cxn ang="T10">
                <a:pos x="T4" y="T5"/>
              </a:cxn>
              <a:cxn ang="T11">
                <a:pos x="T6" y="T7"/>
              </a:cxn>
            </a:cxnLst>
            <a:rect l="T12" t="T13" r="T14" b="T15"/>
            <a:pathLst>
              <a:path w="21" h="35">
                <a:moveTo>
                  <a:pt x="0" y="6"/>
                </a:moveTo>
                <a:cubicBezTo>
                  <a:pt x="0" y="6"/>
                  <a:pt x="3" y="22"/>
                  <a:pt x="5" y="27"/>
                </a:cubicBezTo>
                <a:cubicBezTo>
                  <a:pt x="6" y="31"/>
                  <a:pt x="9" y="35"/>
                  <a:pt x="21" y="10"/>
                </a:cubicBezTo>
                <a:cubicBezTo>
                  <a:pt x="21" y="10"/>
                  <a:pt x="13" y="0"/>
                  <a:pt x="0" y="6"/>
                </a:cubicBezTo>
                <a:close/>
              </a:path>
            </a:pathLst>
          </a:custGeom>
          <a:solidFill>
            <a:srgbClr val="151472"/>
          </a:solidFill>
          <a:ln>
            <a:noFill/>
          </a:ln>
        </p:spPr>
        <p:txBody>
          <a:bodyPr lIns="91407" tIns="45703" rIns="91407" bIns="45703"/>
          <a:lstStyle/>
          <a:p>
            <a:endParaRPr lang="zh-CN" altLang="en-US" sz="2400"/>
          </a:p>
        </p:txBody>
      </p:sp>
      <p:sp>
        <p:nvSpPr>
          <p:cNvPr id="17" name="Freeform 13"/>
          <p:cNvSpPr>
            <a:spLocks/>
          </p:cNvSpPr>
          <p:nvPr/>
        </p:nvSpPr>
        <p:spPr bwMode="auto">
          <a:xfrm>
            <a:off x="8699932" y="5020481"/>
            <a:ext cx="42320" cy="266617"/>
          </a:xfrm>
          <a:custGeom>
            <a:avLst/>
            <a:gdLst>
              <a:gd name="T0" fmla="*/ 2147483647 w 19"/>
              <a:gd name="T1" fmla="*/ 0 h 122"/>
              <a:gd name="T2" fmla="*/ 2147483647 w 19"/>
              <a:gd name="T3" fmla="*/ 2147483647 h 122"/>
              <a:gd name="T4" fmla="*/ 2147483647 w 19"/>
              <a:gd name="T5" fmla="*/ 2147483647 h 122"/>
              <a:gd name="T6" fmla="*/ 0 w 19"/>
              <a:gd name="T7" fmla="*/ 2147483647 h 122"/>
              <a:gd name="T8" fmla="*/ 2147483647 w 19"/>
              <a:gd name="T9" fmla="*/ 2147483647 h 122"/>
              <a:gd name="T10" fmla="*/ 2147483647 w 19"/>
              <a:gd name="T11" fmla="*/ 2147483647 h 122"/>
              <a:gd name="T12" fmla="*/ 2147483647 w 19"/>
              <a:gd name="T13" fmla="*/ 0 h 122"/>
              <a:gd name="T14" fmla="*/ 0 60000 65536"/>
              <a:gd name="T15" fmla="*/ 0 60000 65536"/>
              <a:gd name="T16" fmla="*/ 0 60000 65536"/>
              <a:gd name="T17" fmla="*/ 0 60000 65536"/>
              <a:gd name="T18" fmla="*/ 0 60000 65536"/>
              <a:gd name="T19" fmla="*/ 0 60000 65536"/>
              <a:gd name="T20" fmla="*/ 0 60000 65536"/>
              <a:gd name="T21" fmla="*/ 0 w 19"/>
              <a:gd name="T22" fmla="*/ 0 h 122"/>
              <a:gd name="T23" fmla="*/ 19 w 19"/>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151472"/>
          </a:solidFill>
          <a:ln>
            <a:noFill/>
          </a:ln>
        </p:spPr>
        <p:txBody>
          <a:bodyPr lIns="91407" tIns="45703" rIns="91407" bIns="45703"/>
          <a:lstStyle/>
          <a:p>
            <a:endParaRPr lang="zh-CN" altLang="en-US" sz="2400"/>
          </a:p>
        </p:txBody>
      </p:sp>
      <p:grpSp>
        <p:nvGrpSpPr>
          <p:cNvPr id="18" name="Group 123"/>
          <p:cNvGrpSpPr/>
          <p:nvPr/>
        </p:nvGrpSpPr>
        <p:grpSpPr>
          <a:xfrm>
            <a:off x="7466213" y="4897317"/>
            <a:ext cx="817099" cy="620552"/>
            <a:chOff x="7170738" y="4168775"/>
            <a:chExt cx="817563" cy="620713"/>
          </a:xfrm>
          <a:solidFill>
            <a:srgbClr val="151472"/>
          </a:solidFill>
        </p:grpSpPr>
        <p:sp>
          <p:nvSpPr>
            <p:cNvPr id="19"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p:spPr>
          <p:txBody>
            <a:bodyPr lIns="91388" tIns="45693" rIns="91388" bIns="45693"/>
            <a:lstStyle/>
            <a:p>
              <a:pPr eaLnBrk="1" hangingPunct="1">
                <a:defRPr/>
              </a:pPr>
              <a:endParaRPr lang="id-ID" sz="1333" dirty="0"/>
            </a:p>
          </p:txBody>
        </p:sp>
        <p:sp>
          <p:nvSpPr>
            <p:cNvPr id="20" name="Rectangle 15"/>
            <p:cNvSpPr>
              <a:spLocks noChangeArrowheads="1"/>
            </p:cNvSpPr>
            <p:nvPr/>
          </p:nvSpPr>
          <p:spPr bwMode="auto">
            <a:xfrm>
              <a:off x="7924800" y="4335463"/>
              <a:ext cx="23813" cy="257175"/>
            </a:xfrm>
            <a:prstGeom prst="rect">
              <a:avLst/>
            </a:prstGeom>
            <a:grpFill/>
            <a:ln>
              <a:noFill/>
            </a:ln>
          </p:spPr>
          <p:txBody>
            <a:bodyPr lIns="91388" tIns="45693" rIns="91388" bIns="45693"/>
            <a:lstStyle/>
            <a:p>
              <a:pPr eaLnBrk="1" hangingPunct="1">
                <a:defRPr/>
              </a:pPr>
              <a:endParaRPr lang="id-ID" sz="1333" dirty="0"/>
            </a:p>
          </p:txBody>
        </p:sp>
        <p:sp>
          <p:nvSpPr>
            <p:cNvPr id="21" name="Oval 16"/>
            <p:cNvSpPr>
              <a:spLocks noChangeArrowheads="1"/>
            </p:cNvSpPr>
            <p:nvPr/>
          </p:nvSpPr>
          <p:spPr bwMode="auto">
            <a:xfrm>
              <a:off x="7897813" y="4564063"/>
              <a:ext cx="76200" cy="77788"/>
            </a:xfrm>
            <a:prstGeom prst="ellipse">
              <a:avLst/>
            </a:prstGeom>
            <a:grpFill/>
            <a:ln>
              <a:noFill/>
            </a:ln>
          </p:spPr>
          <p:txBody>
            <a:bodyPr lIns="91388" tIns="45693" rIns="91388" bIns="45693"/>
            <a:lstStyle/>
            <a:p>
              <a:pPr eaLnBrk="1" hangingPunct="1">
                <a:defRPr/>
              </a:pPr>
              <a:endParaRPr lang="id-ID" sz="1333" dirty="0"/>
            </a:p>
          </p:txBody>
        </p:sp>
        <p:sp>
          <p:nvSpPr>
            <p:cNvPr id="22"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p:spPr>
          <p:txBody>
            <a:bodyPr lIns="91388" tIns="45693" rIns="91388" bIns="45693"/>
            <a:lstStyle/>
            <a:p>
              <a:pPr eaLnBrk="1" hangingPunct="1">
                <a:defRPr/>
              </a:pPr>
              <a:endParaRPr lang="id-ID" sz="1333" dirty="0"/>
            </a:p>
          </p:txBody>
        </p:sp>
        <p:sp>
          <p:nvSpPr>
            <p:cNvPr id="23"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p:spPr>
          <p:txBody>
            <a:bodyPr lIns="91388" tIns="45693" rIns="91388" bIns="45693"/>
            <a:lstStyle/>
            <a:p>
              <a:pPr eaLnBrk="1" hangingPunct="1">
                <a:defRPr/>
              </a:pPr>
              <a:endParaRPr lang="id-ID" sz="1333" dirty="0"/>
            </a:p>
          </p:txBody>
        </p:sp>
        <p:sp>
          <p:nvSpPr>
            <p:cNvPr id="24"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p:spPr>
          <p:txBody>
            <a:bodyPr lIns="91388" tIns="45693" rIns="91388" bIns="45693"/>
            <a:lstStyle/>
            <a:p>
              <a:pPr eaLnBrk="1" hangingPunct="1">
                <a:defRPr/>
              </a:pPr>
              <a:endParaRPr lang="id-ID" sz="1333" dirty="0"/>
            </a:p>
          </p:txBody>
        </p:sp>
      </p:grpSp>
      <p:sp>
        <p:nvSpPr>
          <p:cNvPr id="25" name="Freeform 20"/>
          <p:cNvSpPr>
            <a:spLocks noEditPoints="1"/>
          </p:cNvSpPr>
          <p:nvPr/>
        </p:nvSpPr>
        <p:spPr bwMode="auto">
          <a:xfrm>
            <a:off x="6801868" y="2779623"/>
            <a:ext cx="476103" cy="501495"/>
          </a:xfrm>
          <a:custGeom>
            <a:avLst/>
            <a:gdLst>
              <a:gd name="T0" fmla="*/ 2147483647 w 219"/>
              <a:gd name="T1" fmla="*/ 2147483647 h 231"/>
              <a:gd name="T2" fmla="*/ 2147483647 w 219"/>
              <a:gd name="T3" fmla="*/ 2147483647 h 231"/>
              <a:gd name="T4" fmla="*/ 2147483647 w 219"/>
              <a:gd name="T5" fmla="*/ 2147483647 h 231"/>
              <a:gd name="T6" fmla="*/ 2147483647 w 219"/>
              <a:gd name="T7" fmla="*/ 2147483647 h 231"/>
              <a:gd name="T8" fmla="*/ 2147483647 w 219"/>
              <a:gd name="T9" fmla="*/ 2147483647 h 231"/>
              <a:gd name="T10" fmla="*/ 2147483647 w 219"/>
              <a:gd name="T11" fmla="*/ 2147483647 h 231"/>
              <a:gd name="T12" fmla="*/ 2147483647 w 219"/>
              <a:gd name="T13" fmla="*/ 2147483647 h 231"/>
              <a:gd name="T14" fmla="*/ 2147483647 w 219"/>
              <a:gd name="T15" fmla="*/ 2147483647 h 231"/>
              <a:gd name="T16" fmla="*/ 2147483647 w 219"/>
              <a:gd name="T17" fmla="*/ 2147483647 h 231"/>
              <a:gd name="T18" fmla="*/ 2147483647 w 219"/>
              <a:gd name="T19" fmla="*/ 2147483647 h 231"/>
              <a:gd name="T20" fmla="*/ 2147483647 w 219"/>
              <a:gd name="T21" fmla="*/ 2147483647 h 231"/>
              <a:gd name="T22" fmla="*/ 2147483647 w 219"/>
              <a:gd name="T23" fmla="*/ 2147483647 h 231"/>
              <a:gd name="T24" fmla="*/ 2147483647 w 219"/>
              <a:gd name="T25" fmla="*/ 2147483647 h 231"/>
              <a:gd name="T26" fmla="*/ 2147483647 w 219"/>
              <a:gd name="T27" fmla="*/ 2147483647 h 231"/>
              <a:gd name="T28" fmla="*/ 2147483647 w 219"/>
              <a:gd name="T29" fmla="*/ 2147483647 h 231"/>
              <a:gd name="T30" fmla="*/ 2147483647 w 219"/>
              <a:gd name="T31" fmla="*/ 2147483647 h 231"/>
              <a:gd name="T32" fmla="*/ 2147483647 w 219"/>
              <a:gd name="T33" fmla="*/ 2147483647 h 231"/>
              <a:gd name="T34" fmla="*/ 2147483647 w 219"/>
              <a:gd name="T35" fmla="*/ 2147483647 h 231"/>
              <a:gd name="T36" fmla="*/ 2147483647 w 219"/>
              <a:gd name="T37" fmla="*/ 2147483647 h 231"/>
              <a:gd name="T38" fmla="*/ 2147483647 w 219"/>
              <a:gd name="T39" fmla="*/ 0 h 231"/>
              <a:gd name="T40" fmla="*/ 2147483647 w 219"/>
              <a:gd name="T41" fmla="*/ 2147483647 h 231"/>
              <a:gd name="T42" fmla="*/ 2147483647 w 219"/>
              <a:gd name="T43" fmla="*/ 2147483647 h 231"/>
              <a:gd name="T44" fmla="*/ 2147483647 w 219"/>
              <a:gd name="T45" fmla="*/ 2147483647 h 231"/>
              <a:gd name="T46" fmla="*/ 2147483647 w 219"/>
              <a:gd name="T47" fmla="*/ 2147483647 h 231"/>
              <a:gd name="T48" fmla="*/ 2147483647 w 219"/>
              <a:gd name="T49" fmla="*/ 2147483647 h 231"/>
              <a:gd name="T50" fmla="*/ 2147483647 w 219"/>
              <a:gd name="T51" fmla="*/ 2147483647 h 231"/>
              <a:gd name="T52" fmla="*/ 2147483647 w 219"/>
              <a:gd name="T53" fmla="*/ 2147483647 h 231"/>
              <a:gd name="T54" fmla="*/ 2147483647 w 219"/>
              <a:gd name="T55" fmla="*/ 2147483647 h 231"/>
              <a:gd name="T56" fmla="*/ 2147483647 w 219"/>
              <a:gd name="T57" fmla="*/ 2147483647 h 231"/>
              <a:gd name="T58" fmla="*/ 2147483647 w 219"/>
              <a:gd name="T59" fmla="*/ 2147483647 h 231"/>
              <a:gd name="T60" fmla="*/ 2147483647 w 219"/>
              <a:gd name="T61" fmla="*/ 2147483647 h 231"/>
              <a:gd name="T62" fmla="*/ 2147483647 w 219"/>
              <a:gd name="T63" fmla="*/ 2147483647 h 231"/>
              <a:gd name="T64" fmla="*/ 2147483647 w 219"/>
              <a:gd name="T65" fmla="*/ 2147483647 h 231"/>
              <a:gd name="T66" fmla="*/ 2147483647 w 219"/>
              <a:gd name="T67" fmla="*/ 2147483647 h 231"/>
              <a:gd name="T68" fmla="*/ 2147483647 w 219"/>
              <a:gd name="T69" fmla="*/ 2147483647 h 231"/>
              <a:gd name="T70" fmla="*/ 2147483647 w 219"/>
              <a:gd name="T71" fmla="*/ 2147483647 h 231"/>
              <a:gd name="T72" fmla="*/ 2147483647 w 219"/>
              <a:gd name="T73" fmla="*/ 2147483647 h 231"/>
              <a:gd name="T74" fmla="*/ 2147483647 w 219"/>
              <a:gd name="T75" fmla="*/ 2147483647 h 231"/>
              <a:gd name="T76" fmla="*/ 2147483647 w 219"/>
              <a:gd name="T77" fmla="*/ 2147483647 h 231"/>
              <a:gd name="T78" fmla="*/ 2147483647 w 219"/>
              <a:gd name="T79" fmla="*/ 2147483647 h 2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9"/>
              <a:gd name="T121" fmla="*/ 0 h 231"/>
              <a:gd name="T122" fmla="*/ 219 w 219"/>
              <a:gd name="T123" fmla="*/ 231 h 2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151472"/>
          </a:solidFill>
          <a:ln>
            <a:noFill/>
          </a:ln>
        </p:spPr>
        <p:txBody>
          <a:bodyPr lIns="91407" tIns="45703" rIns="91407" bIns="45703"/>
          <a:lstStyle/>
          <a:p>
            <a:endParaRPr lang="zh-CN" altLang="en-US" sz="2400"/>
          </a:p>
        </p:txBody>
      </p:sp>
      <p:sp>
        <p:nvSpPr>
          <p:cNvPr id="26" name="Oval 21"/>
          <p:cNvSpPr>
            <a:spLocks noChangeArrowheads="1"/>
          </p:cNvSpPr>
          <p:nvPr/>
        </p:nvSpPr>
        <p:spPr bwMode="auto">
          <a:xfrm>
            <a:off x="9848928" y="2661126"/>
            <a:ext cx="141772" cy="141772"/>
          </a:xfrm>
          <a:prstGeom prst="ellipse">
            <a:avLst/>
          </a:prstGeom>
          <a:solidFill>
            <a:srgbClr val="151472"/>
          </a:solidFill>
          <a:ln>
            <a:noFill/>
          </a:ln>
        </p:spPr>
        <p:txBody>
          <a:bodyPr lIns="91407" tIns="45703" rIns="91407" bIns="45703"/>
          <a:lstStyle/>
          <a:p>
            <a:pPr eaLnBrk="1" hangingPunct="1">
              <a:defRPr/>
            </a:pPr>
            <a:endParaRPr lang="id-ID" sz="1333" dirty="0"/>
          </a:p>
        </p:txBody>
      </p:sp>
      <p:sp>
        <p:nvSpPr>
          <p:cNvPr id="27" name="Freeform 22"/>
          <p:cNvSpPr/>
          <p:nvPr/>
        </p:nvSpPr>
        <p:spPr bwMode="auto">
          <a:xfrm>
            <a:off x="9899712" y="2766926"/>
            <a:ext cx="222181" cy="463407"/>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151472"/>
          </a:solidFill>
          <a:ln>
            <a:noFill/>
          </a:ln>
        </p:spPr>
        <p:txBody>
          <a:bodyPr lIns="91407" tIns="45703" rIns="91407" bIns="45703"/>
          <a:lstStyle/>
          <a:p>
            <a:pPr eaLnBrk="1" hangingPunct="1">
              <a:defRPr/>
            </a:pPr>
            <a:endParaRPr lang="id-ID" sz="1333" dirty="0"/>
          </a:p>
        </p:txBody>
      </p:sp>
      <p:sp>
        <p:nvSpPr>
          <p:cNvPr id="28" name="Freeform 23"/>
          <p:cNvSpPr/>
          <p:nvPr/>
        </p:nvSpPr>
        <p:spPr bwMode="auto">
          <a:xfrm>
            <a:off x="9705039" y="2766927"/>
            <a:ext cx="236993" cy="457059"/>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151472"/>
          </a:solidFill>
          <a:ln>
            <a:noFill/>
          </a:ln>
        </p:spPr>
        <p:txBody>
          <a:bodyPr lIns="91407" tIns="45703" rIns="91407" bIns="45703"/>
          <a:lstStyle/>
          <a:p>
            <a:pPr eaLnBrk="1" hangingPunct="1">
              <a:defRPr/>
            </a:pPr>
            <a:endParaRPr lang="id-ID" sz="1333" dirty="0"/>
          </a:p>
        </p:txBody>
      </p:sp>
      <p:sp>
        <p:nvSpPr>
          <p:cNvPr id="29" name="Freeform 24"/>
          <p:cNvSpPr>
            <a:spLocks/>
          </p:cNvSpPr>
          <p:nvPr/>
        </p:nvSpPr>
        <p:spPr bwMode="auto">
          <a:xfrm>
            <a:off x="9912408" y="2610341"/>
            <a:ext cx="25392" cy="80408"/>
          </a:xfrm>
          <a:custGeom>
            <a:avLst/>
            <a:gdLst>
              <a:gd name="T0" fmla="*/ 2147483647 w 12"/>
              <a:gd name="T1" fmla="*/ 2147483647 h 36"/>
              <a:gd name="T2" fmla="*/ 2147483647 w 12"/>
              <a:gd name="T3" fmla="*/ 2147483647 h 36"/>
              <a:gd name="T4" fmla="*/ 0 w 12"/>
              <a:gd name="T5" fmla="*/ 2147483647 h 36"/>
              <a:gd name="T6" fmla="*/ 0 w 12"/>
              <a:gd name="T7" fmla="*/ 2147483647 h 36"/>
              <a:gd name="T8" fmla="*/ 2147483647 w 12"/>
              <a:gd name="T9" fmla="*/ 0 h 36"/>
              <a:gd name="T10" fmla="*/ 2147483647 w 12"/>
              <a:gd name="T11" fmla="*/ 2147483647 h 36"/>
              <a:gd name="T12" fmla="*/ 2147483647 w 12"/>
              <a:gd name="T13" fmla="*/ 2147483647 h 36"/>
              <a:gd name="T14" fmla="*/ 0 60000 65536"/>
              <a:gd name="T15" fmla="*/ 0 60000 65536"/>
              <a:gd name="T16" fmla="*/ 0 60000 65536"/>
              <a:gd name="T17" fmla="*/ 0 60000 65536"/>
              <a:gd name="T18" fmla="*/ 0 60000 65536"/>
              <a:gd name="T19" fmla="*/ 0 60000 65536"/>
              <a:gd name="T20" fmla="*/ 0 60000 65536"/>
              <a:gd name="T21" fmla="*/ 0 w 12"/>
              <a:gd name="T22" fmla="*/ 0 h 36"/>
              <a:gd name="T23" fmla="*/ 12 w 12"/>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151472"/>
          </a:solidFill>
          <a:ln>
            <a:noFill/>
          </a:ln>
        </p:spPr>
        <p:txBody>
          <a:bodyPr lIns="91407" tIns="45703" rIns="91407" bIns="45703"/>
          <a:lstStyle/>
          <a:p>
            <a:endParaRPr lang="zh-CN" altLang="en-US" sz="2400"/>
          </a:p>
        </p:txBody>
      </p:sp>
      <p:sp>
        <p:nvSpPr>
          <p:cNvPr id="30" name="Freeform 25"/>
          <p:cNvSpPr>
            <a:spLocks noEditPoints="1"/>
          </p:cNvSpPr>
          <p:nvPr/>
        </p:nvSpPr>
        <p:spPr bwMode="auto">
          <a:xfrm>
            <a:off x="8776108" y="2269663"/>
            <a:ext cx="226415" cy="609412"/>
          </a:xfrm>
          <a:custGeom>
            <a:avLst/>
            <a:gdLst>
              <a:gd name="T0" fmla="*/ 2147483647 w 103"/>
              <a:gd name="T1" fmla="*/ 2147483647 h 280"/>
              <a:gd name="T2" fmla="*/ 2147483647 w 103"/>
              <a:gd name="T3" fmla="*/ 2147483647 h 280"/>
              <a:gd name="T4" fmla="*/ 2147483647 w 103"/>
              <a:gd name="T5" fmla="*/ 0 h 280"/>
              <a:gd name="T6" fmla="*/ 2147483647 w 103"/>
              <a:gd name="T7" fmla="*/ 2147483647 h 280"/>
              <a:gd name="T8" fmla="*/ 2147483647 w 103"/>
              <a:gd name="T9" fmla="*/ 2147483647 h 280"/>
              <a:gd name="T10" fmla="*/ 2147483647 w 103"/>
              <a:gd name="T11" fmla="*/ 2147483647 h 280"/>
              <a:gd name="T12" fmla="*/ 2147483647 w 103"/>
              <a:gd name="T13" fmla="*/ 2147483647 h 280"/>
              <a:gd name="T14" fmla="*/ 2147483647 w 103"/>
              <a:gd name="T15" fmla="*/ 0 h 280"/>
              <a:gd name="T16" fmla="*/ 0 w 103"/>
              <a:gd name="T17" fmla="*/ 2147483647 h 280"/>
              <a:gd name="T18" fmla="*/ 2147483647 w 103"/>
              <a:gd name="T19" fmla="*/ 2147483647 h 280"/>
              <a:gd name="T20" fmla="*/ 2147483647 w 103"/>
              <a:gd name="T21" fmla="*/ 2147483647 h 280"/>
              <a:gd name="T22" fmla="*/ 2147483647 w 103"/>
              <a:gd name="T23" fmla="*/ 2147483647 h 280"/>
              <a:gd name="T24" fmla="*/ 2147483647 w 103"/>
              <a:gd name="T25" fmla="*/ 2147483647 h 280"/>
              <a:gd name="T26" fmla="*/ 2147483647 w 103"/>
              <a:gd name="T27" fmla="*/ 2147483647 h 280"/>
              <a:gd name="T28" fmla="*/ 2147483647 w 103"/>
              <a:gd name="T29" fmla="*/ 2147483647 h 280"/>
              <a:gd name="T30" fmla="*/ 2147483647 w 103"/>
              <a:gd name="T31" fmla="*/ 2147483647 h 280"/>
              <a:gd name="T32" fmla="*/ 2147483647 w 103"/>
              <a:gd name="T33" fmla="*/ 2147483647 h 280"/>
              <a:gd name="T34" fmla="*/ 2147483647 w 103"/>
              <a:gd name="T35" fmla="*/ 0 h 2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
              <a:gd name="T55" fmla="*/ 0 h 280"/>
              <a:gd name="T56" fmla="*/ 103 w 103"/>
              <a:gd name="T57" fmla="*/ 280 h 2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151472"/>
          </a:solidFill>
          <a:ln>
            <a:noFill/>
          </a:ln>
        </p:spPr>
        <p:txBody>
          <a:bodyPr lIns="91407" tIns="45703" rIns="91407" bIns="45703"/>
          <a:lstStyle/>
          <a:p>
            <a:endParaRPr lang="zh-CN" altLang="en-US" sz="2400"/>
          </a:p>
        </p:txBody>
      </p:sp>
      <p:sp>
        <p:nvSpPr>
          <p:cNvPr id="31" name="Freeform 26"/>
          <p:cNvSpPr>
            <a:spLocks noEditPoints="1"/>
          </p:cNvSpPr>
          <p:nvPr/>
        </p:nvSpPr>
        <p:spPr bwMode="auto">
          <a:xfrm>
            <a:off x="8583551" y="2462220"/>
            <a:ext cx="609412" cy="222181"/>
          </a:xfrm>
          <a:custGeom>
            <a:avLst/>
            <a:gdLst>
              <a:gd name="T0" fmla="*/ 2147483647 w 280"/>
              <a:gd name="T1" fmla="*/ 2147483647 h 103"/>
              <a:gd name="T2" fmla="*/ 2147483647 w 280"/>
              <a:gd name="T3" fmla="*/ 0 h 103"/>
              <a:gd name="T4" fmla="*/ 2147483647 w 280"/>
              <a:gd name="T5" fmla="*/ 2147483647 h 103"/>
              <a:gd name="T6" fmla="*/ 2147483647 w 280"/>
              <a:gd name="T7" fmla="*/ 2147483647 h 103"/>
              <a:gd name="T8" fmla="*/ 2147483647 w 280"/>
              <a:gd name="T9" fmla="*/ 2147483647 h 103"/>
              <a:gd name="T10" fmla="*/ 2147483647 w 280"/>
              <a:gd name="T11" fmla="*/ 2147483647 h 103"/>
              <a:gd name="T12" fmla="*/ 2147483647 w 280"/>
              <a:gd name="T13" fmla="*/ 2147483647 h 103"/>
              <a:gd name="T14" fmla="*/ 2147483647 w 280"/>
              <a:gd name="T15" fmla="*/ 0 h 103"/>
              <a:gd name="T16" fmla="*/ 2147483647 w 280"/>
              <a:gd name="T17" fmla="*/ 0 h 103"/>
              <a:gd name="T18" fmla="*/ 0 w 280"/>
              <a:gd name="T19" fmla="*/ 2147483647 h 103"/>
              <a:gd name="T20" fmla="*/ 2147483647 w 280"/>
              <a:gd name="T21" fmla="*/ 2147483647 h 103"/>
              <a:gd name="T22" fmla="*/ 2147483647 w 280"/>
              <a:gd name="T23" fmla="*/ 2147483647 h 103"/>
              <a:gd name="T24" fmla="*/ 2147483647 w 280"/>
              <a:gd name="T25" fmla="*/ 2147483647 h 103"/>
              <a:gd name="T26" fmla="*/ 2147483647 w 280"/>
              <a:gd name="T27" fmla="*/ 2147483647 h 103"/>
              <a:gd name="T28" fmla="*/ 2147483647 w 280"/>
              <a:gd name="T29" fmla="*/ 2147483647 h 103"/>
              <a:gd name="T30" fmla="*/ 2147483647 w 280"/>
              <a:gd name="T31" fmla="*/ 2147483647 h 103"/>
              <a:gd name="T32" fmla="*/ 2147483647 w 280"/>
              <a:gd name="T33" fmla="*/ 2147483647 h 103"/>
              <a:gd name="T34" fmla="*/ 2147483647 w 280"/>
              <a:gd name="T35" fmla="*/ 2147483647 h 103"/>
              <a:gd name="T36" fmla="*/ 2147483647 w 280"/>
              <a:gd name="T37" fmla="*/ 0 h 1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0"/>
              <a:gd name="T58" fmla="*/ 0 h 103"/>
              <a:gd name="T59" fmla="*/ 280 w 280"/>
              <a:gd name="T60" fmla="*/ 103 h 1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151472"/>
          </a:solidFill>
          <a:ln>
            <a:noFill/>
          </a:ln>
        </p:spPr>
        <p:txBody>
          <a:bodyPr lIns="91407" tIns="45703" rIns="91407" bIns="45703"/>
          <a:lstStyle/>
          <a:p>
            <a:endParaRPr lang="zh-CN" altLang="en-US" sz="2400"/>
          </a:p>
        </p:txBody>
      </p:sp>
      <p:sp>
        <p:nvSpPr>
          <p:cNvPr id="32" name="Freeform 27"/>
          <p:cNvSpPr>
            <a:spLocks noEditPoints="1"/>
          </p:cNvSpPr>
          <p:nvPr/>
        </p:nvSpPr>
        <p:spPr bwMode="auto">
          <a:xfrm>
            <a:off x="8630104" y="2322564"/>
            <a:ext cx="518423" cy="499379"/>
          </a:xfrm>
          <a:custGeom>
            <a:avLst/>
            <a:gdLst>
              <a:gd name="T0" fmla="*/ 2147483647 w 238"/>
              <a:gd name="T1" fmla="*/ 2147483647 h 229"/>
              <a:gd name="T2" fmla="*/ 2147483647 w 238"/>
              <a:gd name="T3" fmla="*/ 2147483647 h 229"/>
              <a:gd name="T4" fmla="*/ 2147483647 w 238"/>
              <a:gd name="T5" fmla="*/ 2147483647 h 229"/>
              <a:gd name="T6" fmla="*/ 2147483647 w 238"/>
              <a:gd name="T7" fmla="*/ 2147483647 h 229"/>
              <a:gd name="T8" fmla="*/ 2147483647 w 238"/>
              <a:gd name="T9" fmla="*/ 2147483647 h 229"/>
              <a:gd name="T10" fmla="*/ 2147483647 w 238"/>
              <a:gd name="T11" fmla="*/ 2147483647 h 229"/>
              <a:gd name="T12" fmla="*/ 2147483647 w 238"/>
              <a:gd name="T13" fmla="*/ 2147483647 h 229"/>
              <a:gd name="T14" fmla="*/ 2147483647 w 238"/>
              <a:gd name="T15" fmla="*/ 2147483647 h 229"/>
              <a:gd name="T16" fmla="*/ 2147483647 w 238"/>
              <a:gd name="T17" fmla="*/ 2147483647 h 229"/>
              <a:gd name="T18" fmla="*/ 2147483647 w 238"/>
              <a:gd name="T19" fmla="*/ 2147483647 h 229"/>
              <a:gd name="T20" fmla="*/ 2147483647 w 238"/>
              <a:gd name="T21" fmla="*/ 2147483647 h 229"/>
              <a:gd name="T22" fmla="*/ 2147483647 w 238"/>
              <a:gd name="T23" fmla="*/ 2147483647 h 229"/>
              <a:gd name="T24" fmla="*/ 2147483647 w 238"/>
              <a:gd name="T25" fmla="*/ 2147483647 h 229"/>
              <a:gd name="T26" fmla="*/ 2147483647 w 238"/>
              <a:gd name="T27" fmla="*/ 2147483647 h 229"/>
              <a:gd name="T28" fmla="*/ 2147483647 w 238"/>
              <a:gd name="T29" fmla="*/ 2147483647 h 229"/>
              <a:gd name="T30" fmla="*/ 2147483647 w 238"/>
              <a:gd name="T31" fmla="*/ 2147483647 h 229"/>
              <a:gd name="T32" fmla="*/ 2147483647 w 238"/>
              <a:gd name="T33" fmla="*/ 2147483647 h 229"/>
              <a:gd name="T34" fmla="*/ 2147483647 w 238"/>
              <a:gd name="T35" fmla="*/ 2147483647 h 229"/>
              <a:gd name="T36" fmla="*/ 2147483647 w 238"/>
              <a:gd name="T37" fmla="*/ 2147483647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8"/>
              <a:gd name="T58" fmla="*/ 0 h 229"/>
              <a:gd name="T59" fmla="*/ 238 w 238"/>
              <a:gd name="T60" fmla="*/ 229 h 2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151472"/>
          </a:solidFill>
          <a:ln>
            <a:noFill/>
          </a:ln>
        </p:spPr>
        <p:txBody>
          <a:bodyPr lIns="91407" tIns="45703" rIns="91407" bIns="45703"/>
          <a:lstStyle/>
          <a:p>
            <a:endParaRPr lang="zh-CN" altLang="en-US" sz="2400"/>
          </a:p>
        </p:txBody>
      </p:sp>
      <p:sp>
        <p:nvSpPr>
          <p:cNvPr id="33" name="Freeform 28"/>
          <p:cNvSpPr>
            <a:spLocks noEditPoints="1"/>
          </p:cNvSpPr>
          <p:nvPr/>
        </p:nvSpPr>
        <p:spPr bwMode="auto">
          <a:xfrm>
            <a:off x="8630104" y="2322564"/>
            <a:ext cx="518423" cy="499379"/>
          </a:xfrm>
          <a:custGeom>
            <a:avLst/>
            <a:gdLst>
              <a:gd name="T0" fmla="*/ 2147483647 w 238"/>
              <a:gd name="T1" fmla="*/ 2147483647 h 229"/>
              <a:gd name="T2" fmla="*/ 2147483647 w 238"/>
              <a:gd name="T3" fmla="*/ 2147483647 h 229"/>
              <a:gd name="T4" fmla="*/ 2147483647 w 238"/>
              <a:gd name="T5" fmla="*/ 2147483647 h 229"/>
              <a:gd name="T6" fmla="*/ 2147483647 w 238"/>
              <a:gd name="T7" fmla="*/ 2147483647 h 229"/>
              <a:gd name="T8" fmla="*/ 2147483647 w 238"/>
              <a:gd name="T9" fmla="*/ 2147483647 h 229"/>
              <a:gd name="T10" fmla="*/ 2147483647 w 238"/>
              <a:gd name="T11" fmla="*/ 2147483647 h 229"/>
              <a:gd name="T12" fmla="*/ 2147483647 w 238"/>
              <a:gd name="T13" fmla="*/ 2147483647 h 229"/>
              <a:gd name="T14" fmla="*/ 2147483647 w 238"/>
              <a:gd name="T15" fmla="*/ 2147483647 h 229"/>
              <a:gd name="T16" fmla="*/ 2147483647 w 238"/>
              <a:gd name="T17" fmla="*/ 2147483647 h 229"/>
              <a:gd name="T18" fmla="*/ 2147483647 w 238"/>
              <a:gd name="T19" fmla="*/ 2147483647 h 229"/>
              <a:gd name="T20" fmla="*/ 2147483647 w 238"/>
              <a:gd name="T21" fmla="*/ 2147483647 h 229"/>
              <a:gd name="T22" fmla="*/ 2147483647 w 238"/>
              <a:gd name="T23" fmla="*/ 2147483647 h 229"/>
              <a:gd name="T24" fmla="*/ 2147483647 w 238"/>
              <a:gd name="T25" fmla="*/ 2147483647 h 229"/>
              <a:gd name="T26" fmla="*/ 2147483647 w 238"/>
              <a:gd name="T27" fmla="*/ 2147483647 h 229"/>
              <a:gd name="T28" fmla="*/ 2147483647 w 238"/>
              <a:gd name="T29" fmla="*/ 2147483647 h 229"/>
              <a:gd name="T30" fmla="*/ 2147483647 w 238"/>
              <a:gd name="T31" fmla="*/ 2147483647 h 229"/>
              <a:gd name="T32" fmla="*/ 2147483647 w 238"/>
              <a:gd name="T33" fmla="*/ 2147483647 h 229"/>
              <a:gd name="T34" fmla="*/ 2147483647 w 238"/>
              <a:gd name="T35" fmla="*/ 2147483647 h 229"/>
              <a:gd name="T36" fmla="*/ 2147483647 w 238"/>
              <a:gd name="T37" fmla="*/ 2147483647 h 2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8"/>
              <a:gd name="T58" fmla="*/ 0 h 229"/>
              <a:gd name="T59" fmla="*/ 238 w 238"/>
              <a:gd name="T60" fmla="*/ 229 h 2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151472"/>
          </a:solidFill>
          <a:ln>
            <a:noFill/>
          </a:ln>
        </p:spPr>
        <p:txBody>
          <a:bodyPr lIns="91407" tIns="45703" rIns="91407" bIns="45703"/>
          <a:lstStyle/>
          <a:p>
            <a:endParaRPr lang="zh-CN" altLang="en-US" sz="2400"/>
          </a:p>
        </p:txBody>
      </p:sp>
      <p:sp>
        <p:nvSpPr>
          <p:cNvPr id="34" name="Oval 29"/>
          <p:cNvSpPr>
            <a:spLocks noChangeArrowheads="1"/>
          </p:cNvSpPr>
          <p:nvPr/>
        </p:nvSpPr>
        <p:spPr bwMode="auto">
          <a:xfrm>
            <a:off x="8843820" y="2525702"/>
            <a:ext cx="93104" cy="95220"/>
          </a:xfrm>
          <a:prstGeom prst="ellipse">
            <a:avLst/>
          </a:prstGeom>
          <a:solidFill>
            <a:srgbClr val="151472"/>
          </a:solidFill>
          <a:ln>
            <a:noFill/>
          </a:ln>
        </p:spPr>
        <p:txBody>
          <a:bodyPr lIns="91407" tIns="45703" rIns="91407" bIns="4570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id-ID" altLang="zh-CN" sz="1333"/>
          </a:p>
        </p:txBody>
      </p:sp>
      <p:sp>
        <p:nvSpPr>
          <p:cNvPr id="35" name="Freeform 30"/>
          <p:cNvSpPr>
            <a:spLocks noEditPoints="1"/>
          </p:cNvSpPr>
          <p:nvPr/>
        </p:nvSpPr>
        <p:spPr bwMode="auto">
          <a:xfrm>
            <a:off x="9561151" y="2096149"/>
            <a:ext cx="258153" cy="486683"/>
          </a:xfrm>
          <a:custGeom>
            <a:avLst/>
            <a:gdLst>
              <a:gd name="T0" fmla="*/ 2147483647 w 162"/>
              <a:gd name="T1" fmla="*/ 2147483647 h 307"/>
              <a:gd name="T2" fmla="*/ 2147483647 w 162"/>
              <a:gd name="T3" fmla="*/ 2147483647 h 307"/>
              <a:gd name="T4" fmla="*/ 2147483647 w 162"/>
              <a:gd name="T5" fmla="*/ 2147483647 h 307"/>
              <a:gd name="T6" fmla="*/ 2147483647 w 162"/>
              <a:gd name="T7" fmla="*/ 2147483647 h 307"/>
              <a:gd name="T8" fmla="*/ 2147483647 w 162"/>
              <a:gd name="T9" fmla="*/ 2147483647 h 307"/>
              <a:gd name="T10" fmla="*/ 2147483647 w 162"/>
              <a:gd name="T11" fmla="*/ 2147483647 h 307"/>
              <a:gd name="T12" fmla="*/ 2147483647 w 162"/>
              <a:gd name="T13" fmla="*/ 2147483647 h 307"/>
              <a:gd name="T14" fmla="*/ 0 w 162"/>
              <a:gd name="T15" fmla="*/ 0 h 307"/>
              <a:gd name="T16" fmla="*/ 0 w 162"/>
              <a:gd name="T17" fmla="*/ 2147483647 h 307"/>
              <a:gd name="T18" fmla="*/ 2147483647 w 162"/>
              <a:gd name="T19" fmla="*/ 2147483647 h 307"/>
              <a:gd name="T20" fmla="*/ 2147483647 w 162"/>
              <a:gd name="T21" fmla="*/ 2147483647 h 307"/>
              <a:gd name="T22" fmla="*/ 2147483647 w 162"/>
              <a:gd name="T23" fmla="*/ 2147483647 h 307"/>
              <a:gd name="T24" fmla="*/ 2147483647 w 162"/>
              <a:gd name="T25" fmla="*/ 2147483647 h 307"/>
              <a:gd name="T26" fmla="*/ 2147483647 w 162"/>
              <a:gd name="T27" fmla="*/ 2147483647 h 307"/>
              <a:gd name="T28" fmla="*/ 2147483647 w 162"/>
              <a:gd name="T29" fmla="*/ 2147483647 h 307"/>
              <a:gd name="T30" fmla="*/ 2147483647 w 162"/>
              <a:gd name="T31" fmla="*/ 2147483647 h 307"/>
              <a:gd name="T32" fmla="*/ 0 w 162"/>
              <a:gd name="T33" fmla="*/ 0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307"/>
              <a:gd name="T53" fmla="*/ 162 w 162"/>
              <a:gd name="T54" fmla="*/ 307 h 3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67" y="193"/>
                </a:lnTo>
                <a:lnTo>
                  <a:pt x="67" y="127"/>
                </a:lnTo>
                <a:lnTo>
                  <a:pt x="0" y="0"/>
                </a:lnTo>
                <a:close/>
              </a:path>
            </a:pathLst>
          </a:custGeom>
          <a:solidFill>
            <a:srgbClr val="151472"/>
          </a:solidFill>
          <a:ln>
            <a:noFill/>
          </a:ln>
        </p:spPr>
        <p:txBody>
          <a:bodyPr lIns="91407" tIns="45703" rIns="91407" bIns="45703"/>
          <a:lstStyle/>
          <a:p>
            <a:endParaRPr lang="zh-CN" altLang="en-US" sz="2400"/>
          </a:p>
        </p:txBody>
      </p:sp>
      <p:sp>
        <p:nvSpPr>
          <p:cNvPr id="36" name="Rectangle 31"/>
          <p:cNvSpPr>
            <a:spLocks noChangeArrowheads="1"/>
          </p:cNvSpPr>
          <p:nvPr/>
        </p:nvSpPr>
        <p:spPr bwMode="auto">
          <a:xfrm>
            <a:off x="9434189" y="2094035"/>
            <a:ext cx="63480" cy="476103"/>
          </a:xfrm>
          <a:prstGeom prst="rect">
            <a:avLst/>
          </a:prstGeom>
          <a:solidFill>
            <a:srgbClr val="151472"/>
          </a:solidFill>
          <a:ln>
            <a:noFill/>
          </a:ln>
        </p:spPr>
        <p:txBody>
          <a:bodyPr lIns="91407" tIns="45703" rIns="91407" bIns="45703"/>
          <a:lstStyle/>
          <a:p>
            <a:pPr eaLnBrk="1" hangingPunct="1">
              <a:defRPr/>
            </a:pPr>
            <a:endParaRPr lang="id-ID" sz="1333" dirty="0"/>
          </a:p>
        </p:txBody>
      </p:sp>
      <p:sp>
        <p:nvSpPr>
          <p:cNvPr id="37" name="Freeform 32"/>
          <p:cNvSpPr>
            <a:spLocks noEditPoints="1"/>
          </p:cNvSpPr>
          <p:nvPr/>
        </p:nvSpPr>
        <p:spPr bwMode="auto">
          <a:xfrm>
            <a:off x="7326640" y="4485129"/>
            <a:ext cx="560743" cy="410507"/>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151472"/>
          </a:solidFill>
          <a:ln>
            <a:noFill/>
          </a:ln>
        </p:spPr>
        <p:txBody>
          <a:bodyPr lIns="91407" tIns="45703" rIns="91407" bIns="45703"/>
          <a:lstStyle/>
          <a:p>
            <a:pPr eaLnBrk="1" hangingPunct="1">
              <a:defRPr/>
            </a:pPr>
            <a:endParaRPr lang="id-ID" sz="1333" dirty="0"/>
          </a:p>
        </p:txBody>
      </p:sp>
      <p:grpSp>
        <p:nvGrpSpPr>
          <p:cNvPr id="38" name="Group 127"/>
          <p:cNvGrpSpPr/>
          <p:nvPr/>
        </p:nvGrpSpPr>
        <p:grpSpPr>
          <a:xfrm>
            <a:off x="8905256" y="4896127"/>
            <a:ext cx="507712" cy="653880"/>
            <a:chOff x="8610600" y="4127500"/>
            <a:chExt cx="508001" cy="654050"/>
          </a:xfrm>
          <a:solidFill>
            <a:srgbClr val="151472"/>
          </a:solidFill>
        </p:grpSpPr>
        <p:sp>
          <p:nvSpPr>
            <p:cNvPr id="39"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p:spPr>
          <p:txBody>
            <a:bodyPr lIns="91388" tIns="45693" rIns="91388" bIns="45693"/>
            <a:lstStyle/>
            <a:p>
              <a:pPr eaLnBrk="1" hangingPunct="1">
                <a:defRPr/>
              </a:pPr>
              <a:endParaRPr lang="id-ID" sz="1333" dirty="0"/>
            </a:p>
          </p:txBody>
        </p:sp>
        <p:sp>
          <p:nvSpPr>
            <p:cNvPr id="40"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p:spPr>
          <p:txBody>
            <a:bodyPr lIns="91388" tIns="45693" rIns="91388" bIns="45693"/>
            <a:lstStyle/>
            <a:p>
              <a:pPr eaLnBrk="1" hangingPunct="1">
                <a:defRPr/>
              </a:pPr>
              <a:endParaRPr lang="id-ID" sz="1333" dirty="0"/>
            </a:p>
          </p:txBody>
        </p:sp>
        <p:sp>
          <p:nvSpPr>
            <p:cNvPr id="41"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p:spPr>
          <p:txBody>
            <a:bodyPr lIns="91388" tIns="45693" rIns="91388" bIns="45693"/>
            <a:lstStyle/>
            <a:p>
              <a:pPr eaLnBrk="1" hangingPunct="1">
                <a:defRPr/>
              </a:pPr>
              <a:endParaRPr lang="id-ID" sz="1333" dirty="0"/>
            </a:p>
          </p:txBody>
        </p:sp>
        <p:sp>
          <p:nvSpPr>
            <p:cNvPr id="42"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p:spPr>
          <p:txBody>
            <a:bodyPr lIns="91388" tIns="45693" rIns="91388" bIns="45693"/>
            <a:lstStyle/>
            <a:p>
              <a:pPr eaLnBrk="1" hangingPunct="1">
                <a:defRPr/>
              </a:pPr>
              <a:endParaRPr lang="id-ID" sz="1333" dirty="0"/>
            </a:p>
          </p:txBody>
        </p:sp>
        <p:sp>
          <p:nvSpPr>
            <p:cNvPr id="43"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p:spPr>
          <p:txBody>
            <a:bodyPr lIns="91388" tIns="45693" rIns="91388" bIns="45693"/>
            <a:lstStyle/>
            <a:p>
              <a:pPr eaLnBrk="1" hangingPunct="1">
                <a:defRPr/>
              </a:pPr>
              <a:endParaRPr lang="id-ID" sz="1333" dirty="0"/>
            </a:p>
          </p:txBody>
        </p:sp>
        <p:sp>
          <p:nvSpPr>
            <p:cNvPr id="44"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p:spPr>
          <p:txBody>
            <a:bodyPr lIns="91388" tIns="45693" rIns="91388" bIns="45693"/>
            <a:lstStyle/>
            <a:p>
              <a:pPr eaLnBrk="1" hangingPunct="1">
                <a:defRPr/>
              </a:pPr>
              <a:endParaRPr lang="id-ID" sz="1333" dirty="0"/>
            </a:p>
          </p:txBody>
        </p:sp>
        <p:sp>
          <p:nvSpPr>
            <p:cNvPr id="45"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p:spPr>
          <p:txBody>
            <a:bodyPr lIns="91388" tIns="45693" rIns="91388" bIns="45693"/>
            <a:lstStyle/>
            <a:p>
              <a:pPr eaLnBrk="1" hangingPunct="1">
                <a:defRPr/>
              </a:pPr>
              <a:endParaRPr lang="id-ID" sz="1333" dirty="0"/>
            </a:p>
          </p:txBody>
        </p:sp>
        <p:sp>
          <p:nvSpPr>
            <p:cNvPr id="46"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p:spPr>
          <p:txBody>
            <a:bodyPr lIns="91388" tIns="45693" rIns="91388" bIns="45693"/>
            <a:lstStyle/>
            <a:p>
              <a:pPr eaLnBrk="1" hangingPunct="1">
                <a:defRPr/>
              </a:pPr>
              <a:endParaRPr lang="id-ID" sz="1333" dirty="0"/>
            </a:p>
          </p:txBody>
        </p:sp>
      </p:grpSp>
      <p:sp>
        <p:nvSpPr>
          <p:cNvPr id="47" name="Freeform 41"/>
          <p:cNvSpPr>
            <a:spLocks noEditPoints="1"/>
          </p:cNvSpPr>
          <p:nvPr/>
        </p:nvSpPr>
        <p:spPr bwMode="auto">
          <a:xfrm>
            <a:off x="9326272" y="4235440"/>
            <a:ext cx="427435" cy="391461"/>
          </a:xfrm>
          <a:custGeom>
            <a:avLst/>
            <a:gdLst>
              <a:gd name="T0" fmla="*/ 2147483647 w 196"/>
              <a:gd name="T1" fmla="*/ 2147483647 h 179"/>
              <a:gd name="T2" fmla="*/ 2147483647 w 196"/>
              <a:gd name="T3" fmla="*/ 0 h 179"/>
              <a:gd name="T4" fmla="*/ 2147483647 w 196"/>
              <a:gd name="T5" fmla="*/ 2147483647 h 179"/>
              <a:gd name="T6" fmla="*/ 2147483647 w 196"/>
              <a:gd name="T7" fmla="*/ 2147483647 h 179"/>
              <a:gd name="T8" fmla="*/ 2147483647 w 196"/>
              <a:gd name="T9" fmla="*/ 2147483647 h 179"/>
              <a:gd name="T10" fmla="*/ 2147483647 w 196"/>
              <a:gd name="T11" fmla="*/ 2147483647 h 179"/>
              <a:gd name="T12" fmla="*/ 2147483647 w 196"/>
              <a:gd name="T13" fmla="*/ 2147483647 h 179"/>
              <a:gd name="T14" fmla="*/ 2147483647 w 196"/>
              <a:gd name="T15" fmla="*/ 2147483647 h 179"/>
              <a:gd name="T16" fmla="*/ 2147483647 w 196"/>
              <a:gd name="T17" fmla="*/ 2147483647 h 179"/>
              <a:gd name="T18" fmla="*/ 2147483647 w 196"/>
              <a:gd name="T19" fmla="*/ 0 h 179"/>
              <a:gd name="T20" fmla="*/ 2147483647 w 196"/>
              <a:gd name="T21" fmla="*/ 2147483647 h 179"/>
              <a:gd name="T22" fmla="*/ 2147483647 w 196"/>
              <a:gd name="T23" fmla="*/ 2147483647 h 179"/>
              <a:gd name="T24" fmla="*/ 2147483647 w 196"/>
              <a:gd name="T25" fmla="*/ 2147483647 h 179"/>
              <a:gd name="T26" fmla="*/ 2147483647 w 196"/>
              <a:gd name="T27" fmla="*/ 2147483647 h 179"/>
              <a:gd name="T28" fmla="*/ 2147483647 w 196"/>
              <a:gd name="T29" fmla="*/ 2147483647 h 179"/>
              <a:gd name="T30" fmla="*/ 2147483647 w 196"/>
              <a:gd name="T31" fmla="*/ 2147483647 h 179"/>
              <a:gd name="T32" fmla="*/ 2147483647 w 196"/>
              <a:gd name="T33" fmla="*/ 2147483647 h 179"/>
              <a:gd name="T34" fmla="*/ 2147483647 w 196"/>
              <a:gd name="T35" fmla="*/ 2147483647 h 179"/>
              <a:gd name="T36" fmla="*/ 2147483647 w 196"/>
              <a:gd name="T37" fmla="*/ 0 h 17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79"/>
              <a:gd name="T59" fmla="*/ 196 w 196"/>
              <a:gd name="T60" fmla="*/ 179 h 17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151472"/>
          </a:solidFill>
          <a:ln>
            <a:noFill/>
          </a:ln>
        </p:spPr>
        <p:txBody>
          <a:bodyPr lIns="91407" tIns="45703" rIns="91407" bIns="45703"/>
          <a:lstStyle/>
          <a:p>
            <a:endParaRPr lang="zh-CN" altLang="en-US" sz="2400"/>
          </a:p>
        </p:txBody>
      </p:sp>
      <p:sp>
        <p:nvSpPr>
          <p:cNvPr id="48" name="Freeform 42"/>
          <p:cNvSpPr>
            <a:spLocks/>
          </p:cNvSpPr>
          <p:nvPr/>
        </p:nvSpPr>
        <p:spPr bwMode="auto">
          <a:xfrm>
            <a:off x="9436304" y="4595164"/>
            <a:ext cx="93104" cy="198905"/>
          </a:xfrm>
          <a:custGeom>
            <a:avLst/>
            <a:gdLst>
              <a:gd name="T0" fmla="*/ 2147483647 w 58"/>
              <a:gd name="T1" fmla="*/ 2147483647 h 125"/>
              <a:gd name="T2" fmla="*/ 0 w 58"/>
              <a:gd name="T3" fmla="*/ 2147483647 h 125"/>
              <a:gd name="T4" fmla="*/ 2147483647 w 58"/>
              <a:gd name="T5" fmla="*/ 0 h 125"/>
              <a:gd name="T6" fmla="*/ 2147483647 w 58"/>
              <a:gd name="T7" fmla="*/ 2147483647 h 125"/>
              <a:gd name="T8" fmla="*/ 2147483647 w 58"/>
              <a:gd name="T9" fmla="*/ 2147483647 h 125"/>
              <a:gd name="T10" fmla="*/ 0 60000 65536"/>
              <a:gd name="T11" fmla="*/ 0 60000 65536"/>
              <a:gd name="T12" fmla="*/ 0 60000 65536"/>
              <a:gd name="T13" fmla="*/ 0 60000 65536"/>
              <a:gd name="T14" fmla="*/ 0 60000 65536"/>
              <a:gd name="T15" fmla="*/ 0 w 58"/>
              <a:gd name="T16" fmla="*/ 0 h 125"/>
              <a:gd name="T17" fmla="*/ 58 w 58"/>
              <a:gd name="T18" fmla="*/ 125 h 125"/>
            </a:gdLst>
            <a:ahLst/>
            <a:cxnLst>
              <a:cxn ang="T10">
                <a:pos x="T0" y="T1"/>
              </a:cxn>
              <a:cxn ang="T11">
                <a:pos x="T2" y="T3"/>
              </a:cxn>
              <a:cxn ang="T12">
                <a:pos x="T4" y="T5"/>
              </a:cxn>
              <a:cxn ang="T13">
                <a:pos x="T6" y="T7"/>
              </a:cxn>
              <a:cxn ang="T14">
                <a:pos x="T8" y="T9"/>
              </a:cxn>
            </a:cxnLst>
            <a:rect l="T15" t="T16" r="T17" b="T18"/>
            <a:pathLst>
              <a:path w="58" h="125">
                <a:moveTo>
                  <a:pt x="33" y="125"/>
                </a:moveTo>
                <a:lnTo>
                  <a:pt x="0" y="118"/>
                </a:lnTo>
                <a:lnTo>
                  <a:pt x="25" y="0"/>
                </a:lnTo>
                <a:lnTo>
                  <a:pt x="58" y="7"/>
                </a:lnTo>
                <a:lnTo>
                  <a:pt x="33" y="125"/>
                </a:lnTo>
                <a:close/>
              </a:path>
            </a:pathLst>
          </a:custGeom>
          <a:solidFill>
            <a:srgbClr val="151472"/>
          </a:solidFill>
          <a:ln>
            <a:noFill/>
          </a:ln>
        </p:spPr>
        <p:txBody>
          <a:bodyPr lIns="91407" tIns="45703" rIns="91407" bIns="45703"/>
          <a:lstStyle/>
          <a:p>
            <a:endParaRPr lang="zh-CN" altLang="en-US" sz="2400"/>
          </a:p>
        </p:txBody>
      </p:sp>
      <p:sp>
        <p:nvSpPr>
          <p:cNvPr id="49" name="Freeform 43"/>
          <p:cNvSpPr>
            <a:spLocks/>
          </p:cNvSpPr>
          <p:nvPr/>
        </p:nvSpPr>
        <p:spPr bwMode="auto">
          <a:xfrm>
            <a:off x="9398217" y="4656526"/>
            <a:ext cx="131193" cy="268735"/>
          </a:xfrm>
          <a:custGeom>
            <a:avLst/>
            <a:gdLst>
              <a:gd name="T0" fmla="*/ 2147483647 w 60"/>
              <a:gd name="T1" fmla="*/ 2147483647 h 123"/>
              <a:gd name="T2" fmla="*/ 2147483647 w 60"/>
              <a:gd name="T3" fmla="*/ 2147483647 h 123"/>
              <a:gd name="T4" fmla="*/ 2147483647 w 60"/>
              <a:gd name="T5" fmla="*/ 2147483647 h 123"/>
              <a:gd name="T6" fmla="*/ 2147483647 w 60"/>
              <a:gd name="T7" fmla="*/ 2147483647 h 123"/>
              <a:gd name="T8" fmla="*/ 2147483647 w 60"/>
              <a:gd name="T9" fmla="*/ 2147483647 h 123"/>
              <a:gd name="T10" fmla="*/ 2147483647 w 60"/>
              <a:gd name="T11" fmla="*/ 2147483647 h 123"/>
              <a:gd name="T12" fmla="*/ 2147483647 w 60"/>
              <a:gd name="T13" fmla="*/ 2147483647 h 123"/>
              <a:gd name="T14" fmla="*/ 0 60000 65536"/>
              <a:gd name="T15" fmla="*/ 0 60000 65536"/>
              <a:gd name="T16" fmla="*/ 0 60000 65536"/>
              <a:gd name="T17" fmla="*/ 0 60000 65536"/>
              <a:gd name="T18" fmla="*/ 0 60000 65536"/>
              <a:gd name="T19" fmla="*/ 0 60000 65536"/>
              <a:gd name="T20" fmla="*/ 0 60000 65536"/>
              <a:gd name="T21" fmla="*/ 0 w 60"/>
              <a:gd name="T22" fmla="*/ 0 h 123"/>
              <a:gd name="T23" fmla="*/ 60 w 60"/>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151472"/>
          </a:solidFill>
          <a:ln>
            <a:noFill/>
          </a:ln>
        </p:spPr>
        <p:txBody>
          <a:bodyPr lIns="91407" tIns="45703" rIns="91407" bIns="45703"/>
          <a:lstStyle/>
          <a:p>
            <a:endParaRPr lang="zh-CN" altLang="en-US" sz="2400"/>
          </a:p>
        </p:txBody>
      </p:sp>
      <p:sp>
        <p:nvSpPr>
          <p:cNvPr id="50" name="Freeform 44"/>
          <p:cNvSpPr>
            <a:spLocks/>
          </p:cNvSpPr>
          <p:nvPr/>
        </p:nvSpPr>
        <p:spPr bwMode="auto">
          <a:xfrm>
            <a:off x="8211134" y="1651787"/>
            <a:ext cx="522655" cy="480336"/>
          </a:xfrm>
          <a:custGeom>
            <a:avLst/>
            <a:gdLst>
              <a:gd name="T0" fmla="*/ 2147483647 w 240"/>
              <a:gd name="T1" fmla="*/ 2147483647 h 220"/>
              <a:gd name="T2" fmla="*/ 0 w 240"/>
              <a:gd name="T3" fmla="*/ 2147483647 h 220"/>
              <a:gd name="T4" fmla="*/ 0 w 240"/>
              <a:gd name="T5" fmla="*/ 2147483647 h 220"/>
              <a:gd name="T6" fmla="*/ 2147483647 w 240"/>
              <a:gd name="T7" fmla="*/ 2147483647 h 220"/>
              <a:gd name="T8" fmla="*/ 2147483647 w 240"/>
              <a:gd name="T9" fmla="*/ 2147483647 h 220"/>
              <a:gd name="T10" fmla="*/ 2147483647 w 240"/>
              <a:gd name="T11" fmla="*/ 2147483647 h 220"/>
              <a:gd name="T12" fmla="*/ 2147483647 w 240"/>
              <a:gd name="T13" fmla="*/ 2147483647 h 220"/>
              <a:gd name="T14" fmla="*/ 0 60000 65536"/>
              <a:gd name="T15" fmla="*/ 0 60000 65536"/>
              <a:gd name="T16" fmla="*/ 0 60000 65536"/>
              <a:gd name="T17" fmla="*/ 0 60000 65536"/>
              <a:gd name="T18" fmla="*/ 0 60000 65536"/>
              <a:gd name="T19" fmla="*/ 0 60000 65536"/>
              <a:gd name="T20" fmla="*/ 0 60000 65536"/>
              <a:gd name="T21" fmla="*/ 0 w 240"/>
              <a:gd name="T22" fmla="*/ 0 h 220"/>
              <a:gd name="T23" fmla="*/ 240 w 240"/>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151472"/>
          </a:solidFill>
          <a:ln>
            <a:noFill/>
          </a:ln>
        </p:spPr>
        <p:txBody>
          <a:bodyPr lIns="91407" tIns="45703" rIns="91407" bIns="45703"/>
          <a:lstStyle/>
          <a:p>
            <a:endParaRPr lang="zh-CN" altLang="en-US" sz="2400"/>
          </a:p>
        </p:txBody>
      </p:sp>
      <p:sp>
        <p:nvSpPr>
          <p:cNvPr id="51" name="Freeform 45"/>
          <p:cNvSpPr>
            <a:spLocks noEditPoints="1"/>
          </p:cNvSpPr>
          <p:nvPr/>
        </p:nvSpPr>
        <p:spPr bwMode="auto">
          <a:xfrm>
            <a:off x="8054548" y="4311617"/>
            <a:ext cx="639036" cy="529004"/>
          </a:xfrm>
          <a:custGeom>
            <a:avLst/>
            <a:gdLst>
              <a:gd name="T0" fmla="*/ 2147483647 w 293"/>
              <a:gd name="T1" fmla="*/ 2147483647 h 242"/>
              <a:gd name="T2" fmla="*/ 2147483647 w 293"/>
              <a:gd name="T3" fmla="*/ 2147483647 h 242"/>
              <a:gd name="T4" fmla="*/ 2147483647 w 293"/>
              <a:gd name="T5" fmla="*/ 2147483647 h 242"/>
              <a:gd name="T6" fmla="*/ 2147483647 w 293"/>
              <a:gd name="T7" fmla="*/ 2147483647 h 242"/>
              <a:gd name="T8" fmla="*/ 2147483647 w 293"/>
              <a:gd name="T9" fmla="*/ 2147483647 h 242"/>
              <a:gd name="T10" fmla="*/ 2147483647 w 293"/>
              <a:gd name="T11" fmla="*/ 2147483647 h 242"/>
              <a:gd name="T12" fmla="*/ 2147483647 w 293"/>
              <a:gd name="T13" fmla="*/ 2147483647 h 242"/>
              <a:gd name="T14" fmla="*/ 2147483647 w 293"/>
              <a:gd name="T15" fmla="*/ 2147483647 h 242"/>
              <a:gd name="T16" fmla="*/ 2147483647 w 293"/>
              <a:gd name="T17" fmla="*/ 0 h 242"/>
              <a:gd name="T18" fmla="*/ 2147483647 w 293"/>
              <a:gd name="T19" fmla="*/ 2147483647 h 242"/>
              <a:gd name="T20" fmla="*/ 2147483647 w 293"/>
              <a:gd name="T21" fmla="*/ 2147483647 h 242"/>
              <a:gd name="T22" fmla="*/ 2147483647 w 293"/>
              <a:gd name="T23" fmla="*/ 2147483647 h 242"/>
              <a:gd name="T24" fmla="*/ 2147483647 w 293"/>
              <a:gd name="T25" fmla="*/ 2147483647 h 242"/>
              <a:gd name="T26" fmla="*/ 2147483647 w 293"/>
              <a:gd name="T27" fmla="*/ 2147483647 h 242"/>
              <a:gd name="T28" fmla="*/ 2147483647 w 293"/>
              <a:gd name="T29" fmla="*/ 2147483647 h 242"/>
              <a:gd name="T30" fmla="*/ 2147483647 w 293"/>
              <a:gd name="T31" fmla="*/ 2147483647 h 242"/>
              <a:gd name="T32" fmla="*/ 2147483647 w 293"/>
              <a:gd name="T33" fmla="*/ 2147483647 h 242"/>
              <a:gd name="T34" fmla="*/ 2147483647 w 293"/>
              <a:gd name="T35" fmla="*/ 2147483647 h 242"/>
              <a:gd name="T36" fmla="*/ 2147483647 w 293"/>
              <a:gd name="T37" fmla="*/ 2147483647 h 242"/>
              <a:gd name="T38" fmla="*/ 2147483647 w 293"/>
              <a:gd name="T39" fmla="*/ 2147483647 h 242"/>
              <a:gd name="T40" fmla="*/ 2147483647 w 293"/>
              <a:gd name="T41" fmla="*/ 0 h 242"/>
              <a:gd name="T42" fmla="*/ 2147483647 w 293"/>
              <a:gd name="T43" fmla="*/ 2147483647 h 242"/>
              <a:gd name="T44" fmla="*/ 2147483647 w 293"/>
              <a:gd name="T45" fmla="*/ 0 h 242"/>
              <a:gd name="T46" fmla="*/ 0 w 293"/>
              <a:gd name="T47" fmla="*/ 2147483647 h 242"/>
              <a:gd name="T48" fmla="*/ 2147483647 w 293"/>
              <a:gd name="T49" fmla="*/ 2147483647 h 242"/>
              <a:gd name="T50" fmla="*/ 2147483647 w 293"/>
              <a:gd name="T51" fmla="*/ 2147483647 h 242"/>
              <a:gd name="T52" fmla="*/ 2147483647 w 293"/>
              <a:gd name="T53" fmla="*/ 2147483647 h 242"/>
              <a:gd name="T54" fmla="*/ 2147483647 w 293"/>
              <a:gd name="T55" fmla="*/ 2147483647 h 242"/>
              <a:gd name="T56" fmla="*/ 2147483647 w 293"/>
              <a:gd name="T57" fmla="*/ 2147483647 h 242"/>
              <a:gd name="T58" fmla="*/ 2147483647 w 293"/>
              <a:gd name="T59" fmla="*/ 2147483647 h 242"/>
              <a:gd name="T60" fmla="*/ 2147483647 w 293"/>
              <a:gd name="T61" fmla="*/ 2147483647 h 242"/>
              <a:gd name="T62" fmla="*/ 2147483647 w 293"/>
              <a:gd name="T63" fmla="*/ 2147483647 h 2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3"/>
              <a:gd name="T97" fmla="*/ 0 h 242"/>
              <a:gd name="T98" fmla="*/ 293 w 293"/>
              <a:gd name="T99" fmla="*/ 242 h 2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151472"/>
          </a:solidFill>
          <a:ln>
            <a:noFill/>
          </a:ln>
        </p:spPr>
        <p:txBody>
          <a:bodyPr lIns="91407" tIns="45703" rIns="91407" bIns="45703"/>
          <a:lstStyle/>
          <a:p>
            <a:endParaRPr lang="zh-CN" altLang="en-US" sz="2400"/>
          </a:p>
        </p:txBody>
      </p:sp>
      <p:sp>
        <p:nvSpPr>
          <p:cNvPr id="52" name="Freeform 46"/>
          <p:cNvSpPr>
            <a:spLocks noEditPoints="1"/>
          </p:cNvSpPr>
          <p:nvPr/>
        </p:nvSpPr>
        <p:spPr bwMode="auto">
          <a:xfrm>
            <a:off x="9182383" y="3259957"/>
            <a:ext cx="818897" cy="954323"/>
          </a:xfrm>
          <a:custGeom>
            <a:avLst/>
            <a:gdLst>
              <a:gd name="T0" fmla="*/ 2147483647 w 376"/>
              <a:gd name="T1" fmla="*/ 2147483647 h 438"/>
              <a:gd name="T2" fmla="*/ 2147483647 w 376"/>
              <a:gd name="T3" fmla="*/ 2147483647 h 438"/>
              <a:gd name="T4" fmla="*/ 2147483647 w 376"/>
              <a:gd name="T5" fmla="*/ 2147483647 h 438"/>
              <a:gd name="T6" fmla="*/ 2147483647 w 376"/>
              <a:gd name="T7" fmla="*/ 2147483647 h 438"/>
              <a:gd name="T8" fmla="*/ 2147483647 w 376"/>
              <a:gd name="T9" fmla="*/ 2147483647 h 438"/>
              <a:gd name="T10" fmla="*/ 2147483647 w 376"/>
              <a:gd name="T11" fmla="*/ 2147483647 h 438"/>
              <a:gd name="T12" fmla="*/ 2147483647 w 376"/>
              <a:gd name="T13" fmla="*/ 2147483647 h 438"/>
              <a:gd name="T14" fmla="*/ 2147483647 w 376"/>
              <a:gd name="T15" fmla="*/ 2147483647 h 438"/>
              <a:gd name="T16" fmla="*/ 2147483647 w 376"/>
              <a:gd name="T17" fmla="*/ 2147483647 h 438"/>
              <a:gd name="T18" fmla="*/ 2147483647 w 376"/>
              <a:gd name="T19" fmla="*/ 2147483647 h 438"/>
              <a:gd name="T20" fmla="*/ 2147483647 w 376"/>
              <a:gd name="T21" fmla="*/ 2147483647 h 438"/>
              <a:gd name="T22" fmla="*/ 2147483647 w 376"/>
              <a:gd name="T23" fmla="*/ 2147483647 h 438"/>
              <a:gd name="T24" fmla="*/ 2147483647 w 376"/>
              <a:gd name="T25" fmla="*/ 2147483647 h 438"/>
              <a:gd name="T26" fmla="*/ 2147483647 w 376"/>
              <a:gd name="T27" fmla="*/ 2147483647 h 438"/>
              <a:gd name="T28" fmla="*/ 2147483647 w 376"/>
              <a:gd name="T29" fmla="*/ 2147483647 h 438"/>
              <a:gd name="T30" fmla="*/ 2147483647 w 376"/>
              <a:gd name="T31" fmla="*/ 2147483647 h 438"/>
              <a:gd name="T32" fmla="*/ 2147483647 w 376"/>
              <a:gd name="T33" fmla="*/ 2147483647 h 438"/>
              <a:gd name="T34" fmla="*/ 2147483647 w 376"/>
              <a:gd name="T35" fmla="*/ 2147483647 h 438"/>
              <a:gd name="T36" fmla="*/ 2147483647 w 376"/>
              <a:gd name="T37" fmla="*/ 2147483647 h 438"/>
              <a:gd name="T38" fmla="*/ 2147483647 w 376"/>
              <a:gd name="T39" fmla="*/ 2147483647 h 438"/>
              <a:gd name="T40" fmla="*/ 2147483647 w 376"/>
              <a:gd name="T41" fmla="*/ 2147483647 h 438"/>
              <a:gd name="T42" fmla="*/ 2147483647 w 376"/>
              <a:gd name="T43" fmla="*/ 2147483647 h 438"/>
              <a:gd name="T44" fmla="*/ 2147483647 w 376"/>
              <a:gd name="T45" fmla="*/ 2147483647 h 438"/>
              <a:gd name="T46" fmla="*/ 2147483647 w 376"/>
              <a:gd name="T47" fmla="*/ 2147483647 h 438"/>
              <a:gd name="T48" fmla="*/ 2147483647 w 376"/>
              <a:gd name="T49" fmla="*/ 2147483647 h 438"/>
              <a:gd name="T50" fmla="*/ 2147483647 w 376"/>
              <a:gd name="T51" fmla="*/ 2147483647 h 438"/>
              <a:gd name="T52" fmla="*/ 2147483647 w 376"/>
              <a:gd name="T53" fmla="*/ 2147483647 h 438"/>
              <a:gd name="T54" fmla="*/ 2147483647 w 376"/>
              <a:gd name="T55" fmla="*/ 2147483647 h 438"/>
              <a:gd name="T56" fmla="*/ 2147483647 w 376"/>
              <a:gd name="T57" fmla="*/ 2147483647 h 438"/>
              <a:gd name="T58" fmla="*/ 2147483647 w 376"/>
              <a:gd name="T59" fmla="*/ 2147483647 h 438"/>
              <a:gd name="T60" fmla="*/ 2147483647 w 376"/>
              <a:gd name="T61" fmla="*/ 2147483647 h 438"/>
              <a:gd name="T62" fmla="*/ 2147483647 w 376"/>
              <a:gd name="T63" fmla="*/ 2147483647 h 438"/>
              <a:gd name="T64" fmla="*/ 2147483647 w 376"/>
              <a:gd name="T65" fmla="*/ 2147483647 h 438"/>
              <a:gd name="T66" fmla="*/ 2147483647 w 376"/>
              <a:gd name="T67" fmla="*/ 2147483647 h 438"/>
              <a:gd name="T68" fmla="*/ 2147483647 w 376"/>
              <a:gd name="T69" fmla="*/ 2147483647 h 438"/>
              <a:gd name="T70" fmla="*/ 2147483647 w 376"/>
              <a:gd name="T71" fmla="*/ 2147483647 h 438"/>
              <a:gd name="T72" fmla="*/ 2147483647 w 376"/>
              <a:gd name="T73" fmla="*/ 2147483647 h 438"/>
              <a:gd name="T74" fmla="*/ 2147483647 w 376"/>
              <a:gd name="T75" fmla="*/ 2147483647 h 438"/>
              <a:gd name="T76" fmla="*/ 0 w 376"/>
              <a:gd name="T77" fmla="*/ 2147483647 h 438"/>
              <a:gd name="T78" fmla="*/ 2147483647 w 376"/>
              <a:gd name="T79" fmla="*/ 2147483647 h 438"/>
              <a:gd name="T80" fmla="*/ 2147483647 w 376"/>
              <a:gd name="T81" fmla="*/ 2147483647 h 438"/>
              <a:gd name="T82" fmla="*/ 2147483647 w 376"/>
              <a:gd name="T83" fmla="*/ 2147483647 h 438"/>
              <a:gd name="T84" fmla="*/ 2147483647 w 376"/>
              <a:gd name="T85" fmla="*/ 0 h 4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6"/>
              <a:gd name="T130" fmla="*/ 0 h 438"/>
              <a:gd name="T131" fmla="*/ 376 w 376"/>
              <a:gd name="T132" fmla="*/ 438 h 4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151472"/>
          </a:solidFill>
          <a:ln>
            <a:noFill/>
          </a:ln>
        </p:spPr>
        <p:txBody>
          <a:bodyPr lIns="91407" tIns="45703" rIns="91407" bIns="45703"/>
          <a:lstStyle/>
          <a:p>
            <a:endParaRPr lang="zh-CN" altLang="en-US" sz="2400"/>
          </a:p>
        </p:txBody>
      </p:sp>
      <p:sp>
        <p:nvSpPr>
          <p:cNvPr id="53" name="Freeform 47"/>
          <p:cNvSpPr>
            <a:spLocks noEditPoints="1"/>
          </p:cNvSpPr>
          <p:nvPr/>
        </p:nvSpPr>
        <p:spPr bwMode="auto">
          <a:xfrm>
            <a:off x="9802374" y="3539271"/>
            <a:ext cx="355491" cy="694052"/>
          </a:xfrm>
          <a:custGeom>
            <a:avLst/>
            <a:gdLst>
              <a:gd name="T0" fmla="*/ 2147483647 w 162"/>
              <a:gd name="T1" fmla="*/ 2147483647 h 319"/>
              <a:gd name="T2" fmla="*/ 2147483647 w 162"/>
              <a:gd name="T3" fmla="*/ 2147483647 h 319"/>
              <a:gd name="T4" fmla="*/ 2147483647 w 162"/>
              <a:gd name="T5" fmla="*/ 2147483647 h 319"/>
              <a:gd name="T6" fmla="*/ 2147483647 w 162"/>
              <a:gd name="T7" fmla="*/ 2147483647 h 319"/>
              <a:gd name="T8" fmla="*/ 2147483647 w 162"/>
              <a:gd name="T9" fmla="*/ 2147483647 h 319"/>
              <a:gd name="T10" fmla="*/ 2147483647 w 162"/>
              <a:gd name="T11" fmla="*/ 2147483647 h 319"/>
              <a:gd name="T12" fmla="*/ 2147483647 w 162"/>
              <a:gd name="T13" fmla="*/ 2147483647 h 319"/>
              <a:gd name="T14" fmla="*/ 2147483647 w 162"/>
              <a:gd name="T15" fmla="*/ 2147483647 h 319"/>
              <a:gd name="T16" fmla="*/ 2147483647 w 162"/>
              <a:gd name="T17" fmla="*/ 2147483647 h 319"/>
              <a:gd name="T18" fmla="*/ 2147483647 w 162"/>
              <a:gd name="T19" fmla="*/ 2147483647 h 319"/>
              <a:gd name="T20" fmla="*/ 2147483647 w 162"/>
              <a:gd name="T21" fmla="*/ 2147483647 h 319"/>
              <a:gd name="T22" fmla="*/ 2147483647 w 162"/>
              <a:gd name="T23" fmla="*/ 2147483647 h 319"/>
              <a:gd name="T24" fmla="*/ 2147483647 w 162"/>
              <a:gd name="T25" fmla="*/ 2147483647 h 319"/>
              <a:gd name="T26" fmla="*/ 2147483647 w 162"/>
              <a:gd name="T27" fmla="*/ 2147483647 h 319"/>
              <a:gd name="T28" fmla="*/ 2147483647 w 162"/>
              <a:gd name="T29" fmla="*/ 2147483647 h 319"/>
              <a:gd name="T30" fmla="*/ 2147483647 w 162"/>
              <a:gd name="T31" fmla="*/ 2147483647 h 319"/>
              <a:gd name="T32" fmla="*/ 2147483647 w 162"/>
              <a:gd name="T33" fmla="*/ 2147483647 h 319"/>
              <a:gd name="T34" fmla="*/ 2147483647 w 162"/>
              <a:gd name="T35" fmla="*/ 2147483647 h 319"/>
              <a:gd name="T36" fmla="*/ 2147483647 w 162"/>
              <a:gd name="T37" fmla="*/ 2147483647 h 319"/>
              <a:gd name="T38" fmla="*/ 2147483647 w 162"/>
              <a:gd name="T39" fmla="*/ 2147483647 h 319"/>
              <a:gd name="T40" fmla="*/ 2147483647 w 162"/>
              <a:gd name="T41" fmla="*/ 2147483647 h 319"/>
              <a:gd name="T42" fmla="*/ 2147483647 w 162"/>
              <a:gd name="T43" fmla="*/ 2147483647 h 319"/>
              <a:gd name="T44" fmla="*/ 2147483647 w 162"/>
              <a:gd name="T45" fmla="*/ 2147483647 h 319"/>
              <a:gd name="T46" fmla="*/ 2147483647 w 162"/>
              <a:gd name="T47" fmla="*/ 2147483647 h 319"/>
              <a:gd name="T48" fmla="*/ 2147483647 w 162"/>
              <a:gd name="T49" fmla="*/ 2147483647 h 319"/>
              <a:gd name="T50" fmla="*/ 2147483647 w 162"/>
              <a:gd name="T51" fmla="*/ 2147483647 h 319"/>
              <a:gd name="T52" fmla="*/ 2147483647 w 162"/>
              <a:gd name="T53" fmla="*/ 2147483647 h 319"/>
              <a:gd name="T54" fmla="*/ 2147483647 w 162"/>
              <a:gd name="T55" fmla="*/ 2147483647 h 319"/>
              <a:gd name="T56" fmla="*/ 2147483647 w 162"/>
              <a:gd name="T57" fmla="*/ 2147483647 h 319"/>
              <a:gd name="T58" fmla="*/ 2147483647 w 162"/>
              <a:gd name="T59" fmla="*/ 2147483647 h 319"/>
              <a:gd name="T60" fmla="*/ 2147483647 w 162"/>
              <a:gd name="T61" fmla="*/ 2147483647 h 319"/>
              <a:gd name="T62" fmla="*/ 2147483647 w 162"/>
              <a:gd name="T63" fmla="*/ 2147483647 h 319"/>
              <a:gd name="T64" fmla="*/ 2147483647 w 162"/>
              <a:gd name="T65" fmla="*/ 2147483647 h 319"/>
              <a:gd name="T66" fmla="*/ 2147483647 w 162"/>
              <a:gd name="T67" fmla="*/ 2147483647 h 319"/>
              <a:gd name="T68" fmla="*/ 2147483647 w 162"/>
              <a:gd name="T69" fmla="*/ 2147483647 h 319"/>
              <a:gd name="T70" fmla="*/ 2147483647 w 162"/>
              <a:gd name="T71" fmla="*/ 2147483647 h 319"/>
              <a:gd name="T72" fmla="*/ 2147483647 w 162"/>
              <a:gd name="T73" fmla="*/ 2147483647 h 319"/>
              <a:gd name="T74" fmla="*/ 2147483647 w 162"/>
              <a:gd name="T75" fmla="*/ 2147483647 h 319"/>
              <a:gd name="T76" fmla="*/ 2147483647 w 162"/>
              <a:gd name="T77" fmla="*/ 2147483647 h 319"/>
              <a:gd name="T78" fmla="*/ 2147483647 w 162"/>
              <a:gd name="T79" fmla="*/ 2147483647 h 319"/>
              <a:gd name="T80" fmla="*/ 2147483647 w 162"/>
              <a:gd name="T81" fmla="*/ 2147483647 h 319"/>
              <a:gd name="T82" fmla="*/ 2147483647 w 162"/>
              <a:gd name="T83" fmla="*/ 2147483647 h 319"/>
              <a:gd name="T84" fmla="*/ 2147483647 w 162"/>
              <a:gd name="T85" fmla="*/ 2147483647 h 319"/>
              <a:gd name="T86" fmla="*/ 2147483647 w 162"/>
              <a:gd name="T87" fmla="*/ 2147483647 h 319"/>
              <a:gd name="T88" fmla="*/ 2147483647 w 162"/>
              <a:gd name="T89" fmla="*/ 2147483647 h 319"/>
              <a:gd name="T90" fmla="*/ 2147483647 w 162"/>
              <a:gd name="T91" fmla="*/ 2147483647 h 319"/>
              <a:gd name="T92" fmla="*/ 2147483647 w 162"/>
              <a:gd name="T93" fmla="*/ 2147483647 h 319"/>
              <a:gd name="T94" fmla="*/ 2147483647 w 162"/>
              <a:gd name="T95" fmla="*/ 2147483647 h 319"/>
              <a:gd name="T96" fmla="*/ 0 w 162"/>
              <a:gd name="T97" fmla="*/ 2147483647 h 319"/>
              <a:gd name="T98" fmla="*/ 2147483647 w 162"/>
              <a:gd name="T99" fmla="*/ 2147483647 h 319"/>
              <a:gd name="T100" fmla="*/ 2147483647 w 162"/>
              <a:gd name="T101" fmla="*/ 2147483647 h 319"/>
              <a:gd name="T102" fmla="*/ 2147483647 w 162"/>
              <a:gd name="T103" fmla="*/ 2147483647 h 319"/>
              <a:gd name="T104" fmla="*/ 2147483647 w 162"/>
              <a:gd name="T105" fmla="*/ 2147483647 h 319"/>
              <a:gd name="T106" fmla="*/ 2147483647 w 162"/>
              <a:gd name="T107" fmla="*/ 2147483647 h 319"/>
              <a:gd name="T108" fmla="*/ 2147483647 w 162"/>
              <a:gd name="T109" fmla="*/ 2147483647 h 319"/>
              <a:gd name="T110" fmla="*/ 2147483647 w 162"/>
              <a:gd name="T111" fmla="*/ 2147483647 h 319"/>
              <a:gd name="T112" fmla="*/ 2147483647 w 162"/>
              <a:gd name="T113" fmla="*/ 2147483647 h 319"/>
              <a:gd name="T114" fmla="*/ 2147483647 w 162"/>
              <a:gd name="T115" fmla="*/ 2147483647 h 319"/>
              <a:gd name="T116" fmla="*/ 2147483647 w 162"/>
              <a:gd name="T117" fmla="*/ 2147483647 h 319"/>
              <a:gd name="T118" fmla="*/ 2147483647 w 162"/>
              <a:gd name="T119" fmla="*/ 2147483647 h 319"/>
              <a:gd name="T120" fmla="*/ 2147483647 w 162"/>
              <a:gd name="T121" fmla="*/ 2147483647 h 3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319"/>
              <a:gd name="T185" fmla="*/ 162 w 162"/>
              <a:gd name="T186" fmla="*/ 319 h 3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151472"/>
          </a:solidFill>
          <a:ln>
            <a:noFill/>
          </a:ln>
        </p:spPr>
        <p:txBody>
          <a:bodyPr lIns="91407" tIns="45703" rIns="91407" bIns="45703"/>
          <a:lstStyle/>
          <a:p>
            <a:endParaRPr lang="zh-CN" altLang="en-US" sz="2400"/>
          </a:p>
        </p:txBody>
      </p:sp>
      <p:sp>
        <p:nvSpPr>
          <p:cNvPr id="54" name="Freeform 48"/>
          <p:cNvSpPr>
            <a:spLocks noEditPoints="1"/>
          </p:cNvSpPr>
          <p:nvPr/>
        </p:nvSpPr>
        <p:spPr bwMode="auto">
          <a:xfrm>
            <a:off x="8568739" y="3628145"/>
            <a:ext cx="579788" cy="579788"/>
          </a:xfrm>
          <a:custGeom>
            <a:avLst/>
            <a:gdLst>
              <a:gd name="T0" fmla="*/ 2147483647 w 266"/>
              <a:gd name="T1" fmla="*/ 0 h 266"/>
              <a:gd name="T2" fmla="*/ 2147483647 w 266"/>
              <a:gd name="T3" fmla="*/ 0 h 266"/>
              <a:gd name="T4" fmla="*/ 2147483647 w 266"/>
              <a:gd name="T5" fmla="*/ 2147483647 h 266"/>
              <a:gd name="T6" fmla="*/ 2147483647 w 266"/>
              <a:gd name="T7" fmla="*/ 2147483647 h 266"/>
              <a:gd name="T8" fmla="*/ 2147483647 w 266"/>
              <a:gd name="T9" fmla="*/ 2147483647 h 266"/>
              <a:gd name="T10" fmla="*/ 2147483647 w 266"/>
              <a:gd name="T11" fmla="*/ 2147483647 h 266"/>
              <a:gd name="T12" fmla="*/ 2147483647 w 266"/>
              <a:gd name="T13" fmla="*/ 2147483647 h 266"/>
              <a:gd name="T14" fmla="*/ 2147483647 w 266"/>
              <a:gd name="T15" fmla="*/ 2147483647 h 266"/>
              <a:gd name="T16" fmla="*/ 2147483647 w 266"/>
              <a:gd name="T17" fmla="*/ 2147483647 h 266"/>
              <a:gd name="T18" fmla="*/ 2147483647 w 266"/>
              <a:gd name="T19" fmla="*/ 2147483647 h 266"/>
              <a:gd name="T20" fmla="*/ 2147483647 w 266"/>
              <a:gd name="T21" fmla="*/ 2147483647 h 266"/>
              <a:gd name="T22" fmla="*/ 2147483647 w 266"/>
              <a:gd name="T23" fmla="*/ 2147483647 h 266"/>
              <a:gd name="T24" fmla="*/ 2147483647 w 266"/>
              <a:gd name="T25" fmla="*/ 2147483647 h 266"/>
              <a:gd name="T26" fmla="*/ 2147483647 w 266"/>
              <a:gd name="T27" fmla="*/ 0 h 266"/>
              <a:gd name="T28" fmla="*/ 2147483647 w 266"/>
              <a:gd name="T29" fmla="*/ 0 h 266"/>
              <a:gd name="T30" fmla="*/ 2147483647 w 266"/>
              <a:gd name="T31" fmla="*/ 0 h 266"/>
              <a:gd name="T32" fmla="*/ 0 w 266"/>
              <a:gd name="T33" fmla="*/ 2147483647 h 266"/>
              <a:gd name="T34" fmla="*/ 2147483647 w 266"/>
              <a:gd name="T35" fmla="*/ 2147483647 h 266"/>
              <a:gd name="T36" fmla="*/ 2147483647 w 266"/>
              <a:gd name="T37" fmla="*/ 2147483647 h 266"/>
              <a:gd name="T38" fmla="*/ 2147483647 w 266"/>
              <a:gd name="T39" fmla="*/ 2147483647 h 266"/>
              <a:gd name="T40" fmla="*/ 2147483647 w 266"/>
              <a:gd name="T41" fmla="*/ 2147483647 h 266"/>
              <a:gd name="T42" fmla="*/ 2147483647 w 266"/>
              <a:gd name="T43" fmla="*/ 2147483647 h 266"/>
              <a:gd name="T44" fmla="*/ 2147483647 w 266"/>
              <a:gd name="T45" fmla="*/ 2147483647 h 266"/>
              <a:gd name="T46" fmla="*/ 2147483647 w 266"/>
              <a:gd name="T47" fmla="*/ 2147483647 h 266"/>
              <a:gd name="T48" fmla="*/ 2147483647 w 266"/>
              <a:gd name="T49" fmla="*/ 2147483647 h 266"/>
              <a:gd name="T50" fmla="*/ 2147483647 w 266"/>
              <a:gd name="T51" fmla="*/ 2147483647 h 266"/>
              <a:gd name="T52" fmla="*/ 2147483647 w 266"/>
              <a:gd name="T53" fmla="*/ 2147483647 h 266"/>
              <a:gd name="T54" fmla="*/ 2147483647 w 266"/>
              <a:gd name="T55" fmla="*/ 2147483647 h 266"/>
              <a:gd name="T56" fmla="*/ 2147483647 w 266"/>
              <a:gd name="T57" fmla="*/ 0 h 2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66"/>
              <a:gd name="T88" fmla="*/ 0 h 266"/>
              <a:gd name="T89" fmla="*/ 266 w 266"/>
              <a:gd name="T90" fmla="*/ 266 h 2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151472"/>
          </a:solidFill>
          <a:ln>
            <a:noFill/>
          </a:ln>
        </p:spPr>
        <p:txBody>
          <a:bodyPr lIns="91407" tIns="45703" rIns="91407" bIns="45703"/>
          <a:lstStyle/>
          <a:p>
            <a:endParaRPr lang="zh-CN" altLang="en-US" sz="2400"/>
          </a:p>
        </p:txBody>
      </p:sp>
      <p:sp>
        <p:nvSpPr>
          <p:cNvPr id="55" name="Freeform 49"/>
          <p:cNvSpPr>
            <a:spLocks/>
          </p:cNvSpPr>
          <p:nvPr/>
        </p:nvSpPr>
        <p:spPr bwMode="auto">
          <a:xfrm>
            <a:off x="8674539" y="3812237"/>
            <a:ext cx="289895" cy="152353"/>
          </a:xfrm>
          <a:custGeom>
            <a:avLst/>
            <a:gdLst>
              <a:gd name="T0" fmla="*/ 2147483647 w 133"/>
              <a:gd name="T1" fmla="*/ 0 h 70"/>
              <a:gd name="T2" fmla="*/ 2147483647 w 133"/>
              <a:gd name="T3" fmla="*/ 2147483647 h 70"/>
              <a:gd name="T4" fmla="*/ 2147483647 w 133"/>
              <a:gd name="T5" fmla="*/ 2147483647 h 70"/>
              <a:gd name="T6" fmla="*/ 2147483647 w 133"/>
              <a:gd name="T7" fmla="*/ 2147483647 h 70"/>
              <a:gd name="T8" fmla="*/ 0 w 133"/>
              <a:gd name="T9" fmla="*/ 2147483647 h 70"/>
              <a:gd name="T10" fmla="*/ 0 w 133"/>
              <a:gd name="T11" fmla="*/ 2147483647 h 70"/>
              <a:gd name="T12" fmla="*/ 2147483647 w 133"/>
              <a:gd name="T13" fmla="*/ 2147483647 h 70"/>
              <a:gd name="T14" fmla="*/ 2147483647 w 133"/>
              <a:gd name="T15" fmla="*/ 2147483647 h 70"/>
              <a:gd name="T16" fmla="*/ 2147483647 w 133"/>
              <a:gd name="T17" fmla="*/ 2147483647 h 70"/>
              <a:gd name="T18" fmla="*/ 2147483647 w 133"/>
              <a:gd name="T19" fmla="*/ 2147483647 h 70"/>
              <a:gd name="T20" fmla="*/ 2147483647 w 133"/>
              <a:gd name="T21" fmla="*/ 2147483647 h 70"/>
              <a:gd name="T22" fmla="*/ 2147483647 w 133"/>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70"/>
              <a:gd name="T38" fmla="*/ 133 w 133"/>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151472"/>
          </a:solidFill>
          <a:ln>
            <a:noFill/>
          </a:ln>
        </p:spPr>
        <p:txBody>
          <a:bodyPr lIns="91407" tIns="45703" rIns="91407" bIns="45703"/>
          <a:lstStyle/>
          <a:p>
            <a:endParaRPr lang="zh-CN" altLang="en-US" sz="2400"/>
          </a:p>
        </p:txBody>
      </p:sp>
      <p:grpSp>
        <p:nvGrpSpPr>
          <p:cNvPr id="56" name="Group 126"/>
          <p:cNvGrpSpPr/>
          <p:nvPr/>
        </p:nvGrpSpPr>
        <p:grpSpPr>
          <a:xfrm>
            <a:off x="8800542" y="4373973"/>
            <a:ext cx="453767" cy="431688"/>
            <a:chOff x="8505825" y="3605213"/>
            <a:chExt cx="454025" cy="431800"/>
          </a:xfrm>
          <a:solidFill>
            <a:srgbClr val="151472"/>
          </a:solidFill>
        </p:grpSpPr>
        <p:sp>
          <p:nvSpPr>
            <p:cNvPr id="57"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p:spPr>
          <p:txBody>
            <a:bodyPr lIns="91388" tIns="45693" rIns="91388" bIns="45693"/>
            <a:lstStyle/>
            <a:p>
              <a:pPr eaLnBrk="1" hangingPunct="1">
                <a:defRPr/>
              </a:pPr>
              <a:endParaRPr lang="id-ID" sz="1333" dirty="0"/>
            </a:p>
          </p:txBody>
        </p:sp>
        <p:sp>
          <p:nvSpPr>
            <p:cNvPr id="58"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p:spPr>
          <p:txBody>
            <a:bodyPr lIns="91388" tIns="45693" rIns="91388" bIns="45693"/>
            <a:lstStyle/>
            <a:p>
              <a:pPr eaLnBrk="1" hangingPunct="1">
                <a:defRPr/>
              </a:pPr>
              <a:endParaRPr lang="id-ID" sz="1333" dirty="0"/>
            </a:p>
          </p:txBody>
        </p:sp>
      </p:grpSp>
      <p:sp>
        <p:nvSpPr>
          <p:cNvPr id="59" name="Freeform 52"/>
          <p:cNvSpPr>
            <a:spLocks/>
          </p:cNvSpPr>
          <p:nvPr/>
        </p:nvSpPr>
        <p:spPr bwMode="auto">
          <a:xfrm>
            <a:off x="7400699" y="1804139"/>
            <a:ext cx="679241" cy="552280"/>
          </a:xfrm>
          <a:custGeom>
            <a:avLst/>
            <a:gdLst>
              <a:gd name="T0" fmla="*/ 2147483647 w 312"/>
              <a:gd name="T1" fmla="*/ 2147483647 h 253"/>
              <a:gd name="T2" fmla="*/ 2147483647 w 312"/>
              <a:gd name="T3" fmla="*/ 2147483647 h 253"/>
              <a:gd name="T4" fmla="*/ 2147483647 w 312"/>
              <a:gd name="T5" fmla="*/ 2147483647 h 253"/>
              <a:gd name="T6" fmla="*/ 2147483647 w 312"/>
              <a:gd name="T7" fmla="*/ 2147483647 h 253"/>
              <a:gd name="T8" fmla="*/ 2147483647 w 312"/>
              <a:gd name="T9" fmla="*/ 2147483647 h 253"/>
              <a:gd name="T10" fmla="*/ 2147483647 w 312"/>
              <a:gd name="T11" fmla="*/ 2147483647 h 253"/>
              <a:gd name="T12" fmla="*/ 2147483647 w 312"/>
              <a:gd name="T13" fmla="*/ 0 h 253"/>
              <a:gd name="T14" fmla="*/ 2147483647 w 312"/>
              <a:gd name="T15" fmla="*/ 2147483647 h 253"/>
              <a:gd name="T16" fmla="*/ 2147483647 w 312"/>
              <a:gd name="T17" fmla="*/ 2147483647 h 253"/>
              <a:gd name="T18" fmla="*/ 2147483647 w 312"/>
              <a:gd name="T19" fmla="*/ 2147483647 h 253"/>
              <a:gd name="T20" fmla="*/ 2147483647 w 312"/>
              <a:gd name="T21" fmla="*/ 2147483647 h 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2"/>
              <a:gd name="T34" fmla="*/ 0 h 253"/>
              <a:gd name="T35" fmla="*/ 312 w 312"/>
              <a:gd name="T36" fmla="*/ 253 h 2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151472"/>
          </a:solidFill>
          <a:ln>
            <a:noFill/>
          </a:ln>
        </p:spPr>
        <p:txBody>
          <a:bodyPr lIns="91407" tIns="45703" rIns="91407" bIns="45703"/>
          <a:lstStyle/>
          <a:p>
            <a:endParaRPr lang="zh-CN" altLang="en-US" sz="2400"/>
          </a:p>
        </p:txBody>
      </p:sp>
      <p:sp>
        <p:nvSpPr>
          <p:cNvPr id="60" name="Freeform 53"/>
          <p:cNvSpPr>
            <a:spLocks/>
          </p:cNvSpPr>
          <p:nvPr/>
        </p:nvSpPr>
        <p:spPr bwMode="auto">
          <a:xfrm>
            <a:off x="7917007" y="1774515"/>
            <a:ext cx="186209" cy="256039"/>
          </a:xfrm>
          <a:custGeom>
            <a:avLst/>
            <a:gdLst>
              <a:gd name="T0" fmla="*/ 2147483647 w 86"/>
              <a:gd name="T1" fmla="*/ 2147483647 h 118"/>
              <a:gd name="T2" fmla="*/ 2147483647 w 86"/>
              <a:gd name="T3" fmla="*/ 2147483647 h 118"/>
              <a:gd name="T4" fmla="*/ 2147483647 w 86"/>
              <a:gd name="T5" fmla="*/ 2147483647 h 118"/>
              <a:gd name="T6" fmla="*/ 2147483647 w 86"/>
              <a:gd name="T7" fmla="*/ 2147483647 h 118"/>
              <a:gd name="T8" fmla="*/ 2147483647 w 86"/>
              <a:gd name="T9" fmla="*/ 2147483647 h 118"/>
              <a:gd name="T10" fmla="*/ 2147483647 w 86"/>
              <a:gd name="T11" fmla="*/ 2147483647 h 118"/>
              <a:gd name="T12" fmla="*/ 2147483647 w 86"/>
              <a:gd name="T13" fmla="*/ 2147483647 h 118"/>
              <a:gd name="T14" fmla="*/ 0 60000 65536"/>
              <a:gd name="T15" fmla="*/ 0 60000 65536"/>
              <a:gd name="T16" fmla="*/ 0 60000 65536"/>
              <a:gd name="T17" fmla="*/ 0 60000 65536"/>
              <a:gd name="T18" fmla="*/ 0 60000 65536"/>
              <a:gd name="T19" fmla="*/ 0 60000 65536"/>
              <a:gd name="T20" fmla="*/ 0 60000 65536"/>
              <a:gd name="T21" fmla="*/ 0 w 86"/>
              <a:gd name="T22" fmla="*/ 0 h 118"/>
              <a:gd name="T23" fmla="*/ 86 w 86"/>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151472"/>
          </a:solidFill>
          <a:ln>
            <a:noFill/>
          </a:ln>
        </p:spPr>
        <p:txBody>
          <a:bodyPr lIns="91407" tIns="45703" rIns="91407" bIns="45703"/>
          <a:lstStyle/>
          <a:p>
            <a:endParaRPr lang="zh-CN" altLang="en-US" sz="2400"/>
          </a:p>
        </p:txBody>
      </p:sp>
      <p:sp>
        <p:nvSpPr>
          <p:cNvPr id="61" name="Freeform 54"/>
          <p:cNvSpPr>
            <a:spLocks/>
          </p:cNvSpPr>
          <p:nvPr/>
        </p:nvSpPr>
        <p:spPr bwMode="auto">
          <a:xfrm>
            <a:off x="7489572" y="1950146"/>
            <a:ext cx="514192" cy="336445"/>
          </a:xfrm>
          <a:custGeom>
            <a:avLst/>
            <a:gdLst>
              <a:gd name="T0" fmla="*/ 2147483647 w 236"/>
              <a:gd name="T1" fmla="*/ 2147483647 h 154"/>
              <a:gd name="T2" fmla="*/ 2147483647 w 236"/>
              <a:gd name="T3" fmla="*/ 0 h 154"/>
              <a:gd name="T4" fmla="*/ 2147483647 w 236"/>
              <a:gd name="T5" fmla="*/ 2147483647 h 154"/>
              <a:gd name="T6" fmla="*/ 0 w 236"/>
              <a:gd name="T7" fmla="*/ 2147483647 h 154"/>
              <a:gd name="T8" fmla="*/ 2147483647 w 236"/>
              <a:gd name="T9" fmla="*/ 2147483647 h 154"/>
              <a:gd name="T10" fmla="*/ 2147483647 w 236"/>
              <a:gd name="T11" fmla="*/ 2147483647 h 154"/>
              <a:gd name="T12" fmla="*/ 2147483647 w 236"/>
              <a:gd name="T13" fmla="*/ 2147483647 h 154"/>
              <a:gd name="T14" fmla="*/ 0 60000 65536"/>
              <a:gd name="T15" fmla="*/ 0 60000 65536"/>
              <a:gd name="T16" fmla="*/ 0 60000 65536"/>
              <a:gd name="T17" fmla="*/ 0 60000 65536"/>
              <a:gd name="T18" fmla="*/ 0 60000 65536"/>
              <a:gd name="T19" fmla="*/ 0 60000 65536"/>
              <a:gd name="T20" fmla="*/ 0 60000 65536"/>
              <a:gd name="T21" fmla="*/ 0 w 236"/>
              <a:gd name="T22" fmla="*/ 0 h 154"/>
              <a:gd name="T23" fmla="*/ 236 w 236"/>
              <a:gd name="T24" fmla="*/ 154 h 1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151472"/>
          </a:solidFill>
          <a:ln>
            <a:noFill/>
          </a:ln>
        </p:spPr>
        <p:txBody>
          <a:bodyPr lIns="91407" tIns="45703" rIns="91407" bIns="45703"/>
          <a:lstStyle/>
          <a:p>
            <a:endParaRPr lang="zh-CN" altLang="en-US" sz="2400"/>
          </a:p>
        </p:txBody>
      </p:sp>
      <p:sp>
        <p:nvSpPr>
          <p:cNvPr id="62" name="Freeform 55"/>
          <p:cNvSpPr>
            <a:spLocks noEditPoints="1"/>
          </p:cNvSpPr>
          <p:nvPr/>
        </p:nvSpPr>
        <p:spPr bwMode="auto">
          <a:xfrm>
            <a:off x="7070602" y="2246387"/>
            <a:ext cx="296241" cy="520540"/>
          </a:xfrm>
          <a:custGeom>
            <a:avLst/>
            <a:gdLst>
              <a:gd name="T0" fmla="*/ 2147483647 w 136"/>
              <a:gd name="T1" fmla="*/ 2147483647 h 239"/>
              <a:gd name="T2" fmla="*/ 2147483647 w 136"/>
              <a:gd name="T3" fmla="*/ 2147483647 h 239"/>
              <a:gd name="T4" fmla="*/ 2147483647 w 136"/>
              <a:gd name="T5" fmla="*/ 2147483647 h 239"/>
              <a:gd name="T6" fmla="*/ 2147483647 w 136"/>
              <a:gd name="T7" fmla="*/ 2147483647 h 239"/>
              <a:gd name="T8" fmla="*/ 2147483647 w 136"/>
              <a:gd name="T9" fmla="*/ 2147483647 h 239"/>
              <a:gd name="T10" fmla="*/ 2147483647 w 136"/>
              <a:gd name="T11" fmla="*/ 2147483647 h 239"/>
              <a:gd name="T12" fmla="*/ 2147483647 w 136"/>
              <a:gd name="T13" fmla="*/ 2147483647 h 239"/>
              <a:gd name="T14" fmla="*/ 2147483647 w 136"/>
              <a:gd name="T15" fmla="*/ 2147483647 h 239"/>
              <a:gd name="T16" fmla="*/ 2147483647 w 136"/>
              <a:gd name="T17" fmla="*/ 2147483647 h 239"/>
              <a:gd name="T18" fmla="*/ 2147483647 w 136"/>
              <a:gd name="T19" fmla="*/ 2147483647 h 239"/>
              <a:gd name="T20" fmla="*/ 2147483647 w 136"/>
              <a:gd name="T21" fmla="*/ 2147483647 h 239"/>
              <a:gd name="T22" fmla="*/ 2147483647 w 136"/>
              <a:gd name="T23" fmla="*/ 2147483647 h 239"/>
              <a:gd name="T24" fmla="*/ 2147483647 w 136"/>
              <a:gd name="T25" fmla="*/ 2147483647 h 239"/>
              <a:gd name="T26" fmla="*/ 2147483647 w 136"/>
              <a:gd name="T27" fmla="*/ 2147483647 h 239"/>
              <a:gd name="T28" fmla="*/ 2147483647 w 136"/>
              <a:gd name="T29" fmla="*/ 2147483647 h 239"/>
              <a:gd name="T30" fmla="*/ 2147483647 w 136"/>
              <a:gd name="T31" fmla="*/ 2147483647 h 239"/>
              <a:gd name="T32" fmla="*/ 2147483647 w 136"/>
              <a:gd name="T33" fmla="*/ 2147483647 h 239"/>
              <a:gd name="T34" fmla="*/ 2147483647 w 136"/>
              <a:gd name="T35" fmla="*/ 2147483647 h 239"/>
              <a:gd name="T36" fmla="*/ 2147483647 w 136"/>
              <a:gd name="T37" fmla="*/ 2147483647 h 239"/>
              <a:gd name="T38" fmla="*/ 2147483647 w 136"/>
              <a:gd name="T39" fmla="*/ 2147483647 h 239"/>
              <a:gd name="T40" fmla="*/ 2147483647 w 136"/>
              <a:gd name="T41" fmla="*/ 2147483647 h 239"/>
              <a:gd name="T42" fmla="*/ 2147483647 w 136"/>
              <a:gd name="T43" fmla="*/ 2147483647 h 239"/>
              <a:gd name="T44" fmla="*/ 2147483647 w 136"/>
              <a:gd name="T45" fmla="*/ 2147483647 h 239"/>
              <a:gd name="T46" fmla="*/ 2147483647 w 136"/>
              <a:gd name="T47" fmla="*/ 2147483647 h 239"/>
              <a:gd name="T48" fmla="*/ 2147483647 w 136"/>
              <a:gd name="T49" fmla="*/ 2147483647 h 239"/>
              <a:gd name="T50" fmla="*/ 0 w 136"/>
              <a:gd name="T51" fmla="*/ 2147483647 h 239"/>
              <a:gd name="T52" fmla="*/ 2147483647 w 136"/>
              <a:gd name="T53" fmla="*/ 2147483647 h 239"/>
              <a:gd name="T54" fmla="*/ 2147483647 w 136"/>
              <a:gd name="T55" fmla="*/ 2147483647 h 239"/>
              <a:gd name="T56" fmla="*/ 2147483647 w 136"/>
              <a:gd name="T57" fmla="*/ 2147483647 h 239"/>
              <a:gd name="T58" fmla="*/ 2147483647 w 136"/>
              <a:gd name="T59" fmla="*/ 2147483647 h 23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239"/>
              <a:gd name="T92" fmla="*/ 136 w 136"/>
              <a:gd name="T93" fmla="*/ 239 h 23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151472"/>
          </a:solidFill>
          <a:ln>
            <a:noFill/>
          </a:ln>
        </p:spPr>
        <p:txBody>
          <a:bodyPr lIns="91407" tIns="45703" rIns="91407" bIns="45703"/>
          <a:lstStyle/>
          <a:p>
            <a:endParaRPr lang="zh-CN" altLang="en-US" sz="2400"/>
          </a:p>
        </p:txBody>
      </p:sp>
      <p:sp>
        <p:nvSpPr>
          <p:cNvPr id="63" name="Freeform 56"/>
          <p:cNvSpPr>
            <a:spLocks noEditPoints="1"/>
          </p:cNvSpPr>
          <p:nvPr/>
        </p:nvSpPr>
        <p:spPr bwMode="auto">
          <a:xfrm>
            <a:off x="6801868" y="3336134"/>
            <a:ext cx="554396" cy="605180"/>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151472"/>
          </a:solidFill>
          <a:ln>
            <a:noFill/>
          </a:ln>
        </p:spPr>
        <p:txBody>
          <a:bodyPr lIns="91407" tIns="45703" rIns="91407" bIns="45703"/>
          <a:lstStyle/>
          <a:p>
            <a:pPr eaLnBrk="1" hangingPunct="1">
              <a:defRPr/>
            </a:pPr>
            <a:endParaRPr lang="id-ID" sz="1333" dirty="0"/>
          </a:p>
        </p:txBody>
      </p:sp>
      <p:sp>
        <p:nvSpPr>
          <p:cNvPr id="64" name="Freeform 57"/>
          <p:cNvSpPr>
            <a:spLocks noEditPoints="1"/>
          </p:cNvSpPr>
          <p:nvPr/>
        </p:nvSpPr>
        <p:spPr bwMode="auto">
          <a:xfrm>
            <a:off x="8850170" y="1772401"/>
            <a:ext cx="526887" cy="51842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151472"/>
          </a:solidFill>
          <a:ln>
            <a:noFill/>
          </a:ln>
        </p:spPr>
        <p:txBody>
          <a:bodyPr lIns="91407" tIns="45703" rIns="91407" bIns="45703"/>
          <a:lstStyle/>
          <a:p>
            <a:pPr eaLnBrk="1" hangingPunct="1">
              <a:defRPr/>
            </a:pPr>
            <a:endParaRPr lang="id-ID" sz="1333" dirty="0"/>
          </a:p>
        </p:txBody>
      </p:sp>
      <p:sp>
        <p:nvSpPr>
          <p:cNvPr id="65" name="Freeform 58"/>
          <p:cNvSpPr>
            <a:spLocks noEditPoints="1"/>
          </p:cNvSpPr>
          <p:nvPr/>
        </p:nvSpPr>
        <p:spPr bwMode="auto">
          <a:xfrm>
            <a:off x="6983846" y="3937082"/>
            <a:ext cx="514191" cy="520540"/>
          </a:xfrm>
          <a:custGeom>
            <a:avLst/>
            <a:gdLst>
              <a:gd name="T0" fmla="*/ 2147483647 w 236"/>
              <a:gd name="T1" fmla="*/ 2147483647 h 239"/>
              <a:gd name="T2" fmla="*/ 2147483647 w 236"/>
              <a:gd name="T3" fmla="*/ 2147483647 h 239"/>
              <a:gd name="T4" fmla="*/ 2147483647 w 236"/>
              <a:gd name="T5" fmla="*/ 2147483647 h 239"/>
              <a:gd name="T6" fmla="*/ 2147483647 w 236"/>
              <a:gd name="T7" fmla="*/ 2147483647 h 239"/>
              <a:gd name="T8" fmla="*/ 2147483647 w 236"/>
              <a:gd name="T9" fmla="*/ 2147483647 h 239"/>
              <a:gd name="T10" fmla="*/ 2147483647 w 236"/>
              <a:gd name="T11" fmla="*/ 2147483647 h 239"/>
              <a:gd name="T12" fmla="*/ 2147483647 w 236"/>
              <a:gd name="T13" fmla="*/ 2147483647 h 239"/>
              <a:gd name="T14" fmla="*/ 2147483647 w 236"/>
              <a:gd name="T15" fmla="*/ 2147483647 h 239"/>
              <a:gd name="T16" fmla="*/ 2147483647 w 236"/>
              <a:gd name="T17" fmla="*/ 2147483647 h 239"/>
              <a:gd name="T18" fmla="*/ 2147483647 w 236"/>
              <a:gd name="T19" fmla="*/ 2147483647 h 239"/>
              <a:gd name="T20" fmla="*/ 2147483647 w 236"/>
              <a:gd name="T21" fmla="*/ 2147483647 h 239"/>
              <a:gd name="T22" fmla="*/ 2147483647 w 236"/>
              <a:gd name="T23" fmla="*/ 2147483647 h 239"/>
              <a:gd name="T24" fmla="*/ 2147483647 w 236"/>
              <a:gd name="T25" fmla="*/ 2147483647 h 239"/>
              <a:gd name="T26" fmla="*/ 2147483647 w 236"/>
              <a:gd name="T27" fmla="*/ 2147483647 h 239"/>
              <a:gd name="T28" fmla="*/ 2147483647 w 236"/>
              <a:gd name="T29" fmla="*/ 2147483647 h 239"/>
              <a:gd name="T30" fmla="*/ 2147483647 w 236"/>
              <a:gd name="T31" fmla="*/ 2147483647 h 239"/>
              <a:gd name="T32" fmla="*/ 2147483647 w 236"/>
              <a:gd name="T33" fmla="*/ 2147483647 h 239"/>
              <a:gd name="T34" fmla="*/ 2147483647 w 236"/>
              <a:gd name="T35" fmla="*/ 2147483647 h 239"/>
              <a:gd name="T36" fmla="*/ 2147483647 w 236"/>
              <a:gd name="T37" fmla="*/ 2147483647 h 239"/>
              <a:gd name="T38" fmla="*/ 2147483647 w 236"/>
              <a:gd name="T39" fmla="*/ 2147483647 h 239"/>
              <a:gd name="T40" fmla="*/ 2147483647 w 236"/>
              <a:gd name="T41" fmla="*/ 2147483647 h 239"/>
              <a:gd name="T42" fmla="*/ 2147483647 w 236"/>
              <a:gd name="T43" fmla="*/ 2147483647 h 239"/>
              <a:gd name="T44" fmla="*/ 2147483647 w 236"/>
              <a:gd name="T45" fmla="*/ 2147483647 h 239"/>
              <a:gd name="T46" fmla="*/ 2147483647 w 236"/>
              <a:gd name="T47" fmla="*/ 2147483647 h 239"/>
              <a:gd name="T48" fmla="*/ 2147483647 w 236"/>
              <a:gd name="T49" fmla="*/ 2147483647 h 239"/>
              <a:gd name="T50" fmla="*/ 2147483647 w 236"/>
              <a:gd name="T51" fmla="*/ 2147483647 h 239"/>
              <a:gd name="T52" fmla="*/ 2147483647 w 236"/>
              <a:gd name="T53" fmla="*/ 2147483647 h 239"/>
              <a:gd name="T54" fmla="*/ 2147483647 w 236"/>
              <a:gd name="T55" fmla="*/ 2147483647 h 239"/>
              <a:gd name="T56" fmla="*/ 2147483647 w 236"/>
              <a:gd name="T57" fmla="*/ 0 h 239"/>
              <a:gd name="T58" fmla="*/ 2147483647 w 236"/>
              <a:gd name="T59" fmla="*/ 2147483647 h 239"/>
              <a:gd name="T60" fmla="*/ 2147483647 w 236"/>
              <a:gd name="T61" fmla="*/ 2147483647 h 239"/>
              <a:gd name="T62" fmla="*/ 2147483647 w 236"/>
              <a:gd name="T63" fmla="*/ 2147483647 h 239"/>
              <a:gd name="T64" fmla="*/ 2147483647 w 236"/>
              <a:gd name="T65" fmla="*/ 2147483647 h 239"/>
              <a:gd name="T66" fmla="*/ 2147483647 w 236"/>
              <a:gd name="T67" fmla="*/ 2147483647 h 239"/>
              <a:gd name="T68" fmla="*/ 2147483647 w 236"/>
              <a:gd name="T69" fmla="*/ 2147483647 h 239"/>
              <a:gd name="T70" fmla="*/ 2147483647 w 236"/>
              <a:gd name="T71" fmla="*/ 2147483647 h 239"/>
              <a:gd name="T72" fmla="*/ 2147483647 w 236"/>
              <a:gd name="T73" fmla="*/ 2147483647 h 239"/>
              <a:gd name="T74" fmla="*/ 2147483647 w 236"/>
              <a:gd name="T75" fmla="*/ 2147483647 h 239"/>
              <a:gd name="T76" fmla="*/ 2147483647 w 236"/>
              <a:gd name="T77" fmla="*/ 2147483647 h 239"/>
              <a:gd name="T78" fmla="*/ 2147483647 w 236"/>
              <a:gd name="T79" fmla="*/ 2147483647 h 239"/>
              <a:gd name="T80" fmla="*/ 2147483647 w 236"/>
              <a:gd name="T81" fmla="*/ 2147483647 h 239"/>
              <a:gd name="T82" fmla="*/ 2147483647 w 236"/>
              <a:gd name="T83" fmla="*/ 2147483647 h 239"/>
              <a:gd name="T84" fmla="*/ 2147483647 w 236"/>
              <a:gd name="T85" fmla="*/ 2147483647 h 239"/>
              <a:gd name="T86" fmla="*/ 2147483647 w 236"/>
              <a:gd name="T87" fmla="*/ 2147483647 h 239"/>
              <a:gd name="T88" fmla="*/ 2147483647 w 236"/>
              <a:gd name="T89" fmla="*/ 2147483647 h 239"/>
              <a:gd name="T90" fmla="*/ 2147483647 w 236"/>
              <a:gd name="T91" fmla="*/ 2147483647 h 239"/>
              <a:gd name="T92" fmla="*/ 2147483647 w 236"/>
              <a:gd name="T93" fmla="*/ 2147483647 h 239"/>
              <a:gd name="T94" fmla="*/ 2147483647 w 236"/>
              <a:gd name="T95" fmla="*/ 2147483647 h 239"/>
              <a:gd name="T96" fmla="*/ 2147483647 w 236"/>
              <a:gd name="T97" fmla="*/ 2147483647 h 239"/>
              <a:gd name="T98" fmla="*/ 2147483647 w 236"/>
              <a:gd name="T99" fmla="*/ 2147483647 h 239"/>
              <a:gd name="T100" fmla="*/ 2147483647 w 236"/>
              <a:gd name="T101" fmla="*/ 2147483647 h 239"/>
              <a:gd name="T102" fmla="*/ 2147483647 w 236"/>
              <a:gd name="T103" fmla="*/ 2147483647 h 239"/>
              <a:gd name="T104" fmla="*/ 2147483647 w 236"/>
              <a:gd name="T105" fmla="*/ 2147483647 h 239"/>
              <a:gd name="T106" fmla="*/ 2147483647 w 236"/>
              <a:gd name="T107" fmla="*/ 2147483647 h 239"/>
              <a:gd name="T108" fmla="*/ 2147483647 w 236"/>
              <a:gd name="T109" fmla="*/ 2147483647 h 239"/>
              <a:gd name="T110" fmla="*/ 2147483647 w 236"/>
              <a:gd name="T111" fmla="*/ 2147483647 h 239"/>
              <a:gd name="T112" fmla="*/ 2147483647 w 236"/>
              <a:gd name="T113" fmla="*/ 2147483647 h 239"/>
              <a:gd name="T114" fmla="*/ 2147483647 w 236"/>
              <a:gd name="T115" fmla="*/ 2147483647 h 239"/>
              <a:gd name="T116" fmla="*/ 2147483647 w 236"/>
              <a:gd name="T117" fmla="*/ 2147483647 h 239"/>
              <a:gd name="T118" fmla="*/ 2147483647 w 236"/>
              <a:gd name="T119" fmla="*/ 2147483647 h 239"/>
              <a:gd name="T120" fmla="*/ 2147483647 w 236"/>
              <a:gd name="T121" fmla="*/ 2147483647 h 2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6"/>
              <a:gd name="T184" fmla="*/ 0 h 239"/>
              <a:gd name="T185" fmla="*/ 236 w 236"/>
              <a:gd name="T186" fmla="*/ 239 h 2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151472"/>
          </a:solidFill>
          <a:ln>
            <a:noFill/>
          </a:ln>
        </p:spPr>
        <p:txBody>
          <a:bodyPr lIns="91407" tIns="45703" rIns="91407" bIns="45703"/>
          <a:lstStyle/>
          <a:p>
            <a:endParaRPr lang="zh-CN" altLang="en-US" sz="2400"/>
          </a:p>
        </p:txBody>
      </p:sp>
      <p:sp>
        <p:nvSpPr>
          <p:cNvPr id="66" name="Rectangle 59"/>
          <p:cNvSpPr>
            <a:spLocks noChangeArrowheads="1"/>
          </p:cNvSpPr>
          <p:nvPr/>
        </p:nvSpPr>
        <p:spPr bwMode="auto">
          <a:xfrm>
            <a:off x="8979246" y="3444051"/>
            <a:ext cx="626340" cy="31740"/>
          </a:xfrm>
          <a:prstGeom prst="rect">
            <a:avLst/>
          </a:prstGeom>
          <a:solidFill>
            <a:srgbClr val="151472"/>
          </a:solidFill>
          <a:ln>
            <a:noFill/>
          </a:ln>
        </p:spPr>
        <p:txBody>
          <a:bodyPr lIns="91407" tIns="45703" rIns="91407" bIns="45703"/>
          <a:lstStyle/>
          <a:p>
            <a:pPr eaLnBrk="1" hangingPunct="1">
              <a:defRPr/>
            </a:pPr>
            <a:endParaRPr lang="id-ID" sz="1333" dirty="0"/>
          </a:p>
        </p:txBody>
      </p:sp>
      <p:sp>
        <p:nvSpPr>
          <p:cNvPr id="67" name="Rectangle 60"/>
          <p:cNvSpPr>
            <a:spLocks noChangeArrowheads="1"/>
          </p:cNvSpPr>
          <p:nvPr/>
        </p:nvSpPr>
        <p:spPr bwMode="auto">
          <a:xfrm>
            <a:off x="9004638" y="3380570"/>
            <a:ext cx="575556" cy="31740"/>
          </a:xfrm>
          <a:prstGeom prst="rect">
            <a:avLst/>
          </a:prstGeom>
          <a:solidFill>
            <a:srgbClr val="151472"/>
          </a:solidFill>
          <a:ln>
            <a:noFill/>
          </a:ln>
        </p:spPr>
        <p:txBody>
          <a:bodyPr lIns="91407" tIns="45703" rIns="91407" bIns="45703"/>
          <a:lstStyle/>
          <a:p>
            <a:pPr eaLnBrk="1" hangingPunct="1">
              <a:defRPr/>
            </a:pPr>
            <a:endParaRPr lang="id-ID" sz="1333" dirty="0"/>
          </a:p>
        </p:txBody>
      </p:sp>
      <p:sp>
        <p:nvSpPr>
          <p:cNvPr id="68" name="Rectangle 61"/>
          <p:cNvSpPr>
            <a:spLocks noChangeArrowheads="1"/>
          </p:cNvSpPr>
          <p:nvPr/>
        </p:nvSpPr>
        <p:spPr bwMode="auto">
          <a:xfrm>
            <a:off x="9231052" y="3314974"/>
            <a:ext cx="120612" cy="31741"/>
          </a:xfrm>
          <a:prstGeom prst="rect">
            <a:avLst/>
          </a:prstGeom>
          <a:solidFill>
            <a:srgbClr val="151472"/>
          </a:solidFill>
          <a:ln>
            <a:noFill/>
          </a:ln>
        </p:spPr>
        <p:txBody>
          <a:bodyPr lIns="91407" tIns="45703" rIns="91407" bIns="4570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id-ID" altLang="zh-CN" sz="1333"/>
          </a:p>
        </p:txBody>
      </p:sp>
      <p:sp>
        <p:nvSpPr>
          <p:cNvPr id="69" name="Rectangle 62"/>
          <p:cNvSpPr>
            <a:spLocks noChangeArrowheads="1"/>
          </p:cNvSpPr>
          <p:nvPr/>
        </p:nvSpPr>
        <p:spPr bwMode="auto">
          <a:xfrm>
            <a:off x="9252212" y="3082213"/>
            <a:ext cx="78292" cy="253921"/>
          </a:xfrm>
          <a:prstGeom prst="rect">
            <a:avLst/>
          </a:prstGeom>
          <a:solidFill>
            <a:srgbClr val="151472"/>
          </a:solidFill>
          <a:ln>
            <a:noFill/>
          </a:ln>
        </p:spPr>
        <p:txBody>
          <a:bodyPr lIns="91407" tIns="45703" rIns="91407" bIns="45703"/>
          <a:lstStyle/>
          <a:p>
            <a:pPr eaLnBrk="1" hangingPunct="1">
              <a:defRPr/>
            </a:pPr>
            <a:endParaRPr lang="id-ID" sz="1333" dirty="0"/>
          </a:p>
        </p:txBody>
      </p:sp>
      <p:sp>
        <p:nvSpPr>
          <p:cNvPr id="70" name="Rectangle 63"/>
          <p:cNvSpPr>
            <a:spLocks noChangeArrowheads="1"/>
          </p:cNvSpPr>
          <p:nvPr/>
        </p:nvSpPr>
        <p:spPr bwMode="auto">
          <a:xfrm>
            <a:off x="9231052" y="3069516"/>
            <a:ext cx="120612" cy="31741"/>
          </a:xfrm>
          <a:prstGeom prst="rect">
            <a:avLst/>
          </a:prstGeom>
          <a:solidFill>
            <a:srgbClr val="151472"/>
          </a:solidFill>
          <a:ln>
            <a:noFill/>
          </a:ln>
        </p:spPr>
        <p:txBody>
          <a:bodyPr lIns="91407" tIns="45703" rIns="91407" bIns="4570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id-ID" altLang="zh-CN" sz="1333"/>
          </a:p>
        </p:txBody>
      </p:sp>
      <p:sp>
        <p:nvSpPr>
          <p:cNvPr id="71" name="Rectangle 64"/>
          <p:cNvSpPr>
            <a:spLocks noChangeArrowheads="1"/>
          </p:cNvSpPr>
          <p:nvPr/>
        </p:nvSpPr>
        <p:spPr bwMode="auto">
          <a:xfrm>
            <a:off x="9415144" y="3314974"/>
            <a:ext cx="120613" cy="31741"/>
          </a:xfrm>
          <a:prstGeom prst="rect">
            <a:avLst/>
          </a:prstGeom>
          <a:solidFill>
            <a:srgbClr val="151472"/>
          </a:solidFill>
          <a:ln>
            <a:noFill/>
          </a:ln>
        </p:spPr>
        <p:txBody>
          <a:bodyPr lIns="91407" tIns="45703" rIns="91407" bIns="45703"/>
          <a:lstStyle/>
          <a:p>
            <a:pPr eaLnBrk="1" hangingPunct="1">
              <a:defRPr/>
            </a:pPr>
            <a:endParaRPr lang="id-ID" sz="1333" dirty="0"/>
          </a:p>
        </p:txBody>
      </p:sp>
      <p:sp>
        <p:nvSpPr>
          <p:cNvPr id="72" name="Rectangle 65"/>
          <p:cNvSpPr>
            <a:spLocks noChangeArrowheads="1"/>
          </p:cNvSpPr>
          <p:nvPr/>
        </p:nvSpPr>
        <p:spPr bwMode="auto">
          <a:xfrm>
            <a:off x="9436304" y="3082213"/>
            <a:ext cx="76176" cy="253921"/>
          </a:xfrm>
          <a:prstGeom prst="rect">
            <a:avLst/>
          </a:prstGeom>
          <a:solidFill>
            <a:srgbClr val="151472"/>
          </a:solidFill>
          <a:ln>
            <a:noFill/>
          </a:ln>
        </p:spPr>
        <p:txBody>
          <a:bodyPr lIns="91407" tIns="45703" rIns="91407" bIns="45703"/>
          <a:lstStyle/>
          <a:p>
            <a:pPr eaLnBrk="1" hangingPunct="1">
              <a:defRPr/>
            </a:pPr>
            <a:endParaRPr lang="id-ID" sz="1333" dirty="0"/>
          </a:p>
        </p:txBody>
      </p:sp>
      <p:sp>
        <p:nvSpPr>
          <p:cNvPr id="73" name="Rectangle 66"/>
          <p:cNvSpPr>
            <a:spLocks noChangeArrowheads="1"/>
          </p:cNvSpPr>
          <p:nvPr/>
        </p:nvSpPr>
        <p:spPr bwMode="auto">
          <a:xfrm>
            <a:off x="9415144" y="3069516"/>
            <a:ext cx="120613" cy="31741"/>
          </a:xfrm>
          <a:prstGeom prst="rect">
            <a:avLst/>
          </a:prstGeom>
          <a:solidFill>
            <a:srgbClr val="151472"/>
          </a:solidFill>
          <a:ln>
            <a:noFill/>
          </a:ln>
        </p:spPr>
        <p:txBody>
          <a:bodyPr lIns="91407" tIns="45703" rIns="91407" bIns="45703"/>
          <a:lstStyle/>
          <a:p>
            <a:pPr eaLnBrk="1" hangingPunct="1">
              <a:defRPr/>
            </a:pPr>
            <a:endParaRPr lang="id-ID" sz="1333" dirty="0"/>
          </a:p>
        </p:txBody>
      </p:sp>
      <p:sp>
        <p:nvSpPr>
          <p:cNvPr id="74" name="Rectangle 67"/>
          <p:cNvSpPr>
            <a:spLocks noChangeArrowheads="1"/>
          </p:cNvSpPr>
          <p:nvPr/>
        </p:nvSpPr>
        <p:spPr bwMode="auto">
          <a:xfrm>
            <a:off x="9049075" y="3314974"/>
            <a:ext cx="120612" cy="31741"/>
          </a:xfrm>
          <a:prstGeom prst="rect">
            <a:avLst/>
          </a:prstGeom>
          <a:solidFill>
            <a:srgbClr val="151472"/>
          </a:solidFill>
          <a:ln>
            <a:noFill/>
          </a:ln>
        </p:spPr>
        <p:txBody>
          <a:bodyPr lIns="91407" tIns="45703" rIns="91407" bIns="4570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id-ID" altLang="zh-CN" sz="1333"/>
          </a:p>
        </p:txBody>
      </p:sp>
      <p:sp>
        <p:nvSpPr>
          <p:cNvPr id="75" name="Rectangle 68"/>
          <p:cNvSpPr>
            <a:spLocks noChangeArrowheads="1"/>
          </p:cNvSpPr>
          <p:nvPr/>
        </p:nvSpPr>
        <p:spPr bwMode="auto">
          <a:xfrm>
            <a:off x="9068118" y="3082213"/>
            <a:ext cx="80408" cy="253921"/>
          </a:xfrm>
          <a:prstGeom prst="rect">
            <a:avLst/>
          </a:prstGeom>
          <a:solidFill>
            <a:srgbClr val="151472"/>
          </a:solidFill>
          <a:ln>
            <a:noFill/>
          </a:ln>
        </p:spPr>
        <p:txBody>
          <a:bodyPr lIns="91407" tIns="45703" rIns="91407" bIns="4570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id-ID" altLang="zh-CN" sz="1333"/>
          </a:p>
        </p:txBody>
      </p:sp>
      <p:sp>
        <p:nvSpPr>
          <p:cNvPr id="76" name="Rectangle 69"/>
          <p:cNvSpPr>
            <a:spLocks noChangeArrowheads="1"/>
          </p:cNvSpPr>
          <p:nvPr/>
        </p:nvSpPr>
        <p:spPr bwMode="auto">
          <a:xfrm>
            <a:off x="9049075" y="3069516"/>
            <a:ext cx="120612" cy="31741"/>
          </a:xfrm>
          <a:prstGeom prst="rect">
            <a:avLst/>
          </a:prstGeom>
          <a:solidFill>
            <a:srgbClr val="151472"/>
          </a:solidFill>
          <a:ln>
            <a:noFill/>
          </a:ln>
        </p:spPr>
        <p:txBody>
          <a:bodyPr lIns="91407" tIns="45703" rIns="91407" bIns="4570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id-ID" altLang="zh-CN" sz="1333"/>
          </a:p>
        </p:txBody>
      </p:sp>
      <p:sp>
        <p:nvSpPr>
          <p:cNvPr id="77" name="Rectangle 70"/>
          <p:cNvSpPr>
            <a:spLocks noChangeArrowheads="1"/>
          </p:cNvSpPr>
          <p:nvPr/>
        </p:nvSpPr>
        <p:spPr bwMode="auto">
          <a:xfrm>
            <a:off x="9004638" y="2999687"/>
            <a:ext cx="575556" cy="31740"/>
          </a:xfrm>
          <a:prstGeom prst="rect">
            <a:avLst/>
          </a:prstGeom>
          <a:solidFill>
            <a:srgbClr val="151472"/>
          </a:solidFill>
          <a:ln>
            <a:noFill/>
          </a:ln>
        </p:spPr>
        <p:txBody>
          <a:bodyPr lIns="91407" tIns="45703" rIns="91407" bIns="45703"/>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id-ID" altLang="zh-CN" sz="1333"/>
          </a:p>
        </p:txBody>
      </p:sp>
      <p:sp>
        <p:nvSpPr>
          <p:cNvPr id="78" name="Freeform 71"/>
          <p:cNvSpPr>
            <a:spLocks/>
          </p:cNvSpPr>
          <p:nvPr/>
        </p:nvSpPr>
        <p:spPr bwMode="auto">
          <a:xfrm>
            <a:off x="9004638" y="2815595"/>
            <a:ext cx="575556" cy="184093"/>
          </a:xfrm>
          <a:custGeom>
            <a:avLst/>
            <a:gdLst>
              <a:gd name="T0" fmla="*/ 2147483647 w 363"/>
              <a:gd name="T1" fmla="*/ 0 h 116"/>
              <a:gd name="T2" fmla="*/ 2147483647 w 363"/>
              <a:gd name="T3" fmla="*/ 2147483647 h 116"/>
              <a:gd name="T4" fmla="*/ 0 w 363"/>
              <a:gd name="T5" fmla="*/ 2147483647 h 116"/>
              <a:gd name="T6" fmla="*/ 2147483647 w 363"/>
              <a:gd name="T7" fmla="*/ 0 h 116"/>
              <a:gd name="T8" fmla="*/ 0 60000 65536"/>
              <a:gd name="T9" fmla="*/ 0 60000 65536"/>
              <a:gd name="T10" fmla="*/ 0 60000 65536"/>
              <a:gd name="T11" fmla="*/ 0 60000 65536"/>
              <a:gd name="T12" fmla="*/ 0 w 363"/>
              <a:gd name="T13" fmla="*/ 0 h 116"/>
              <a:gd name="T14" fmla="*/ 363 w 363"/>
              <a:gd name="T15" fmla="*/ 116 h 116"/>
            </a:gdLst>
            <a:ahLst/>
            <a:cxnLst>
              <a:cxn ang="T8">
                <a:pos x="T0" y="T1"/>
              </a:cxn>
              <a:cxn ang="T9">
                <a:pos x="T2" y="T3"/>
              </a:cxn>
              <a:cxn ang="T10">
                <a:pos x="T4" y="T5"/>
              </a:cxn>
              <a:cxn ang="T11">
                <a:pos x="T6" y="T7"/>
              </a:cxn>
            </a:cxnLst>
            <a:rect l="T12" t="T13" r="T14" b="T15"/>
            <a:pathLst>
              <a:path w="363" h="116">
                <a:moveTo>
                  <a:pt x="181" y="0"/>
                </a:moveTo>
                <a:lnTo>
                  <a:pt x="363" y="116"/>
                </a:lnTo>
                <a:lnTo>
                  <a:pt x="0" y="116"/>
                </a:lnTo>
                <a:lnTo>
                  <a:pt x="181" y="0"/>
                </a:lnTo>
                <a:close/>
              </a:path>
            </a:pathLst>
          </a:custGeom>
          <a:solidFill>
            <a:srgbClr val="151472"/>
          </a:solidFill>
          <a:ln>
            <a:noFill/>
          </a:ln>
        </p:spPr>
        <p:txBody>
          <a:bodyPr lIns="91407" tIns="45703" rIns="91407" bIns="45703"/>
          <a:lstStyle/>
          <a:p>
            <a:endParaRPr lang="zh-CN" altLang="en-US" sz="2400"/>
          </a:p>
        </p:txBody>
      </p:sp>
      <p:sp>
        <p:nvSpPr>
          <p:cNvPr id="79" name="Freeform 72"/>
          <p:cNvSpPr>
            <a:spLocks noEditPoints="1"/>
          </p:cNvSpPr>
          <p:nvPr/>
        </p:nvSpPr>
        <p:spPr bwMode="auto">
          <a:xfrm>
            <a:off x="7419744" y="2982761"/>
            <a:ext cx="799853" cy="520540"/>
          </a:xfrm>
          <a:custGeom>
            <a:avLst/>
            <a:gdLst>
              <a:gd name="T0" fmla="*/ 2147483647 w 367"/>
              <a:gd name="T1" fmla="*/ 2147483647 h 240"/>
              <a:gd name="T2" fmla="*/ 2147483647 w 367"/>
              <a:gd name="T3" fmla="*/ 2147483647 h 240"/>
              <a:gd name="T4" fmla="*/ 2147483647 w 367"/>
              <a:gd name="T5" fmla="*/ 2147483647 h 240"/>
              <a:gd name="T6" fmla="*/ 2147483647 w 367"/>
              <a:gd name="T7" fmla="*/ 2147483647 h 240"/>
              <a:gd name="T8" fmla="*/ 2147483647 w 367"/>
              <a:gd name="T9" fmla="*/ 2147483647 h 240"/>
              <a:gd name="T10" fmla="*/ 2147483647 w 367"/>
              <a:gd name="T11" fmla="*/ 2147483647 h 240"/>
              <a:gd name="T12" fmla="*/ 2147483647 w 367"/>
              <a:gd name="T13" fmla="*/ 2147483647 h 240"/>
              <a:gd name="T14" fmla="*/ 2147483647 w 367"/>
              <a:gd name="T15" fmla="*/ 2147483647 h 240"/>
              <a:gd name="T16" fmla="*/ 2147483647 w 367"/>
              <a:gd name="T17" fmla="*/ 2147483647 h 240"/>
              <a:gd name="T18" fmla="*/ 2147483647 w 367"/>
              <a:gd name="T19" fmla="*/ 2147483647 h 240"/>
              <a:gd name="T20" fmla="*/ 2147483647 w 367"/>
              <a:gd name="T21" fmla="*/ 2147483647 h 240"/>
              <a:gd name="T22" fmla="*/ 2147483647 w 367"/>
              <a:gd name="T23" fmla="*/ 2147483647 h 240"/>
              <a:gd name="T24" fmla="*/ 2147483647 w 367"/>
              <a:gd name="T25" fmla="*/ 2147483647 h 240"/>
              <a:gd name="T26" fmla="*/ 2147483647 w 367"/>
              <a:gd name="T27" fmla="*/ 2147483647 h 240"/>
              <a:gd name="T28" fmla="*/ 2147483647 w 367"/>
              <a:gd name="T29" fmla="*/ 2147483647 h 240"/>
              <a:gd name="T30" fmla="*/ 2147483647 w 367"/>
              <a:gd name="T31" fmla="*/ 2147483647 h 240"/>
              <a:gd name="T32" fmla="*/ 0 w 367"/>
              <a:gd name="T33" fmla="*/ 0 h 240"/>
              <a:gd name="T34" fmla="*/ 2147483647 w 367"/>
              <a:gd name="T35" fmla="*/ 2147483647 h 240"/>
              <a:gd name="T36" fmla="*/ 2147483647 w 367"/>
              <a:gd name="T37" fmla="*/ 2147483647 h 240"/>
              <a:gd name="T38" fmla="*/ 2147483647 w 367"/>
              <a:gd name="T39" fmla="*/ 2147483647 h 240"/>
              <a:gd name="T40" fmla="*/ 2147483647 w 367"/>
              <a:gd name="T41" fmla="*/ 2147483647 h 240"/>
              <a:gd name="T42" fmla="*/ 2147483647 w 367"/>
              <a:gd name="T43" fmla="*/ 2147483647 h 240"/>
              <a:gd name="T44" fmla="*/ 2147483647 w 367"/>
              <a:gd name="T45" fmla="*/ 2147483647 h 240"/>
              <a:gd name="T46" fmla="*/ 2147483647 w 367"/>
              <a:gd name="T47" fmla="*/ 2147483647 h 240"/>
              <a:gd name="T48" fmla="*/ 2147483647 w 367"/>
              <a:gd name="T49" fmla="*/ 2147483647 h 240"/>
              <a:gd name="T50" fmla="*/ 2147483647 w 367"/>
              <a:gd name="T51" fmla="*/ 2147483647 h 240"/>
              <a:gd name="T52" fmla="*/ 2147483647 w 367"/>
              <a:gd name="T53" fmla="*/ 2147483647 h 240"/>
              <a:gd name="T54" fmla="*/ 2147483647 w 367"/>
              <a:gd name="T55" fmla="*/ 2147483647 h 240"/>
              <a:gd name="T56" fmla="*/ 2147483647 w 367"/>
              <a:gd name="T57" fmla="*/ 2147483647 h 240"/>
              <a:gd name="T58" fmla="*/ 2147483647 w 367"/>
              <a:gd name="T59" fmla="*/ 2147483647 h 240"/>
              <a:gd name="T60" fmla="*/ 2147483647 w 367"/>
              <a:gd name="T61" fmla="*/ 2147483647 h 240"/>
              <a:gd name="T62" fmla="*/ 2147483647 w 367"/>
              <a:gd name="T63" fmla="*/ 2147483647 h 240"/>
              <a:gd name="T64" fmla="*/ 2147483647 w 367"/>
              <a:gd name="T65" fmla="*/ 2147483647 h 240"/>
              <a:gd name="T66" fmla="*/ 0 w 367"/>
              <a:gd name="T67" fmla="*/ 2147483647 h 240"/>
              <a:gd name="T68" fmla="*/ 0 w 367"/>
              <a:gd name="T69" fmla="*/ 0 h 2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7"/>
              <a:gd name="T106" fmla="*/ 0 h 240"/>
              <a:gd name="T107" fmla="*/ 367 w 367"/>
              <a:gd name="T108" fmla="*/ 240 h 2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151472"/>
          </a:solidFill>
          <a:ln>
            <a:noFill/>
          </a:ln>
        </p:spPr>
        <p:txBody>
          <a:bodyPr lIns="91407" tIns="45703" rIns="91407" bIns="45703"/>
          <a:lstStyle/>
          <a:p>
            <a:endParaRPr lang="zh-CN" altLang="en-US" sz="2400"/>
          </a:p>
        </p:txBody>
      </p:sp>
      <p:sp>
        <p:nvSpPr>
          <p:cNvPr id="80" name="Freeform 73"/>
          <p:cNvSpPr>
            <a:spLocks noEditPoints="1"/>
          </p:cNvSpPr>
          <p:nvPr/>
        </p:nvSpPr>
        <p:spPr bwMode="auto">
          <a:xfrm>
            <a:off x="9184499" y="3554083"/>
            <a:ext cx="186209" cy="327981"/>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151472"/>
          </a:solidFill>
          <a:ln>
            <a:noFill/>
          </a:ln>
        </p:spPr>
        <p:txBody>
          <a:bodyPr lIns="91407" tIns="45703" rIns="91407" bIns="45703"/>
          <a:lstStyle/>
          <a:p>
            <a:pPr eaLnBrk="1" hangingPunct="1">
              <a:defRPr/>
            </a:pPr>
            <a:endParaRPr lang="id-ID" sz="1333" dirty="0"/>
          </a:p>
        </p:txBody>
      </p:sp>
      <p:sp>
        <p:nvSpPr>
          <p:cNvPr id="81" name="Freeform 74"/>
          <p:cNvSpPr>
            <a:spLocks noEditPoints="1"/>
          </p:cNvSpPr>
          <p:nvPr/>
        </p:nvSpPr>
        <p:spPr bwMode="auto">
          <a:xfrm>
            <a:off x="7550937" y="2434711"/>
            <a:ext cx="374533" cy="459176"/>
          </a:xfrm>
          <a:custGeom>
            <a:avLst/>
            <a:gdLst>
              <a:gd name="T0" fmla="*/ 2147483647 w 172"/>
              <a:gd name="T1" fmla="*/ 2147483647 h 211"/>
              <a:gd name="T2" fmla="*/ 2147483647 w 172"/>
              <a:gd name="T3" fmla="*/ 2147483647 h 211"/>
              <a:gd name="T4" fmla="*/ 2147483647 w 172"/>
              <a:gd name="T5" fmla="*/ 2147483647 h 211"/>
              <a:gd name="T6" fmla="*/ 2147483647 w 172"/>
              <a:gd name="T7" fmla="*/ 2147483647 h 211"/>
              <a:gd name="T8" fmla="*/ 2147483647 w 172"/>
              <a:gd name="T9" fmla="*/ 2147483647 h 211"/>
              <a:gd name="T10" fmla="*/ 2147483647 w 172"/>
              <a:gd name="T11" fmla="*/ 2147483647 h 211"/>
              <a:gd name="T12" fmla="*/ 2147483647 w 172"/>
              <a:gd name="T13" fmla="*/ 2147483647 h 211"/>
              <a:gd name="T14" fmla="*/ 2147483647 w 172"/>
              <a:gd name="T15" fmla="*/ 2147483647 h 211"/>
              <a:gd name="T16" fmla="*/ 2147483647 w 172"/>
              <a:gd name="T17" fmla="*/ 2147483647 h 211"/>
              <a:gd name="T18" fmla="*/ 2147483647 w 172"/>
              <a:gd name="T19" fmla="*/ 2147483647 h 211"/>
              <a:gd name="T20" fmla="*/ 2147483647 w 172"/>
              <a:gd name="T21" fmla="*/ 2147483647 h 211"/>
              <a:gd name="T22" fmla="*/ 2147483647 w 172"/>
              <a:gd name="T23" fmla="*/ 2147483647 h 211"/>
              <a:gd name="T24" fmla="*/ 2147483647 w 172"/>
              <a:gd name="T25" fmla="*/ 2147483647 h 211"/>
              <a:gd name="T26" fmla="*/ 2147483647 w 172"/>
              <a:gd name="T27" fmla="*/ 2147483647 h 211"/>
              <a:gd name="T28" fmla="*/ 2147483647 w 172"/>
              <a:gd name="T29" fmla="*/ 2147483647 h 211"/>
              <a:gd name="T30" fmla="*/ 2147483647 w 172"/>
              <a:gd name="T31" fmla="*/ 2147483647 h 211"/>
              <a:gd name="T32" fmla="*/ 2147483647 w 172"/>
              <a:gd name="T33" fmla="*/ 2147483647 h 211"/>
              <a:gd name="T34" fmla="*/ 2147483647 w 172"/>
              <a:gd name="T35" fmla="*/ 2147483647 h 211"/>
              <a:gd name="T36" fmla="*/ 2147483647 w 172"/>
              <a:gd name="T37" fmla="*/ 0 h 211"/>
              <a:gd name="T38" fmla="*/ 2147483647 w 172"/>
              <a:gd name="T39" fmla="*/ 0 h 211"/>
              <a:gd name="T40" fmla="*/ 2147483647 w 172"/>
              <a:gd name="T41" fmla="*/ 2147483647 h 211"/>
              <a:gd name="T42" fmla="*/ 2147483647 w 172"/>
              <a:gd name="T43" fmla="*/ 2147483647 h 211"/>
              <a:gd name="T44" fmla="*/ 2147483647 w 172"/>
              <a:gd name="T45" fmla="*/ 2147483647 h 211"/>
              <a:gd name="T46" fmla="*/ 2147483647 w 172"/>
              <a:gd name="T47" fmla="*/ 2147483647 h 211"/>
              <a:gd name="T48" fmla="*/ 2147483647 w 172"/>
              <a:gd name="T49" fmla="*/ 2147483647 h 211"/>
              <a:gd name="T50" fmla="*/ 2147483647 w 172"/>
              <a:gd name="T51" fmla="*/ 2147483647 h 211"/>
              <a:gd name="T52" fmla="*/ 2147483647 w 172"/>
              <a:gd name="T53" fmla="*/ 2147483647 h 211"/>
              <a:gd name="T54" fmla="*/ 2147483647 w 172"/>
              <a:gd name="T55" fmla="*/ 2147483647 h 211"/>
              <a:gd name="T56" fmla="*/ 2147483647 w 172"/>
              <a:gd name="T57" fmla="*/ 0 h 211"/>
              <a:gd name="T58" fmla="*/ 2147483647 w 172"/>
              <a:gd name="T59" fmla="*/ 0 h 211"/>
              <a:gd name="T60" fmla="*/ 2147483647 w 172"/>
              <a:gd name="T61" fmla="*/ 2147483647 h 211"/>
              <a:gd name="T62" fmla="*/ 2147483647 w 172"/>
              <a:gd name="T63" fmla="*/ 2147483647 h 211"/>
              <a:gd name="T64" fmla="*/ 2147483647 w 172"/>
              <a:gd name="T65" fmla="*/ 2147483647 h 211"/>
              <a:gd name="T66" fmla="*/ 2147483647 w 172"/>
              <a:gd name="T67" fmla="*/ 2147483647 h 211"/>
              <a:gd name="T68" fmla="*/ 2147483647 w 172"/>
              <a:gd name="T69" fmla="*/ 2147483647 h 211"/>
              <a:gd name="T70" fmla="*/ 2147483647 w 172"/>
              <a:gd name="T71" fmla="*/ 2147483647 h 211"/>
              <a:gd name="T72" fmla="*/ 2147483647 w 172"/>
              <a:gd name="T73" fmla="*/ 2147483647 h 211"/>
              <a:gd name="T74" fmla="*/ 2147483647 w 172"/>
              <a:gd name="T75" fmla="*/ 2147483647 h 211"/>
              <a:gd name="T76" fmla="*/ 2147483647 w 172"/>
              <a:gd name="T77" fmla="*/ 2147483647 h 211"/>
              <a:gd name="T78" fmla="*/ 2147483647 w 172"/>
              <a:gd name="T79" fmla="*/ 2147483647 h 211"/>
              <a:gd name="T80" fmla="*/ 2147483647 w 172"/>
              <a:gd name="T81" fmla="*/ 2147483647 h 211"/>
              <a:gd name="T82" fmla="*/ 2147483647 w 172"/>
              <a:gd name="T83" fmla="*/ 2147483647 h 211"/>
              <a:gd name="T84" fmla="*/ 2147483647 w 172"/>
              <a:gd name="T85" fmla="*/ 2147483647 h 211"/>
              <a:gd name="T86" fmla="*/ 2147483647 w 172"/>
              <a:gd name="T87" fmla="*/ 2147483647 h 211"/>
              <a:gd name="T88" fmla="*/ 2147483647 w 172"/>
              <a:gd name="T89" fmla="*/ 2147483647 h 211"/>
              <a:gd name="T90" fmla="*/ 2147483647 w 172"/>
              <a:gd name="T91" fmla="*/ 2147483647 h 211"/>
              <a:gd name="T92" fmla="*/ 0 w 172"/>
              <a:gd name="T93" fmla="*/ 2147483647 h 2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2"/>
              <a:gd name="T142" fmla="*/ 0 h 211"/>
              <a:gd name="T143" fmla="*/ 172 w 172"/>
              <a:gd name="T144" fmla="*/ 211 h 2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151472"/>
          </a:solidFill>
          <a:ln>
            <a:noFill/>
          </a:ln>
        </p:spPr>
        <p:txBody>
          <a:bodyPr lIns="91407" tIns="45703" rIns="91407" bIns="45703"/>
          <a:lstStyle/>
          <a:p>
            <a:endParaRPr lang="zh-CN" altLang="en-US" sz="2400"/>
          </a:p>
        </p:txBody>
      </p:sp>
      <p:sp>
        <p:nvSpPr>
          <p:cNvPr id="82" name="Freeform 75"/>
          <p:cNvSpPr>
            <a:spLocks noEditPoints="1"/>
          </p:cNvSpPr>
          <p:nvPr/>
        </p:nvSpPr>
        <p:spPr bwMode="auto">
          <a:xfrm>
            <a:off x="8274614" y="2919281"/>
            <a:ext cx="569207" cy="571324"/>
          </a:xfrm>
          <a:custGeom>
            <a:avLst/>
            <a:gdLst>
              <a:gd name="T0" fmla="*/ 2147483647 w 261"/>
              <a:gd name="T1" fmla="*/ 2147483647 h 262"/>
              <a:gd name="T2" fmla="*/ 2147483647 w 261"/>
              <a:gd name="T3" fmla="*/ 2147483647 h 262"/>
              <a:gd name="T4" fmla="*/ 2147483647 w 261"/>
              <a:gd name="T5" fmla="*/ 2147483647 h 262"/>
              <a:gd name="T6" fmla="*/ 2147483647 w 261"/>
              <a:gd name="T7" fmla="*/ 2147483647 h 262"/>
              <a:gd name="T8" fmla="*/ 2147483647 w 261"/>
              <a:gd name="T9" fmla="*/ 2147483647 h 262"/>
              <a:gd name="T10" fmla="*/ 2147483647 w 261"/>
              <a:gd name="T11" fmla="*/ 2147483647 h 262"/>
              <a:gd name="T12" fmla="*/ 2147483647 w 261"/>
              <a:gd name="T13" fmla="*/ 2147483647 h 262"/>
              <a:gd name="T14" fmla="*/ 2147483647 w 261"/>
              <a:gd name="T15" fmla="*/ 2147483647 h 262"/>
              <a:gd name="T16" fmla="*/ 2147483647 w 261"/>
              <a:gd name="T17" fmla="*/ 2147483647 h 262"/>
              <a:gd name="T18" fmla="*/ 2147483647 w 261"/>
              <a:gd name="T19" fmla="*/ 2147483647 h 262"/>
              <a:gd name="T20" fmla="*/ 2147483647 w 261"/>
              <a:gd name="T21" fmla="*/ 2147483647 h 262"/>
              <a:gd name="T22" fmla="*/ 2147483647 w 261"/>
              <a:gd name="T23" fmla="*/ 2147483647 h 262"/>
              <a:gd name="T24" fmla="*/ 2147483647 w 261"/>
              <a:gd name="T25" fmla="*/ 2147483647 h 262"/>
              <a:gd name="T26" fmla="*/ 2147483647 w 261"/>
              <a:gd name="T27" fmla="*/ 2147483647 h 262"/>
              <a:gd name="T28" fmla="*/ 2147483647 w 261"/>
              <a:gd name="T29" fmla="*/ 2147483647 h 262"/>
              <a:gd name="T30" fmla="*/ 2147483647 w 261"/>
              <a:gd name="T31" fmla="*/ 2147483647 h 262"/>
              <a:gd name="T32" fmla="*/ 2147483647 w 261"/>
              <a:gd name="T33" fmla="*/ 2147483647 h 262"/>
              <a:gd name="T34" fmla="*/ 2147483647 w 261"/>
              <a:gd name="T35" fmla="*/ 2147483647 h 262"/>
              <a:gd name="T36" fmla="*/ 2147483647 w 261"/>
              <a:gd name="T37" fmla="*/ 2147483647 h 262"/>
              <a:gd name="T38" fmla="*/ 2147483647 w 261"/>
              <a:gd name="T39" fmla="*/ 2147483647 h 262"/>
              <a:gd name="T40" fmla="*/ 2147483647 w 261"/>
              <a:gd name="T41" fmla="*/ 2147483647 h 262"/>
              <a:gd name="T42" fmla="*/ 2147483647 w 261"/>
              <a:gd name="T43" fmla="*/ 2147483647 h 262"/>
              <a:gd name="T44" fmla="*/ 2147483647 w 261"/>
              <a:gd name="T45" fmla="*/ 2147483647 h 262"/>
              <a:gd name="T46" fmla="*/ 2147483647 w 261"/>
              <a:gd name="T47" fmla="*/ 2147483647 h 262"/>
              <a:gd name="T48" fmla="*/ 2147483647 w 261"/>
              <a:gd name="T49" fmla="*/ 2147483647 h 262"/>
              <a:gd name="T50" fmla="*/ 2147483647 w 261"/>
              <a:gd name="T51" fmla="*/ 2147483647 h 262"/>
              <a:gd name="T52" fmla="*/ 2147483647 w 261"/>
              <a:gd name="T53" fmla="*/ 2147483647 h 262"/>
              <a:gd name="T54" fmla="*/ 2147483647 w 261"/>
              <a:gd name="T55" fmla="*/ 0 h 262"/>
              <a:gd name="T56" fmla="*/ 2147483647 w 261"/>
              <a:gd name="T57" fmla="*/ 2147483647 h 262"/>
              <a:gd name="T58" fmla="*/ 2147483647 w 261"/>
              <a:gd name="T59" fmla="*/ 2147483647 h 262"/>
              <a:gd name="T60" fmla="*/ 2147483647 w 261"/>
              <a:gd name="T61" fmla="*/ 2147483647 h 262"/>
              <a:gd name="T62" fmla="*/ 2147483647 w 261"/>
              <a:gd name="T63" fmla="*/ 2147483647 h 262"/>
              <a:gd name="T64" fmla="*/ 2147483647 w 261"/>
              <a:gd name="T65" fmla="*/ 2147483647 h 262"/>
              <a:gd name="T66" fmla="*/ 2147483647 w 261"/>
              <a:gd name="T67" fmla="*/ 2147483647 h 262"/>
              <a:gd name="T68" fmla="*/ 2147483647 w 261"/>
              <a:gd name="T69" fmla="*/ 2147483647 h 262"/>
              <a:gd name="T70" fmla="*/ 2147483647 w 261"/>
              <a:gd name="T71" fmla="*/ 2147483647 h 262"/>
              <a:gd name="T72" fmla="*/ 2147483647 w 261"/>
              <a:gd name="T73" fmla="*/ 2147483647 h 262"/>
              <a:gd name="T74" fmla="*/ 2147483647 w 261"/>
              <a:gd name="T75" fmla="*/ 2147483647 h 262"/>
              <a:gd name="T76" fmla="*/ 2147483647 w 261"/>
              <a:gd name="T77" fmla="*/ 2147483647 h 262"/>
              <a:gd name="T78" fmla="*/ 2147483647 w 261"/>
              <a:gd name="T79" fmla="*/ 2147483647 h 262"/>
              <a:gd name="T80" fmla="*/ 2147483647 w 261"/>
              <a:gd name="T81" fmla="*/ 2147483647 h 262"/>
              <a:gd name="T82" fmla="*/ 2147483647 w 261"/>
              <a:gd name="T83" fmla="*/ 2147483647 h 262"/>
              <a:gd name="T84" fmla="*/ 2147483647 w 261"/>
              <a:gd name="T85" fmla="*/ 2147483647 h 262"/>
              <a:gd name="T86" fmla="*/ 2147483647 w 261"/>
              <a:gd name="T87" fmla="*/ 2147483647 h 262"/>
              <a:gd name="T88" fmla="*/ 2147483647 w 261"/>
              <a:gd name="T89" fmla="*/ 2147483647 h 262"/>
              <a:gd name="T90" fmla="*/ 2147483647 w 261"/>
              <a:gd name="T91" fmla="*/ 2147483647 h 262"/>
              <a:gd name="T92" fmla="*/ 2147483647 w 261"/>
              <a:gd name="T93" fmla="*/ 2147483647 h 262"/>
              <a:gd name="T94" fmla="*/ 2147483647 w 261"/>
              <a:gd name="T95" fmla="*/ 2147483647 h 262"/>
              <a:gd name="T96" fmla="*/ 2147483647 w 261"/>
              <a:gd name="T97" fmla="*/ 2147483647 h 262"/>
              <a:gd name="T98" fmla="*/ 2147483647 w 261"/>
              <a:gd name="T99" fmla="*/ 2147483647 h 262"/>
              <a:gd name="T100" fmla="*/ 2147483647 w 261"/>
              <a:gd name="T101" fmla="*/ 2147483647 h 262"/>
              <a:gd name="T102" fmla="*/ 2147483647 w 261"/>
              <a:gd name="T103" fmla="*/ 2147483647 h 262"/>
              <a:gd name="T104" fmla="*/ 0 w 261"/>
              <a:gd name="T105" fmla="*/ 2147483647 h 262"/>
              <a:gd name="T106" fmla="*/ 2147483647 w 261"/>
              <a:gd name="T107" fmla="*/ 2147483647 h 2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1"/>
              <a:gd name="T163" fmla="*/ 0 h 262"/>
              <a:gd name="T164" fmla="*/ 261 w 261"/>
              <a:gd name="T165" fmla="*/ 262 h 2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151472"/>
          </a:solidFill>
          <a:ln>
            <a:noFill/>
          </a:ln>
        </p:spPr>
        <p:txBody>
          <a:bodyPr lIns="91407" tIns="45703" rIns="91407" bIns="45703"/>
          <a:lstStyle/>
          <a:p>
            <a:endParaRPr lang="zh-CN" altLang="en-US" sz="2400"/>
          </a:p>
        </p:txBody>
      </p:sp>
      <p:sp>
        <p:nvSpPr>
          <p:cNvPr id="83" name="Freeform 76"/>
          <p:cNvSpPr>
            <a:spLocks noEditPoints="1"/>
          </p:cNvSpPr>
          <p:nvPr/>
        </p:nvSpPr>
        <p:spPr bwMode="auto">
          <a:xfrm>
            <a:off x="7705406" y="3655652"/>
            <a:ext cx="643268" cy="486683"/>
          </a:xfrm>
          <a:custGeom>
            <a:avLst/>
            <a:gdLst>
              <a:gd name="T0" fmla="*/ 2147483647 w 295"/>
              <a:gd name="T1" fmla="*/ 0 h 224"/>
              <a:gd name="T2" fmla="*/ 2147483647 w 295"/>
              <a:gd name="T3" fmla="*/ 2147483647 h 224"/>
              <a:gd name="T4" fmla="*/ 2147483647 w 295"/>
              <a:gd name="T5" fmla="*/ 2147483647 h 224"/>
              <a:gd name="T6" fmla="*/ 2147483647 w 295"/>
              <a:gd name="T7" fmla="*/ 2147483647 h 224"/>
              <a:gd name="T8" fmla="*/ 2147483647 w 295"/>
              <a:gd name="T9" fmla="*/ 2147483647 h 224"/>
              <a:gd name="T10" fmla="*/ 2147483647 w 295"/>
              <a:gd name="T11" fmla="*/ 2147483647 h 224"/>
              <a:gd name="T12" fmla="*/ 2147483647 w 295"/>
              <a:gd name="T13" fmla="*/ 2147483647 h 224"/>
              <a:gd name="T14" fmla="*/ 2147483647 w 295"/>
              <a:gd name="T15" fmla="*/ 2147483647 h 224"/>
              <a:gd name="T16" fmla="*/ 2147483647 w 295"/>
              <a:gd name="T17" fmla="*/ 2147483647 h 224"/>
              <a:gd name="T18" fmla="*/ 2147483647 w 295"/>
              <a:gd name="T19" fmla="*/ 2147483647 h 224"/>
              <a:gd name="T20" fmla="*/ 2147483647 w 295"/>
              <a:gd name="T21" fmla="*/ 2147483647 h 224"/>
              <a:gd name="T22" fmla="*/ 2147483647 w 295"/>
              <a:gd name="T23" fmla="*/ 2147483647 h 224"/>
              <a:gd name="T24" fmla="*/ 2147483647 w 295"/>
              <a:gd name="T25" fmla="*/ 2147483647 h 224"/>
              <a:gd name="T26" fmla="*/ 2147483647 w 295"/>
              <a:gd name="T27" fmla="*/ 2147483647 h 224"/>
              <a:gd name="T28" fmla="*/ 2147483647 w 295"/>
              <a:gd name="T29" fmla="*/ 2147483647 h 224"/>
              <a:gd name="T30" fmla="*/ 2147483647 w 295"/>
              <a:gd name="T31" fmla="*/ 2147483647 h 224"/>
              <a:gd name="T32" fmla="*/ 2147483647 w 295"/>
              <a:gd name="T33" fmla="*/ 0 h 224"/>
              <a:gd name="T34" fmla="*/ 2147483647 w 295"/>
              <a:gd name="T35" fmla="*/ 0 h 224"/>
              <a:gd name="T36" fmla="*/ 2147483647 w 295"/>
              <a:gd name="T37" fmla="*/ 2147483647 h 224"/>
              <a:gd name="T38" fmla="*/ 2147483647 w 295"/>
              <a:gd name="T39" fmla="*/ 2147483647 h 224"/>
              <a:gd name="T40" fmla="*/ 2147483647 w 295"/>
              <a:gd name="T41" fmla="*/ 2147483647 h 224"/>
              <a:gd name="T42" fmla="*/ 2147483647 w 295"/>
              <a:gd name="T43" fmla="*/ 2147483647 h 224"/>
              <a:gd name="T44" fmla="*/ 2147483647 w 295"/>
              <a:gd name="T45" fmla="*/ 2147483647 h 224"/>
              <a:gd name="T46" fmla="*/ 2147483647 w 295"/>
              <a:gd name="T47" fmla="*/ 2147483647 h 224"/>
              <a:gd name="T48" fmla="*/ 2147483647 w 295"/>
              <a:gd name="T49" fmla="*/ 2147483647 h 224"/>
              <a:gd name="T50" fmla="*/ 2147483647 w 295"/>
              <a:gd name="T51" fmla="*/ 2147483647 h 224"/>
              <a:gd name="T52" fmla="*/ 2147483647 w 295"/>
              <a:gd name="T53" fmla="*/ 2147483647 h 224"/>
              <a:gd name="T54" fmla="*/ 2147483647 w 295"/>
              <a:gd name="T55" fmla="*/ 2147483647 h 224"/>
              <a:gd name="T56" fmla="*/ 2147483647 w 295"/>
              <a:gd name="T57" fmla="*/ 2147483647 h 224"/>
              <a:gd name="T58" fmla="*/ 2147483647 w 295"/>
              <a:gd name="T59" fmla="*/ 2147483647 h 224"/>
              <a:gd name="T60" fmla="*/ 2147483647 w 295"/>
              <a:gd name="T61" fmla="*/ 2147483647 h 224"/>
              <a:gd name="T62" fmla="*/ 2147483647 w 295"/>
              <a:gd name="T63" fmla="*/ 2147483647 h 224"/>
              <a:gd name="T64" fmla="*/ 2147483647 w 295"/>
              <a:gd name="T65" fmla="*/ 2147483647 h 224"/>
              <a:gd name="T66" fmla="*/ 2147483647 w 295"/>
              <a:gd name="T67" fmla="*/ 2147483647 h 224"/>
              <a:gd name="T68" fmla="*/ 2147483647 w 295"/>
              <a:gd name="T69" fmla="*/ 2147483647 h 224"/>
              <a:gd name="T70" fmla="*/ 2147483647 w 295"/>
              <a:gd name="T71" fmla="*/ 2147483647 h 224"/>
              <a:gd name="T72" fmla="*/ 2147483647 w 295"/>
              <a:gd name="T73" fmla="*/ 2147483647 h 224"/>
              <a:gd name="T74" fmla="*/ 2147483647 w 295"/>
              <a:gd name="T75" fmla="*/ 2147483647 h 224"/>
              <a:gd name="T76" fmla="*/ 2147483647 w 295"/>
              <a:gd name="T77" fmla="*/ 2147483647 h 224"/>
              <a:gd name="T78" fmla="*/ 2147483647 w 295"/>
              <a:gd name="T79" fmla="*/ 2147483647 h 224"/>
              <a:gd name="T80" fmla="*/ 0 w 295"/>
              <a:gd name="T81" fmla="*/ 2147483647 h 224"/>
              <a:gd name="T82" fmla="*/ 2147483647 w 295"/>
              <a:gd name="T83" fmla="*/ 2147483647 h 224"/>
              <a:gd name="T84" fmla="*/ 2147483647 w 295"/>
              <a:gd name="T85" fmla="*/ 2147483647 h 224"/>
              <a:gd name="T86" fmla="*/ 2147483647 w 295"/>
              <a:gd name="T87" fmla="*/ 2147483647 h 224"/>
              <a:gd name="T88" fmla="*/ 2147483647 w 295"/>
              <a:gd name="T89" fmla="*/ 2147483647 h 224"/>
              <a:gd name="T90" fmla="*/ 2147483647 w 295"/>
              <a:gd name="T91" fmla="*/ 2147483647 h 224"/>
              <a:gd name="T92" fmla="*/ 2147483647 w 295"/>
              <a:gd name="T93" fmla="*/ 2147483647 h 224"/>
              <a:gd name="T94" fmla="*/ 2147483647 w 295"/>
              <a:gd name="T95" fmla="*/ 2147483647 h 224"/>
              <a:gd name="T96" fmla="*/ 2147483647 w 295"/>
              <a:gd name="T97" fmla="*/ 2147483647 h 224"/>
              <a:gd name="T98" fmla="*/ 2147483647 w 295"/>
              <a:gd name="T99" fmla="*/ 2147483647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95"/>
              <a:gd name="T151" fmla="*/ 0 h 224"/>
              <a:gd name="T152" fmla="*/ 295 w 295"/>
              <a:gd name="T153" fmla="*/ 224 h 2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151472"/>
          </a:solidFill>
          <a:ln>
            <a:noFill/>
          </a:ln>
        </p:spPr>
        <p:txBody>
          <a:bodyPr lIns="91407" tIns="45703" rIns="91407" bIns="45703"/>
          <a:lstStyle/>
          <a:p>
            <a:endParaRPr lang="zh-CN" altLang="en-US" sz="2400"/>
          </a:p>
        </p:txBody>
      </p:sp>
      <p:sp>
        <p:nvSpPr>
          <p:cNvPr id="84" name="Freeform 77"/>
          <p:cNvSpPr>
            <a:spLocks/>
          </p:cNvSpPr>
          <p:nvPr/>
        </p:nvSpPr>
        <p:spPr bwMode="auto">
          <a:xfrm>
            <a:off x="7986836" y="2940440"/>
            <a:ext cx="213717" cy="160817"/>
          </a:xfrm>
          <a:custGeom>
            <a:avLst/>
            <a:gdLst>
              <a:gd name="T0" fmla="*/ 2147483647 w 98"/>
              <a:gd name="T1" fmla="*/ 0 h 74"/>
              <a:gd name="T2" fmla="*/ 2147483647 w 98"/>
              <a:gd name="T3" fmla="*/ 2147483647 h 74"/>
              <a:gd name="T4" fmla="*/ 2147483647 w 98"/>
              <a:gd name="T5" fmla="*/ 0 h 74"/>
              <a:gd name="T6" fmla="*/ 0 w 98"/>
              <a:gd name="T7" fmla="*/ 2147483647 h 74"/>
              <a:gd name="T8" fmla="*/ 2147483647 w 98"/>
              <a:gd name="T9" fmla="*/ 2147483647 h 74"/>
              <a:gd name="T10" fmla="*/ 2147483647 w 98"/>
              <a:gd name="T11" fmla="*/ 2147483647 h 74"/>
              <a:gd name="T12" fmla="*/ 2147483647 w 98"/>
              <a:gd name="T13" fmla="*/ 0 h 74"/>
              <a:gd name="T14" fmla="*/ 0 60000 65536"/>
              <a:gd name="T15" fmla="*/ 0 60000 65536"/>
              <a:gd name="T16" fmla="*/ 0 60000 65536"/>
              <a:gd name="T17" fmla="*/ 0 60000 65536"/>
              <a:gd name="T18" fmla="*/ 0 60000 65536"/>
              <a:gd name="T19" fmla="*/ 0 60000 65536"/>
              <a:gd name="T20" fmla="*/ 0 60000 65536"/>
              <a:gd name="T21" fmla="*/ 0 w 98"/>
              <a:gd name="T22" fmla="*/ 0 h 74"/>
              <a:gd name="T23" fmla="*/ 98 w 98"/>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151472"/>
          </a:solidFill>
          <a:ln>
            <a:noFill/>
          </a:ln>
        </p:spPr>
        <p:txBody>
          <a:bodyPr lIns="91407" tIns="45703" rIns="91407" bIns="45703"/>
          <a:lstStyle/>
          <a:p>
            <a:endParaRPr lang="zh-CN" altLang="en-US" sz="2400"/>
          </a:p>
        </p:txBody>
      </p:sp>
      <p:sp>
        <p:nvSpPr>
          <p:cNvPr id="85" name="Freeform 78"/>
          <p:cNvSpPr>
            <a:spLocks/>
          </p:cNvSpPr>
          <p:nvPr/>
        </p:nvSpPr>
        <p:spPr bwMode="auto">
          <a:xfrm>
            <a:off x="8082056" y="2900235"/>
            <a:ext cx="59248" cy="71944"/>
          </a:xfrm>
          <a:custGeom>
            <a:avLst/>
            <a:gdLst>
              <a:gd name="T0" fmla="*/ 2147483647 w 27"/>
              <a:gd name="T1" fmla="*/ 2147483647 h 34"/>
              <a:gd name="T2" fmla="*/ 2147483647 w 27"/>
              <a:gd name="T3" fmla="*/ 0 h 34"/>
              <a:gd name="T4" fmla="*/ 2147483647 w 27"/>
              <a:gd name="T5" fmla="*/ 2147483647 h 34"/>
              <a:gd name="T6" fmla="*/ 2147483647 w 27"/>
              <a:gd name="T7" fmla="*/ 2147483647 h 34"/>
              <a:gd name="T8" fmla="*/ 0 60000 65536"/>
              <a:gd name="T9" fmla="*/ 0 60000 65536"/>
              <a:gd name="T10" fmla="*/ 0 60000 65536"/>
              <a:gd name="T11" fmla="*/ 0 60000 65536"/>
              <a:gd name="T12" fmla="*/ 0 w 27"/>
              <a:gd name="T13" fmla="*/ 0 h 34"/>
              <a:gd name="T14" fmla="*/ 27 w 27"/>
              <a:gd name="T15" fmla="*/ 34 h 34"/>
            </a:gdLst>
            <a:ahLst/>
            <a:cxnLst>
              <a:cxn ang="T8">
                <a:pos x="T0" y="T1"/>
              </a:cxn>
              <a:cxn ang="T9">
                <a:pos x="T2" y="T3"/>
              </a:cxn>
              <a:cxn ang="T10">
                <a:pos x="T4" y="T5"/>
              </a:cxn>
              <a:cxn ang="T11">
                <a:pos x="T6" y="T7"/>
              </a:cxn>
            </a:cxnLst>
            <a:rect l="T12" t="T13" r="T14" b="T15"/>
            <a:pathLst>
              <a:path w="27" h="34">
                <a:moveTo>
                  <a:pt x="6" y="34"/>
                </a:moveTo>
                <a:cubicBezTo>
                  <a:pt x="0" y="22"/>
                  <a:pt x="4" y="9"/>
                  <a:pt x="13" y="0"/>
                </a:cubicBezTo>
                <a:cubicBezTo>
                  <a:pt x="27" y="3"/>
                  <a:pt x="27" y="3"/>
                  <a:pt x="27" y="3"/>
                </a:cubicBezTo>
                <a:cubicBezTo>
                  <a:pt x="14" y="10"/>
                  <a:pt x="6" y="18"/>
                  <a:pt x="6" y="34"/>
                </a:cubicBezTo>
                <a:close/>
              </a:path>
            </a:pathLst>
          </a:custGeom>
          <a:solidFill>
            <a:srgbClr val="151472"/>
          </a:solidFill>
          <a:ln>
            <a:noFill/>
          </a:ln>
        </p:spPr>
        <p:txBody>
          <a:bodyPr lIns="91407" tIns="45703" rIns="91407" bIns="45703"/>
          <a:lstStyle/>
          <a:p>
            <a:endParaRPr lang="zh-CN" altLang="en-US" sz="2400"/>
          </a:p>
        </p:txBody>
      </p:sp>
      <p:sp>
        <p:nvSpPr>
          <p:cNvPr id="86" name="Freeform 79"/>
          <p:cNvSpPr>
            <a:spLocks noEditPoints="1"/>
          </p:cNvSpPr>
          <p:nvPr/>
        </p:nvSpPr>
        <p:spPr bwMode="auto">
          <a:xfrm>
            <a:off x="7747726" y="4235439"/>
            <a:ext cx="226415" cy="313171"/>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151472"/>
          </a:solidFill>
          <a:ln>
            <a:noFill/>
          </a:ln>
        </p:spPr>
        <p:txBody>
          <a:bodyPr lIns="91407" tIns="45703" rIns="91407" bIns="45703"/>
          <a:lstStyle/>
          <a:p>
            <a:pPr eaLnBrk="1" hangingPunct="1">
              <a:defRPr/>
            </a:pPr>
            <a:endParaRPr lang="id-ID" sz="1333" dirty="0"/>
          </a:p>
        </p:txBody>
      </p:sp>
      <p:sp>
        <p:nvSpPr>
          <p:cNvPr id="87" name="Freeform 80"/>
          <p:cNvSpPr>
            <a:spLocks noEditPoints="1"/>
          </p:cNvSpPr>
          <p:nvPr/>
        </p:nvSpPr>
        <p:spPr bwMode="auto">
          <a:xfrm>
            <a:off x="9478626" y="2633618"/>
            <a:ext cx="283545" cy="308937"/>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151472"/>
          </a:solidFill>
          <a:ln>
            <a:noFill/>
          </a:ln>
        </p:spPr>
        <p:txBody>
          <a:bodyPr lIns="91407" tIns="45703" rIns="91407" bIns="45703"/>
          <a:lstStyle/>
          <a:p>
            <a:pPr eaLnBrk="1" hangingPunct="1">
              <a:defRPr/>
            </a:pPr>
            <a:endParaRPr lang="id-ID" sz="1333" dirty="0"/>
          </a:p>
        </p:txBody>
      </p:sp>
      <p:sp>
        <p:nvSpPr>
          <p:cNvPr id="88" name="Freeform 81"/>
          <p:cNvSpPr>
            <a:spLocks noEditPoints="1"/>
          </p:cNvSpPr>
          <p:nvPr/>
        </p:nvSpPr>
        <p:spPr bwMode="auto">
          <a:xfrm>
            <a:off x="8067244" y="2216763"/>
            <a:ext cx="427435" cy="613644"/>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151472"/>
          </a:solidFill>
          <a:ln>
            <a:noFill/>
          </a:ln>
        </p:spPr>
        <p:txBody>
          <a:bodyPr lIns="91407" tIns="45703" rIns="91407" bIns="45703"/>
          <a:lstStyle/>
          <a:p>
            <a:pPr eaLnBrk="1" hangingPunct="1">
              <a:defRPr/>
            </a:pPr>
            <a:endParaRPr lang="id-ID" sz="1333" dirty="0"/>
          </a:p>
        </p:txBody>
      </p:sp>
      <p:sp>
        <p:nvSpPr>
          <p:cNvPr id="89" name="Freeform 82"/>
          <p:cNvSpPr>
            <a:spLocks noEditPoints="1"/>
          </p:cNvSpPr>
          <p:nvPr/>
        </p:nvSpPr>
        <p:spPr bwMode="auto">
          <a:xfrm>
            <a:off x="7914891" y="2130006"/>
            <a:ext cx="245457" cy="217951"/>
          </a:xfrm>
          <a:custGeom>
            <a:avLst/>
            <a:gdLst>
              <a:gd name="T0" fmla="*/ 2147483647 w 113"/>
              <a:gd name="T1" fmla="*/ 2147483647 h 100"/>
              <a:gd name="T2" fmla="*/ 2147483647 w 113"/>
              <a:gd name="T3" fmla="*/ 0 h 100"/>
              <a:gd name="T4" fmla="*/ 2147483647 w 113"/>
              <a:gd name="T5" fmla="*/ 2147483647 h 100"/>
              <a:gd name="T6" fmla="*/ 2147483647 w 113"/>
              <a:gd name="T7" fmla="*/ 2147483647 h 100"/>
              <a:gd name="T8" fmla="*/ 2147483647 w 113"/>
              <a:gd name="T9" fmla="*/ 2147483647 h 100"/>
              <a:gd name="T10" fmla="*/ 2147483647 w 113"/>
              <a:gd name="T11" fmla="*/ 2147483647 h 100"/>
              <a:gd name="T12" fmla="*/ 2147483647 w 113"/>
              <a:gd name="T13" fmla="*/ 2147483647 h 100"/>
              <a:gd name="T14" fmla="*/ 2147483647 w 113"/>
              <a:gd name="T15" fmla="*/ 2147483647 h 100"/>
              <a:gd name="T16" fmla="*/ 2147483647 w 113"/>
              <a:gd name="T17" fmla="*/ 2147483647 h 100"/>
              <a:gd name="T18" fmla="*/ 2147483647 w 113"/>
              <a:gd name="T19" fmla="*/ 0 h 100"/>
              <a:gd name="T20" fmla="*/ 2147483647 w 113"/>
              <a:gd name="T21" fmla="*/ 2147483647 h 100"/>
              <a:gd name="T22" fmla="*/ 2147483647 w 113"/>
              <a:gd name="T23" fmla="*/ 2147483647 h 100"/>
              <a:gd name="T24" fmla="*/ 2147483647 w 113"/>
              <a:gd name="T25" fmla="*/ 2147483647 h 100"/>
              <a:gd name="T26" fmla="*/ 2147483647 w 113"/>
              <a:gd name="T27" fmla="*/ 2147483647 h 100"/>
              <a:gd name="T28" fmla="*/ 2147483647 w 113"/>
              <a:gd name="T29" fmla="*/ 2147483647 h 100"/>
              <a:gd name="T30" fmla="*/ 2147483647 w 113"/>
              <a:gd name="T31" fmla="*/ 2147483647 h 100"/>
              <a:gd name="T32" fmla="*/ 2147483647 w 113"/>
              <a:gd name="T33" fmla="*/ 2147483647 h 100"/>
              <a:gd name="T34" fmla="*/ 2147483647 w 113"/>
              <a:gd name="T35" fmla="*/ 2147483647 h 100"/>
              <a:gd name="T36" fmla="*/ 2147483647 w 113"/>
              <a:gd name="T37" fmla="*/ 0 h 1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3"/>
              <a:gd name="T58" fmla="*/ 0 h 100"/>
              <a:gd name="T59" fmla="*/ 113 w 113"/>
              <a:gd name="T60" fmla="*/ 100 h 1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151472"/>
          </a:solidFill>
          <a:ln>
            <a:noFill/>
          </a:ln>
        </p:spPr>
        <p:txBody>
          <a:bodyPr lIns="91407" tIns="45703" rIns="91407" bIns="45703"/>
          <a:lstStyle/>
          <a:p>
            <a:endParaRPr lang="zh-CN" altLang="en-US" sz="2400"/>
          </a:p>
        </p:txBody>
      </p:sp>
      <p:sp>
        <p:nvSpPr>
          <p:cNvPr id="90" name="Freeform 83"/>
          <p:cNvSpPr>
            <a:spLocks/>
          </p:cNvSpPr>
          <p:nvPr/>
        </p:nvSpPr>
        <p:spPr bwMode="auto">
          <a:xfrm>
            <a:off x="7845063" y="2259083"/>
            <a:ext cx="107917" cy="69828"/>
          </a:xfrm>
          <a:custGeom>
            <a:avLst/>
            <a:gdLst>
              <a:gd name="T0" fmla="*/ 2147483647 w 68"/>
              <a:gd name="T1" fmla="*/ 2147483647 h 43"/>
              <a:gd name="T2" fmla="*/ 0 w 68"/>
              <a:gd name="T3" fmla="*/ 2147483647 h 43"/>
              <a:gd name="T4" fmla="*/ 2147483647 w 68"/>
              <a:gd name="T5" fmla="*/ 0 h 43"/>
              <a:gd name="T6" fmla="*/ 2147483647 w 68"/>
              <a:gd name="T7" fmla="*/ 2147483647 h 43"/>
              <a:gd name="T8" fmla="*/ 2147483647 w 68"/>
              <a:gd name="T9" fmla="*/ 2147483647 h 43"/>
              <a:gd name="T10" fmla="*/ 0 60000 65536"/>
              <a:gd name="T11" fmla="*/ 0 60000 65536"/>
              <a:gd name="T12" fmla="*/ 0 60000 65536"/>
              <a:gd name="T13" fmla="*/ 0 60000 65536"/>
              <a:gd name="T14" fmla="*/ 0 60000 65536"/>
              <a:gd name="T15" fmla="*/ 0 w 68"/>
              <a:gd name="T16" fmla="*/ 0 h 43"/>
              <a:gd name="T17" fmla="*/ 68 w 68"/>
              <a:gd name="T18" fmla="*/ 43 h 43"/>
            </a:gdLst>
            <a:ahLst/>
            <a:cxnLst>
              <a:cxn ang="T10">
                <a:pos x="T0" y="T1"/>
              </a:cxn>
              <a:cxn ang="T11">
                <a:pos x="T2" y="T3"/>
              </a:cxn>
              <a:cxn ang="T12">
                <a:pos x="T4" y="T5"/>
              </a:cxn>
              <a:cxn ang="T13">
                <a:pos x="T6" y="T7"/>
              </a:cxn>
              <a:cxn ang="T14">
                <a:pos x="T8" y="T9"/>
              </a:cxn>
            </a:cxnLst>
            <a:rect l="T15" t="T16" r="T17" b="T18"/>
            <a:pathLst>
              <a:path w="68" h="43">
                <a:moveTo>
                  <a:pt x="7" y="43"/>
                </a:moveTo>
                <a:lnTo>
                  <a:pt x="0" y="25"/>
                </a:lnTo>
                <a:lnTo>
                  <a:pt x="62" y="0"/>
                </a:lnTo>
                <a:lnTo>
                  <a:pt x="68" y="18"/>
                </a:lnTo>
                <a:lnTo>
                  <a:pt x="7" y="43"/>
                </a:lnTo>
                <a:close/>
              </a:path>
            </a:pathLst>
          </a:custGeom>
          <a:solidFill>
            <a:srgbClr val="151472"/>
          </a:solidFill>
          <a:ln>
            <a:noFill/>
          </a:ln>
        </p:spPr>
        <p:txBody>
          <a:bodyPr lIns="91407" tIns="45703" rIns="91407" bIns="45703"/>
          <a:lstStyle/>
          <a:p>
            <a:endParaRPr lang="zh-CN" altLang="en-US" sz="2400"/>
          </a:p>
        </p:txBody>
      </p:sp>
      <p:sp>
        <p:nvSpPr>
          <p:cNvPr id="91" name="Freeform 84"/>
          <p:cNvSpPr>
            <a:spLocks/>
          </p:cNvSpPr>
          <p:nvPr/>
        </p:nvSpPr>
        <p:spPr bwMode="auto">
          <a:xfrm>
            <a:off x="7777349" y="2269663"/>
            <a:ext cx="146005" cy="88872"/>
          </a:xfrm>
          <a:custGeom>
            <a:avLst/>
            <a:gdLst>
              <a:gd name="T0" fmla="*/ 2147483647 w 67"/>
              <a:gd name="T1" fmla="*/ 2147483647 h 41"/>
              <a:gd name="T2" fmla="*/ 2147483647 w 67"/>
              <a:gd name="T3" fmla="*/ 2147483647 h 41"/>
              <a:gd name="T4" fmla="*/ 2147483647 w 67"/>
              <a:gd name="T5" fmla="*/ 2147483647 h 41"/>
              <a:gd name="T6" fmla="*/ 2147483647 w 67"/>
              <a:gd name="T7" fmla="*/ 2147483647 h 41"/>
              <a:gd name="T8" fmla="*/ 2147483647 w 67"/>
              <a:gd name="T9" fmla="*/ 2147483647 h 41"/>
              <a:gd name="T10" fmla="*/ 2147483647 w 67"/>
              <a:gd name="T11" fmla="*/ 2147483647 h 41"/>
              <a:gd name="T12" fmla="*/ 2147483647 w 67"/>
              <a:gd name="T13" fmla="*/ 2147483647 h 41"/>
              <a:gd name="T14" fmla="*/ 0 60000 65536"/>
              <a:gd name="T15" fmla="*/ 0 60000 65536"/>
              <a:gd name="T16" fmla="*/ 0 60000 65536"/>
              <a:gd name="T17" fmla="*/ 0 60000 65536"/>
              <a:gd name="T18" fmla="*/ 0 60000 65536"/>
              <a:gd name="T19" fmla="*/ 0 60000 65536"/>
              <a:gd name="T20" fmla="*/ 0 60000 65536"/>
              <a:gd name="T21" fmla="*/ 0 w 67"/>
              <a:gd name="T22" fmla="*/ 0 h 41"/>
              <a:gd name="T23" fmla="*/ 67 w 6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151472"/>
          </a:solidFill>
          <a:ln>
            <a:noFill/>
          </a:ln>
        </p:spPr>
        <p:txBody>
          <a:bodyPr lIns="91407" tIns="45703" rIns="91407" bIns="45703"/>
          <a:lstStyle/>
          <a:p>
            <a:endParaRPr lang="zh-CN" altLang="en-US" sz="2400"/>
          </a:p>
        </p:txBody>
      </p:sp>
      <p:sp>
        <p:nvSpPr>
          <p:cNvPr id="92" name="Freeform 85"/>
          <p:cNvSpPr>
            <a:spLocks noEditPoints="1"/>
          </p:cNvSpPr>
          <p:nvPr/>
        </p:nvSpPr>
        <p:spPr bwMode="auto">
          <a:xfrm>
            <a:off x="7692709" y="3427123"/>
            <a:ext cx="446480" cy="15870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151472"/>
          </a:solidFill>
          <a:ln>
            <a:noFill/>
          </a:ln>
        </p:spPr>
        <p:txBody>
          <a:bodyPr lIns="91407" tIns="45703" rIns="91407" bIns="45703"/>
          <a:lstStyle/>
          <a:p>
            <a:pPr eaLnBrk="1" hangingPunct="1">
              <a:defRPr/>
            </a:pPr>
            <a:endParaRPr lang="id-ID" sz="1333" dirty="0"/>
          </a:p>
        </p:txBody>
      </p:sp>
      <p:sp>
        <p:nvSpPr>
          <p:cNvPr id="93" name="Freeform 86"/>
          <p:cNvSpPr>
            <a:spLocks/>
          </p:cNvSpPr>
          <p:nvPr/>
        </p:nvSpPr>
        <p:spPr bwMode="auto">
          <a:xfrm>
            <a:off x="9539990" y="3837630"/>
            <a:ext cx="245457" cy="315285"/>
          </a:xfrm>
          <a:custGeom>
            <a:avLst/>
            <a:gdLst>
              <a:gd name="T0" fmla="*/ 2147483647 w 113"/>
              <a:gd name="T1" fmla="*/ 2147483647 h 145"/>
              <a:gd name="T2" fmla="*/ 2147483647 w 113"/>
              <a:gd name="T3" fmla="*/ 2147483647 h 145"/>
              <a:gd name="T4" fmla="*/ 2147483647 w 113"/>
              <a:gd name="T5" fmla="*/ 2147483647 h 145"/>
              <a:gd name="T6" fmla="*/ 2147483647 w 113"/>
              <a:gd name="T7" fmla="*/ 2147483647 h 145"/>
              <a:gd name="T8" fmla="*/ 2147483647 w 113"/>
              <a:gd name="T9" fmla="*/ 2147483647 h 145"/>
              <a:gd name="T10" fmla="*/ 2147483647 w 113"/>
              <a:gd name="T11" fmla="*/ 2147483647 h 145"/>
              <a:gd name="T12" fmla="*/ 2147483647 w 113"/>
              <a:gd name="T13" fmla="*/ 0 h 145"/>
              <a:gd name="T14" fmla="*/ 2147483647 w 113"/>
              <a:gd name="T15" fmla="*/ 2147483647 h 145"/>
              <a:gd name="T16" fmla="*/ 2147483647 w 113"/>
              <a:gd name="T17" fmla="*/ 2147483647 h 145"/>
              <a:gd name="T18" fmla="*/ 2147483647 w 113"/>
              <a:gd name="T19" fmla="*/ 2147483647 h 145"/>
              <a:gd name="T20" fmla="*/ 2147483647 w 113"/>
              <a:gd name="T21" fmla="*/ 2147483647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145"/>
              <a:gd name="T35" fmla="*/ 113 w 113"/>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151472"/>
          </a:solidFill>
          <a:ln>
            <a:noFill/>
          </a:ln>
        </p:spPr>
        <p:txBody>
          <a:bodyPr lIns="91407" tIns="45703" rIns="91407" bIns="45703"/>
          <a:lstStyle/>
          <a:p>
            <a:endParaRPr lang="zh-CN" altLang="en-US" sz="2400"/>
          </a:p>
        </p:txBody>
      </p:sp>
      <p:sp>
        <p:nvSpPr>
          <p:cNvPr id="94" name="Freeform 87"/>
          <p:cNvSpPr>
            <a:spLocks/>
          </p:cNvSpPr>
          <p:nvPr/>
        </p:nvSpPr>
        <p:spPr bwMode="auto">
          <a:xfrm>
            <a:off x="9679646" y="3827050"/>
            <a:ext cx="118497" cy="82525"/>
          </a:xfrm>
          <a:custGeom>
            <a:avLst/>
            <a:gdLst>
              <a:gd name="T0" fmla="*/ 2147483647 w 55"/>
              <a:gd name="T1" fmla="*/ 2147483647 h 38"/>
              <a:gd name="T2" fmla="*/ 2147483647 w 55"/>
              <a:gd name="T3" fmla="*/ 2147483647 h 38"/>
              <a:gd name="T4" fmla="*/ 2147483647 w 55"/>
              <a:gd name="T5" fmla="*/ 2147483647 h 38"/>
              <a:gd name="T6" fmla="*/ 2147483647 w 55"/>
              <a:gd name="T7" fmla="*/ 2147483647 h 38"/>
              <a:gd name="T8" fmla="*/ 2147483647 w 55"/>
              <a:gd name="T9" fmla="*/ 2147483647 h 38"/>
              <a:gd name="T10" fmla="*/ 2147483647 w 55"/>
              <a:gd name="T11" fmla="*/ 2147483647 h 38"/>
              <a:gd name="T12" fmla="*/ 2147483647 w 55"/>
              <a:gd name="T13" fmla="*/ 2147483647 h 38"/>
              <a:gd name="T14" fmla="*/ 0 60000 65536"/>
              <a:gd name="T15" fmla="*/ 0 60000 65536"/>
              <a:gd name="T16" fmla="*/ 0 60000 65536"/>
              <a:gd name="T17" fmla="*/ 0 60000 65536"/>
              <a:gd name="T18" fmla="*/ 0 60000 65536"/>
              <a:gd name="T19" fmla="*/ 0 60000 65536"/>
              <a:gd name="T20" fmla="*/ 0 60000 65536"/>
              <a:gd name="T21" fmla="*/ 0 w 55"/>
              <a:gd name="T22" fmla="*/ 0 h 38"/>
              <a:gd name="T23" fmla="*/ 55 w 5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151472"/>
          </a:solidFill>
          <a:ln>
            <a:noFill/>
          </a:ln>
        </p:spPr>
        <p:txBody>
          <a:bodyPr lIns="91407" tIns="45703" rIns="91407" bIns="45703"/>
          <a:lstStyle/>
          <a:p>
            <a:endParaRPr lang="zh-CN" altLang="en-US" sz="2400"/>
          </a:p>
        </p:txBody>
      </p:sp>
      <p:sp>
        <p:nvSpPr>
          <p:cNvPr id="95" name="Freeform 88"/>
          <p:cNvSpPr/>
          <p:nvPr/>
        </p:nvSpPr>
        <p:spPr bwMode="auto">
          <a:xfrm>
            <a:off x="9586543" y="3890529"/>
            <a:ext cx="165049" cy="228529"/>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151472"/>
          </a:solidFill>
          <a:ln>
            <a:noFill/>
          </a:ln>
        </p:spPr>
        <p:txBody>
          <a:bodyPr lIns="91407" tIns="45703" rIns="91407" bIns="45703"/>
          <a:lstStyle/>
          <a:p>
            <a:pPr eaLnBrk="1" hangingPunct="1">
              <a:defRPr/>
            </a:pPr>
            <a:endParaRPr lang="id-ID" sz="1333" dirty="0"/>
          </a:p>
        </p:txBody>
      </p:sp>
      <p:sp>
        <p:nvSpPr>
          <p:cNvPr id="96" name="Freeform 89"/>
          <p:cNvSpPr>
            <a:spLocks noEditPoints="1"/>
          </p:cNvSpPr>
          <p:nvPr/>
        </p:nvSpPr>
        <p:spPr bwMode="auto">
          <a:xfrm>
            <a:off x="9205660" y="2599761"/>
            <a:ext cx="222181" cy="160817"/>
          </a:xfrm>
          <a:custGeom>
            <a:avLst/>
            <a:gdLst>
              <a:gd name="T0" fmla="*/ 2147483647 w 102"/>
              <a:gd name="T1" fmla="*/ 2147483647 h 74"/>
              <a:gd name="T2" fmla="*/ 2147483647 w 102"/>
              <a:gd name="T3" fmla="*/ 2147483647 h 74"/>
              <a:gd name="T4" fmla="*/ 2147483647 w 102"/>
              <a:gd name="T5" fmla="*/ 2147483647 h 74"/>
              <a:gd name="T6" fmla="*/ 2147483647 w 102"/>
              <a:gd name="T7" fmla="*/ 2147483647 h 74"/>
              <a:gd name="T8" fmla="*/ 2147483647 w 102"/>
              <a:gd name="T9" fmla="*/ 2147483647 h 74"/>
              <a:gd name="T10" fmla="*/ 2147483647 w 102"/>
              <a:gd name="T11" fmla="*/ 2147483647 h 74"/>
              <a:gd name="T12" fmla="*/ 2147483647 w 102"/>
              <a:gd name="T13" fmla="*/ 2147483647 h 74"/>
              <a:gd name="T14" fmla="*/ 2147483647 w 102"/>
              <a:gd name="T15" fmla="*/ 2147483647 h 74"/>
              <a:gd name="T16" fmla="*/ 2147483647 w 102"/>
              <a:gd name="T17" fmla="*/ 2147483647 h 74"/>
              <a:gd name="T18" fmla="*/ 2147483647 w 102"/>
              <a:gd name="T19" fmla="*/ 2147483647 h 74"/>
              <a:gd name="T20" fmla="*/ 2147483647 w 102"/>
              <a:gd name="T21" fmla="*/ 2147483647 h 74"/>
              <a:gd name="T22" fmla="*/ 2147483647 w 102"/>
              <a:gd name="T23" fmla="*/ 2147483647 h 74"/>
              <a:gd name="T24" fmla="*/ 2147483647 w 102"/>
              <a:gd name="T25" fmla="*/ 2147483647 h 74"/>
              <a:gd name="T26" fmla="*/ 2147483647 w 102"/>
              <a:gd name="T27" fmla="*/ 2147483647 h 74"/>
              <a:gd name="T28" fmla="*/ 2147483647 w 102"/>
              <a:gd name="T29" fmla="*/ 2147483647 h 74"/>
              <a:gd name="T30" fmla="*/ 2147483647 w 102"/>
              <a:gd name="T31" fmla="*/ 2147483647 h 74"/>
              <a:gd name="T32" fmla="*/ 2147483647 w 102"/>
              <a:gd name="T33" fmla="*/ 2147483647 h 74"/>
              <a:gd name="T34" fmla="*/ 2147483647 w 102"/>
              <a:gd name="T35" fmla="*/ 2147483647 h 74"/>
              <a:gd name="T36" fmla="*/ 2147483647 w 102"/>
              <a:gd name="T37" fmla="*/ 2147483647 h 74"/>
              <a:gd name="T38" fmla="*/ 2147483647 w 102"/>
              <a:gd name="T39" fmla="*/ 2147483647 h 74"/>
              <a:gd name="T40" fmla="*/ 2147483647 w 102"/>
              <a:gd name="T41" fmla="*/ 2147483647 h 74"/>
              <a:gd name="T42" fmla="*/ 2147483647 w 102"/>
              <a:gd name="T43" fmla="*/ 2147483647 h 74"/>
              <a:gd name="T44" fmla="*/ 2147483647 w 102"/>
              <a:gd name="T45" fmla="*/ 2147483647 h 74"/>
              <a:gd name="T46" fmla="*/ 2147483647 w 102"/>
              <a:gd name="T47" fmla="*/ 2147483647 h 74"/>
              <a:gd name="T48" fmla="*/ 2147483647 w 102"/>
              <a:gd name="T49" fmla="*/ 2147483647 h 74"/>
              <a:gd name="T50" fmla="*/ 2147483647 w 102"/>
              <a:gd name="T51" fmla="*/ 2147483647 h 74"/>
              <a:gd name="T52" fmla="*/ 2147483647 w 102"/>
              <a:gd name="T53" fmla="*/ 2147483647 h 74"/>
              <a:gd name="T54" fmla="*/ 2147483647 w 102"/>
              <a:gd name="T55" fmla="*/ 2147483647 h 74"/>
              <a:gd name="T56" fmla="*/ 2147483647 w 102"/>
              <a:gd name="T57" fmla="*/ 2147483647 h 74"/>
              <a:gd name="T58" fmla="*/ 2147483647 w 102"/>
              <a:gd name="T59" fmla="*/ 2147483647 h 74"/>
              <a:gd name="T60" fmla="*/ 2147483647 w 102"/>
              <a:gd name="T61" fmla="*/ 2147483647 h 74"/>
              <a:gd name="T62" fmla="*/ 2147483647 w 102"/>
              <a:gd name="T63" fmla="*/ 2147483647 h 74"/>
              <a:gd name="T64" fmla="*/ 2147483647 w 102"/>
              <a:gd name="T65" fmla="*/ 2147483647 h 74"/>
              <a:gd name="T66" fmla="*/ 2147483647 w 102"/>
              <a:gd name="T67" fmla="*/ 2147483647 h 74"/>
              <a:gd name="T68" fmla="*/ 2147483647 w 102"/>
              <a:gd name="T69" fmla="*/ 2147483647 h 74"/>
              <a:gd name="T70" fmla="*/ 2147483647 w 102"/>
              <a:gd name="T71" fmla="*/ 2147483647 h 74"/>
              <a:gd name="T72" fmla="*/ 2147483647 w 102"/>
              <a:gd name="T73" fmla="*/ 2147483647 h 74"/>
              <a:gd name="T74" fmla="*/ 2147483647 w 102"/>
              <a:gd name="T75" fmla="*/ 2147483647 h 74"/>
              <a:gd name="T76" fmla="*/ 2147483647 w 102"/>
              <a:gd name="T77" fmla="*/ 2147483647 h 74"/>
              <a:gd name="T78" fmla="*/ 2147483647 w 102"/>
              <a:gd name="T79" fmla="*/ 2147483647 h 74"/>
              <a:gd name="T80" fmla="*/ 2147483647 w 102"/>
              <a:gd name="T81" fmla="*/ 2147483647 h 74"/>
              <a:gd name="T82" fmla="*/ 2147483647 w 102"/>
              <a:gd name="T83" fmla="*/ 2147483647 h 74"/>
              <a:gd name="T84" fmla="*/ 2147483647 w 102"/>
              <a:gd name="T85" fmla="*/ 2147483647 h 74"/>
              <a:gd name="T86" fmla="*/ 2147483647 w 102"/>
              <a:gd name="T87" fmla="*/ 2147483647 h 74"/>
              <a:gd name="T88" fmla="*/ 2147483647 w 102"/>
              <a:gd name="T89" fmla="*/ 2147483647 h 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4"/>
              <a:gd name="T137" fmla="*/ 102 w 102"/>
              <a:gd name="T138" fmla="*/ 74 h 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151472"/>
          </a:solidFill>
          <a:ln>
            <a:noFill/>
          </a:ln>
        </p:spPr>
        <p:txBody>
          <a:bodyPr lIns="91407" tIns="45703" rIns="91407" bIns="45703"/>
          <a:lstStyle/>
          <a:p>
            <a:endParaRPr lang="zh-CN" altLang="en-US" sz="2400"/>
          </a:p>
        </p:txBody>
      </p:sp>
      <p:sp>
        <p:nvSpPr>
          <p:cNvPr id="97" name="Freeform 90"/>
          <p:cNvSpPr>
            <a:spLocks/>
          </p:cNvSpPr>
          <p:nvPr/>
        </p:nvSpPr>
        <p:spPr bwMode="auto">
          <a:xfrm>
            <a:off x="7354147" y="3659885"/>
            <a:ext cx="207369" cy="266617"/>
          </a:xfrm>
          <a:custGeom>
            <a:avLst/>
            <a:gdLst>
              <a:gd name="T0" fmla="*/ 0 w 95"/>
              <a:gd name="T1" fmla="*/ 2147483647 h 123"/>
              <a:gd name="T2" fmla="*/ 2147483647 w 95"/>
              <a:gd name="T3" fmla="*/ 2147483647 h 123"/>
              <a:gd name="T4" fmla="*/ 2147483647 w 95"/>
              <a:gd name="T5" fmla="*/ 2147483647 h 123"/>
              <a:gd name="T6" fmla="*/ 2147483647 w 95"/>
              <a:gd name="T7" fmla="*/ 2147483647 h 123"/>
              <a:gd name="T8" fmla="*/ 2147483647 w 95"/>
              <a:gd name="T9" fmla="*/ 2147483647 h 123"/>
              <a:gd name="T10" fmla="*/ 2147483647 w 95"/>
              <a:gd name="T11" fmla="*/ 2147483647 h 123"/>
              <a:gd name="T12" fmla="*/ 2147483647 w 95"/>
              <a:gd name="T13" fmla="*/ 0 h 123"/>
              <a:gd name="T14" fmla="*/ 2147483647 w 95"/>
              <a:gd name="T15" fmla="*/ 2147483647 h 123"/>
              <a:gd name="T16" fmla="*/ 2147483647 w 95"/>
              <a:gd name="T17" fmla="*/ 2147483647 h 123"/>
              <a:gd name="T18" fmla="*/ 2147483647 w 95"/>
              <a:gd name="T19" fmla="*/ 2147483647 h 123"/>
              <a:gd name="T20" fmla="*/ 0 w 95"/>
              <a:gd name="T21" fmla="*/ 2147483647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123"/>
              <a:gd name="T35" fmla="*/ 95 w 95"/>
              <a:gd name="T36" fmla="*/ 123 h 1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151472"/>
          </a:solidFill>
          <a:ln>
            <a:noFill/>
          </a:ln>
        </p:spPr>
        <p:txBody>
          <a:bodyPr lIns="91407" tIns="45703" rIns="91407" bIns="45703"/>
          <a:lstStyle/>
          <a:p>
            <a:endParaRPr lang="zh-CN" altLang="en-US" sz="2400"/>
          </a:p>
        </p:txBody>
      </p:sp>
      <p:sp>
        <p:nvSpPr>
          <p:cNvPr id="98" name="Freeform 91"/>
          <p:cNvSpPr>
            <a:spLocks/>
          </p:cNvSpPr>
          <p:nvPr/>
        </p:nvSpPr>
        <p:spPr bwMode="auto">
          <a:xfrm>
            <a:off x="7341450" y="3649303"/>
            <a:ext cx="101568" cy="69829"/>
          </a:xfrm>
          <a:custGeom>
            <a:avLst/>
            <a:gdLst>
              <a:gd name="T0" fmla="*/ 2147483647 w 47"/>
              <a:gd name="T1" fmla="*/ 2147483647 h 32"/>
              <a:gd name="T2" fmla="*/ 2147483647 w 47"/>
              <a:gd name="T3" fmla="*/ 2147483647 h 32"/>
              <a:gd name="T4" fmla="*/ 2147483647 w 47"/>
              <a:gd name="T5" fmla="*/ 2147483647 h 32"/>
              <a:gd name="T6" fmla="*/ 2147483647 w 47"/>
              <a:gd name="T7" fmla="*/ 2147483647 h 32"/>
              <a:gd name="T8" fmla="*/ 2147483647 w 47"/>
              <a:gd name="T9" fmla="*/ 2147483647 h 32"/>
              <a:gd name="T10" fmla="*/ 2147483647 w 47"/>
              <a:gd name="T11" fmla="*/ 2147483647 h 32"/>
              <a:gd name="T12" fmla="*/ 2147483647 w 47"/>
              <a:gd name="T13" fmla="*/ 2147483647 h 32"/>
              <a:gd name="T14" fmla="*/ 0 60000 65536"/>
              <a:gd name="T15" fmla="*/ 0 60000 65536"/>
              <a:gd name="T16" fmla="*/ 0 60000 65536"/>
              <a:gd name="T17" fmla="*/ 0 60000 65536"/>
              <a:gd name="T18" fmla="*/ 0 60000 65536"/>
              <a:gd name="T19" fmla="*/ 0 60000 65536"/>
              <a:gd name="T20" fmla="*/ 0 60000 65536"/>
              <a:gd name="T21" fmla="*/ 0 w 47"/>
              <a:gd name="T22" fmla="*/ 0 h 32"/>
              <a:gd name="T23" fmla="*/ 47 w 47"/>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151472"/>
          </a:solidFill>
          <a:ln>
            <a:noFill/>
          </a:ln>
        </p:spPr>
        <p:txBody>
          <a:bodyPr lIns="91407" tIns="45703" rIns="91407" bIns="45703"/>
          <a:lstStyle/>
          <a:p>
            <a:endParaRPr lang="zh-CN" altLang="en-US" sz="2400"/>
          </a:p>
        </p:txBody>
      </p:sp>
      <p:sp>
        <p:nvSpPr>
          <p:cNvPr id="99" name="Freeform 92"/>
          <p:cNvSpPr>
            <a:spLocks/>
          </p:cNvSpPr>
          <p:nvPr/>
        </p:nvSpPr>
        <p:spPr bwMode="auto">
          <a:xfrm>
            <a:off x="7383771" y="3706437"/>
            <a:ext cx="139657" cy="192556"/>
          </a:xfrm>
          <a:custGeom>
            <a:avLst/>
            <a:gdLst>
              <a:gd name="T0" fmla="*/ 0 w 64"/>
              <a:gd name="T1" fmla="*/ 2147483647 h 88"/>
              <a:gd name="T2" fmla="*/ 2147483647 w 64"/>
              <a:gd name="T3" fmla="*/ 0 h 88"/>
              <a:gd name="T4" fmla="*/ 2147483647 w 64"/>
              <a:gd name="T5" fmla="*/ 2147483647 h 88"/>
              <a:gd name="T6" fmla="*/ 2147483647 w 64"/>
              <a:gd name="T7" fmla="*/ 2147483647 h 88"/>
              <a:gd name="T8" fmla="*/ 2147483647 w 64"/>
              <a:gd name="T9" fmla="*/ 2147483647 h 88"/>
              <a:gd name="T10" fmla="*/ 2147483647 w 64"/>
              <a:gd name="T11" fmla="*/ 2147483647 h 88"/>
              <a:gd name="T12" fmla="*/ 0 w 64"/>
              <a:gd name="T13" fmla="*/ 2147483647 h 88"/>
              <a:gd name="T14" fmla="*/ 0 60000 65536"/>
              <a:gd name="T15" fmla="*/ 0 60000 65536"/>
              <a:gd name="T16" fmla="*/ 0 60000 65536"/>
              <a:gd name="T17" fmla="*/ 0 60000 65536"/>
              <a:gd name="T18" fmla="*/ 0 60000 65536"/>
              <a:gd name="T19" fmla="*/ 0 60000 65536"/>
              <a:gd name="T20" fmla="*/ 0 60000 65536"/>
              <a:gd name="T21" fmla="*/ 0 w 64"/>
              <a:gd name="T22" fmla="*/ 0 h 88"/>
              <a:gd name="T23" fmla="*/ 64 w 64"/>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151472"/>
          </a:solidFill>
          <a:ln>
            <a:noFill/>
          </a:ln>
        </p:spPr>
        <p:txBody>
          <a:bodyPr lIns="91407" tIns="45703" rIns="91407" bIns="45703"/>
          <a:lstStyle/>
          <a:p>
            <a:endParaRPr lang="zh-CN" altLang="en-US" sz="2400"/>
          </a:p>
        </p:txBody>
      </p:sp>
      <p:sp>
        <p:nvSpPr>
          <p:cNvPr id="100" name="Freeform 93"/>
          <p:cNvSpPr>
            <a:spLocks noEditPoints="1"/>
          </p:cNvSpPr>
          <p:nvPr/>
        </p:nvSpPr>
        <p:spPr bwMode="auto">
          <a:xfrm>
            <a:off x="8714745" y="5310375"/>
            <a:ext cx="220065" cy="239109"/>
          </a:xfrm>
          <a:custGeom>
            <a:avLst/>
            <a:gdLst>
              <a:gd name="T0" fmla="*/ 2147483647 w 101"/>
              <a:gd name="T1" fmla="*/ 2147483647 h 110"/>
              <a:gd name="T2" fmla="*/ 2147483647 w 101"/>
              <a:gd name="T3" fmla="*/ 2147483647 h 110"/>
              <a:gd name="T4" fmla="*/ 2147483647 w 101"/>
              <a:gd name="T5" fmla="*/ 2147483647 h 110"/>
              <a:gd name="T6" fmla="*/ 2147483647 w 101"/>
              <a:gd name="T7" fmla="*/ 2147483647 h 110"/>
              <a:gd name="T8" fmla="*/ 2147483647 w 101"/>
              <a:gd name="T9" fmla="*/ 2147483647 h 110"/>
              <a:gd name="T10" fmla="*/ 2147483647 w 101"/>
              <a:gd name="T11" fmla="*/ 2147483647 h 110"/>
              <a:gd name="T12" fmla="*/ 2147483647 w 101"/>
              <a:gd name="T13" fmla="*/ 2147483647 h 110"/>
              <a:gd name="T14" fmla="*/ 2147483647 w 101"/>
              <a:gd name="T15" fmla="*/ 2147483647 h 110"/>
              <a:gd name="T16" fmla="*/ 2147483647 w 101"/>
              <a:gd name="T17" fmla="*/ 2147483647 h 110"/>
              <a:gd name="T18" fmla="*/ 2147483647 w 101"/>
              <a:gd name="T19" fmla="*/ 2147483647 h 110"/>
              <a:gd name="T20" fmla="*/ 2147483647 w 101"/>
              <a:gd name="T21" fmla="*/ 2147483647 h 110"/>
              <a:gd name="T22" fmla="*/ 2147483647 w 101"/>
              <a:gd name="T23" fmla="*/ 2147483647 h 110"/>
              <a:gd name="T24" fmla="*/ 2147483647 w 101"/>
              <a:gd name="T25" fmla="*/ 2147483647 h 110"/>
              <a:gd name="T26" fmla="*/ 2147483647 w 101"/>
              <a:gd name="T27" fmla="*/ 2147483647 h 110"/>
              <a:gd name="T28" fmla="*/ 2147483647 w 101"/>
              <a:gd name="T29" fmla="*/ 2147483647 h 110"/>
              <a:gd name="T30" fmla="*/ 2147483647 w 101"/>
              <a:gd name="T31" fmla="*/ 2147483647 h 110"/>
              <a:gd name="T32" fmla="*/ 2147483647 w 101"/>
              <a:gd name="T33" fmla="*/ 2147483647 h 110"/>
              <a:gd name="T34" fmla="*/ 2147483647 w 101"/>
              <a:gd name="T35" fmla="*/ 2147483647 h 110"/>
              <a:gd name="T36" fmla="*/ 2147483647 w 101"/>
              <a:gd name="T37" fmla="*/ 2147483647 h 110"/>
              <a:gd name="T38" fmla="*/ 2147483647 w 101"/>
              <a:gd name="T39" fmla="*/ 2147483647 h 110"/>
              <a:gd name="T40" fmla="*/ 2147483647 w 101"/>
              <a:gd name="T41" fmla="*/ 2147483647 h 110"/>
              <a:gd name="T42" fmla="*/ 2147483647 w 101"/>
              <a:gd name="T43" fmla="*/ 2147483647 h 110"/>
              <a:gd name="T44" fmla="*/ 2147483647 w 101"/>
              <a:gd name="T45" fmla="*/ 2147483647 h 110"/>
              <a:gd name="T46" fmla="*/ 2147483647 w 101"/>
              <a:gd name="T47" fmla="*/ 2147483647 h 110"/>
              <a:gd name="T48" fmla="*/ 2147483647 w 101"/>
              <a:gd name="T49" fmla="*/ 2147483647 h 110"/>
              <a:gd name="T50" fmla="*/ 2147483647 w 101"/>
              <a:gd name="T51" fmla="*/ 2147483647 h 110"/>
              <a:gd name="T52" fmla="*/ 2147483647 w 101"/>
              <a:gd name="T53" fmla="*/ 2147483647 h 110"/>
              <a:gd name="T54" fmla="*/ 2147483647 w 101"/>
              <a:gd name="T55" fmla="*/ 0 h 110"/>
              <a:gd name="T56" fmla="*/ 2147483647 w 101"/>
              <a:gd name="T57" fmla="*/ 2147483647 h 110"/>
              <a:gd name="T58" fmla="*/ 2147483647 w 101"/>
              <a:gd name="T59" fmla="*/ 2147483647 h 110"/>
              <a:gd name="T60" fmla="*/ 2147483647 w 101"/>
              <a:gd name="T61" fmla="*/ 2147483647 h 110"/>
              <a:gd name="T62" fmla="*/ 2147483647 w 101"/>
              <a:gd name="T63" fmla="*/ 2147483647 h 110"/>
              <a:gd name="T64" fmla="*/ 2147483647 w 101"/>
              <a:gd name="T65" fmla="*/ 2147483647 h 110"/>
              <a:gd name="T66" fmla="*/ 2147483647 w 101"/>
              <a:gd name="T67" fmla="*/ 2147483647 h 110"/>
              <a:gd name="T68" fmla="*/ 2147483647 w 101"/>
              <a:gd name="T69" fmla="*/ 2147483647 h 110"/>
              <a:gd name="T70" fmla="*/ 2147483647 w 101"/>
              <a:gd name="T71" fmla="*/ 2147483647 h 110"/>
              <a:gd name="T72" fmla="*/ 2147483647 w 101"/>
              <a:gd name="T73" fmla="*/ 2147483647 h 110"/>
              <a:gd name="T74" fmla="*/ 2147483647 w 101"/>
              <a:gd name="T75" fmla="*/ 2147483647 h 110"/>
              <a:gd name="T76" fmla="*/ 2147483647 w 101"/>
              <a:gd name="T77" fmla="*/ 2147483647 h 110"/>
              <a:gd name="T78" fmla="*/ 2147483647 w 101"/>
              <a:gd name="T79" fmla="*/ 2147483647 h 110"/>
              <a:gd name="T80" fmla="*/ 2147483647 w 101"/>
              <a:gd name="T81" fmla="*/ 2147483647 h 110"/>
              <a:gd name="T82" fmla="*/ 2147483647 w 101"/>
              <a:gd name="T83" fmla="*/ 2147483647 h 110"/>
              <a:gd name="T84" fmla="*/ 2147483647 w 101"/>
              <a:gd name="T85" fmla="*/ 2147483647 h 110"/>
              <a:gd name="T86" fmla="*/ 2147483647 w 101"/>
              <a:gd name="T87" fmla="*/ 2147483647 h 110"/>
              <a:gd name="T88" fmla="*/ 2147483647 w 101"/>
              <a:gd name="T89" fmla="*/ 2147483647 h 110"/>
              <a:gd name="T90" fmla="*/ 2147483647 w 101"/>
              <a:gd name="T91" fmla="*/ 2147483647 h 110"/>
              <a:gd name="T92" fmla="*/ 2147483647 w 101"/>
              <a:gd name="T93" fmla="*/ 2147483647 h 110"/>
              <a:gd name="T94" fmla="*/ 2147483647 w 101"/>
              <a:gd name="T95" fmla="*/ 2147483647 h 110"/>
              <a:gd name="T96" fmla="*/ 2147483647 w 101"/>
              <a:gd name="T97" fmla="*/ 2147483647 h 110"/>
              <a:gd name="T98" fmla="*/ 2147483647 w 101"/>
              <a:gd name="T99" fmla="*/ 2147483647 h 110"/>
              <a:gd name="T100" fmla="*/ 2147483647 w 101"/>
              <a:gd name="T101" fmla="*/ 2147483647 h 110"/>
              <a:gd name="T102" fmla="*/ 2147483647 w 101"/>
              <a:gd name="T103" fmla="*/ 2147483647 h 110"/>
              <a:gd name="T104" fmla="*/ 2147483647 w 101"/>
              <a:gd name="T105" fmla="*/ 2147483647 h 110"/>
              <a:gd name="T106" fmla="*/ 2147483647 w 101"/>
              <a:gd name="T107" fmla="*/ 2147483647 h 110"/>
              <a:gd name="T108" fmla="*/ 2147483647 w 101"/>
              <a:gd name="T109" fmla="*/ 2147483647 h 110"/>
              <a:gd name="T110" fmla="*/ 2147483647 w 101"/>
              <a:gd name="T111" fmla="*/ 2147483647 h 110"/>
              <a:gd name="T112" fmla="*/ 2147483647 w 101"/>
              <a:gd name="T113" fmla="*/ 2147483647 h 110"/>
              <a:gd name="T114" fmla="*/ 0 w 101"/>
              <a:gd name="T115" fmla="*/ 2147483647 h 110"/>
              <a:gd name="T116" fmla="*/ 2147483647 w 101"/>
              <a:gd name="T117" fmla="*/ 2147483647 h 1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10"/>
              <a:gd name="T179" fmla="*/ 101 w 101"/>
              <a:gd name="T180" fmla="*/ 110 h 1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151472"/>
          </a:solidFill>
          <a:ln>
            <a:noFill/>
          </a:ln>
        </p:spPr>
        <p:txBody>
          <a:bodyPr lIns="91407" tIns="45703" rIns="91407" bIns="45703"/>
          <a:lstStyle/>
          <a:p>
            <a:endParaRPr lang="zh-CN" altLang="en-US" sz="2400"/>
          </a:p>
        </p:txBody>
      </p:sp>
      <p:sp>
        <p:nvSpPr>
          <p:cNvPr id="101" name="Freeform 94"/>
          <p:cNvSpPr>
            <a:spLocks/>
          </p:cNvSpPr>
          <p:nvPr/>
        </p:nvSpPr>
        <p:spPr bwMode="auto">
          <a:xfrm>
            <a:off x="8450242" y="3731828"/>
            <a:ext cx="63480" cy="59248"/>
          </a:xfrm>
          <a:custGeom>
            <a:avLst/>
            <a:gdLst>
              <a:gd name="T0" fmla="*/ 2147483647 w 29"/>
              <a:gd name="T1" fmla="*/ 2147483647 h 28"/>
              <a:gd name="T2" fmla="*/ 2147483647 w 29"/>
              <a:gd name="T3" fmla="*/ 2147483647 h 28"/>
              <a:gd name="T4" fmla="*/ 2147483647 w 29"/>
              <a:gd name="T5" fmla="*/ 2147483647 h 28"/>
              <a:gd name="T6" fmla="*/ 2147483647 w 29"/>
              <a:gd name="T7" fmla="*/ 2147483647 h 28"/>
              <a:gd name="T8" fmla="*/ 2147483647 w 29"/>
              <a:gd name="T9" fmla="*/ 2147483647 h 28"/>
              <a:gd name="T10" fmla="*/ 0 60000 65536"/>
              <a:gd name="T11" fmla="*/ 0 60000 65536"/>
              <a:gd name="T12" fmla="*/ 0 60000 65536"/>
              <a:gd name="T13" fmla="*/ 0 60000 65536"/>
              <a:gd name="T14" fmla="*/ 0 60000 65536"/>
              <a:gd name="T15" fmla="*/ 0 w 29"/>
              <a:gd name="T16" fmla="*/ 0 h 28"/>
              <a:gd name="T17" fmla="*/ 29 w 29"/>
              <a:gd name="T18" fmla="*/ 28 h 28"/>
            </a:gdLst>
            <a:ahLst/>
            <a:cxnLst>
              <a:cxn ang="T10">
                <a:pos x="T0" y="T1"/>
              </a:cxn>
              <a:cxn ang="T11">
                <a:pos x="T2" y="T3"/>
              </a:cxn>
              <a:cxn ang="T12">
                <a:pos x="T4" y="T5"/>
              </a:cxn>
              <a:cxn ang="T13">
                <a:pos x="T6" y="T7"/>
              </a:cxn>
              <a:cxn ang="T14">
                <a:pos x="T8" y="T9"/>
              </a:cxn>
            </a:cxnLst>
            <a:rect l="T15" t="T16" r="T17" b="T18"/>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151472"/>
          </a:solidFill>
          <a:ln>
            <a:noFill/>
          </a:ln>
        </p:spPr>
        <p:txBody>
          <a:bodyPr lIns="91407" tIns="45703" rIns="91407" bIns="45703"/>
          <a:lstStyle/>
          <a:p>
            <a:endParaRPr lang="zh-CN" altLang="en-US" sz="2400"/>
          </a:p>
        </p:txBody>
      </p:sp>
      <p:sp>
        <p:nvSpPr>
          <p:cNvPr id="102" name="Freeform 95"/>
          <p:cNvSpPr>
            <a:spLocks/>
          </p:cNvSpPr>
          <p:nvPr/>
        </p:nvSpPr>
        <p:spPr bwMode="auto">
          <a:xfrm>
            <a:off x="8435430" y="3547735"/>
            <a:ext cx="59248" cy="196789"/>
          </a:xfrm>
          <a:custGeom>
            <a:avLst/>
            <a:gdLst>
              <a:gd name="T0" fmla="*/ 2147483647 w 27"/>
              <a:gd name="T1" fmla="*/ 2147483647 h 91"/>
              <a:gd name="T2" fmla="*/ 2147483647 w 27"/>
              <a:gd name="T3" fmla="*/ 2147483647 h 91"/>
              <a:gd name="T4" fmla="*/ 2147483647 w 27"/>
              <a:gd name="T5" fmla="*/ 0 h 91"/>
              <a:gd name="T6" fmla="*/ 2147483647 w 27"/>
              <a:gd name="T7" fmla="*/ 2147483647 h 91"/>
              <a:gd name="T8" fmla="*/ 2147483647 w 27"/>
              <a:gd name="T9" fmla="*/ 2147483647 h 91"/>
              <a:gd name="T10" fmla="*/ 0 60000 65536"/>
              <a:gd name="T11" fmla="*/ 0 60000 65536"/>
              <a:gd name="T12" fmla="*/ 0 60000 65536"/>
              <a:gd name="T13" fmla="*/ 0 60000 65536"/>
              <a:gd name="T14" fmla="*/ 0 60000 65536"/>
              <a:gd name="T15" fmla="*/ 0 w 27"/>
              <a:gd name="T16" fmla="*/ 0 h 91"/>
              <a:gd name="T17" fmla="*/ 27 w 27"/>
              <a:gd name="T18" fmla="*/ 91 h 91"/>
            </a:gdLst>
            <a:ahLst/>
            <a:cxnLst>
              <a:cxn ang="T10">
                <a:pos x="T0" y="T1"/>
              </a:cxn>
              <a:cxn ang="T11">
                <a:pos x="T2" y="T3"/>
              </a:cxn>
              <a:cxn ang="T12">
                <a:pos x="T4" y="T5"/>
              </a:cxn>
              <a:cxn ang="T13">
                <a:pos x="T6" y="T7"/>
              </a:cxn>
              <a:cxn ang="T14">
                <a:pos x="T8" y="T9"/>
              </a:cxn>
            </a:cxnLst>
            <a:rect l="T15" t="T16" r="T17" b="T18"/>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151472"/>
          </a:solidFill>
          <a:ln>
            <a:noFill/>
          </a:ln>
        </p:spPr>
        <p:txBody>
          <a:bodyPr lIns="91407" tIns="45703" rIns="91407" bIns="45703"/>
          <a:lstStyle/>
          <a:p>
            <a:endParaRPr lang="zh-CN" altLang="en-US" sz="2400"/>
          </a:p>
        </p:txBody>
      </p:sp>
      <p:sp>
        <p:nvSpPr>
          <p:cNvPr id="103" name="Freeform 96"/>
          <p:cNvSpPr/>
          <p:nvPr/>
        </p:nvSpPr>
        <p:spPr bwMode="auto">
          <a:xfrm>
            <a:off x="8477751" y="3579477"/>
            <a:ext cx="126961" cy="171396"/>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151472"/>
          </a:solidFill>
          <a:ln>
            <a:noFill/>
          </a:ln>
        </p:spPr>
        <p:txBody>
          <a:bodyPr lIns="91407" tIns="45703" rIns="91407" bIns="45703"/>
          <a:lstStyle/>
          <a:p>
            <a:pPr eaLnBrk="1" hangingPunct="1">
              <a:defRPr/>
            </a:pPr>
            <a:endParaRPr lang="id-ID" sz="1333" dirty="0"/>
          </a:p>
        </p:txBody>
      </p:sp>
      <p:sp>
        <p:nvSpPr>
          <p:cNvPr id="104" name="Freeform 97"/>
          <p:cNvSpPr>
            <a:spLocks/>
          </p:cNvSpPr>
          <p:nvPr/>
        </p:nvSpPr>
        <p:spPr bwMode="auto">
          <a:xfrm>
            <a:off x="8465054" y="3776264"/>
            <a:ext cx="16928" cy="31741"/>
          </a:xfrm>
          <a:custGeom>
            <a:avLst/>
            <a:gdLst>
              <a:gd name="T0" fmla="*/ 2147483647 w 7"/>
              <a:gd name="T1" fmla="*/ 2147483647 h 15"/>
              <a:gd name="T2" fmla="*/ 2147483647 w 7"/>
              <a:gd name="T3" fmla="*/ 2147483647 h 15"/>
              <a:gd name="T4" fmla="*/ 2147483647 w 7"/>
              <a:gd name="T5" fmla="*/ 2147483647 h 15"/>
              <a:gd name="T6" fmla="*/ 2147483647 w 7"/>
              <a:gd name="T7" fmla="*/ 2147483647 h 15"/>
              <a:gd name="T8" fmla="*/ 2147483647 w 7"/>
              <a:gd name="T9" fmla="*/ 2147483647 h 15"/>
              <a:gd name="T10" fmla="*/ 2147483647 w 7"/>
              <a:gd name="T11" fmla="*/ 2147483647 h 15"/>
              <a:gd name="T12" fmla="*/ 2147483647 w 7"/>
              <a:gd name="T13" fmla="*/ 2147483647 h 15"/>
              <a:gd name="T14" fmla="*/ 0 60000 65536"/>
              <a:gd name="T15" fmla="*/ 0 60000 65536"/>
              <a:gd name="T16" fmla="*/ 0 60000 65536"/>
              <a:gd name="T17" fmla="*/ 0 60000 65536"/>
              <a:gd name="T18" fmla="*/ 0 60000 65536"/>
              <a:gd name="T19" fmla="*/ 0 60000 65536"/>
              <a:gd name="T20" fmla="*/ 0 60000 65536"/>
              <a:gd name="T21" fmla="*/ 0 w 7"/>
              <a:gd name="T22" fmla="*/ 0 h 15"/>
              <a:gd name="T23" fmla="*/ 7 w 7"/>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151472"/>
          </a:solidFill>
          <a:ln>
            <a:noFill/>
          </a:ln>
        </p:spPr>
        <p:txBody>
          <a:bodyPr lIns="91407" tIns="45703" rIns="91407" bIns="45703"/>
          <a:lstStyle/>
          <a:p>
            <a:endParaRPr lang="zh-CN" altLang="en-US" sz="2400"/>
          </a:p>
        </p:txBody>
      </p:sp>
      <p:sp>
        <p:nvSpPr>
          <p:cNvPr id="105" name="Freeform 98"/>
          <p:cNvSpPr>
            <a:spLocks noEditPoints="1"/>
          </p:cNvSpPr>
          <p:nvPr/>
        </p:nvSpPr>
        <p:spPr bwMode="auto">
          <a:xfrm>
            <a:off x="8414271" y="2170210"/>
            <a:ext cx="222181" cy="234877"/>
          </a:xfrm>
          <a:custGeom>
            <a:avLst/>
            <a:gdLst>
              <a:gd name="T0" fmla="*/ 2147483647 w 101"/>
              <a:gd name="T1" fmla="*/ 2147483647 h 109"/>
              <a:gd name="T2" fmla="*/ 2147483647 w 101"/>
              <a:gd name="T3" fmla="*/ 2147483647 h 109"/>
              <a:gd name="T4" fmla="*/ 2147483647 w 101"/>
              <a:gd name="T5" fmla="*/ 2147483647 h 109"/>
              <a:gd name="T6" fmla="*/ 2147483647 w 101"/>
              <a:gd name="T7" fmla="*/ 2147483647 h 109"/>
              <a:gd name="T8" fmla="*/ 2147483647 w 101"/>
              <a:gd name="T9" fmla="*/ 2147483647 h 109"/>
              <a:gd name="T10" fmla="*/ 2147483647 w 101"/>
              <a:gd name="T11" fmla="*/ 2147483647 h 109"/>
              <a:gd name="T12" fmla="*/ 2147483647 w 101"/>
              <a:gd name="T13" fmla="*/ 2147483647 h 109"/>
              <a:gd name="T14" fmla="*/ 2147483647 w 101"/>
              <a:gd name="T15" fmla="*/ 2147483647 h 109"/>
              <a:gd name="T16" fmla="*/ 2147483647 w 101"/>
              <a:gd name="T17" fmla="*/ 2147483647 h 109"/>
              <a:gd name="T18" fmla="*/ 2147483647 w 101"/>
              <a:gd name="T19" fmla="*/ 2147483647 h 109"/>
              <a:gd name="T20" fmla="*/ 2147483647 w 101"/>
              <a:gd name="T21" fmla="*/ 2147483647 h 109"/>
              <a:gd name="T22" fmla="*/ 2147483647 w 101"/>
              <a:gd name="T23" fmla="*/ 2147483647 h 109"/>
              <a:gd name="T24" fmla="*/ 2147483647 w 101"/>
              <a:gd name="T25" fmla="*/ 2147483647 h 109"/>
              <a:gd name="T26" fmla="*/ 2147483647 w 101"/>
              <a:gd name="T27" fmla="*/ 2147483647 h 109"/>
              <a:gd name="T28" fmla="*/ 2147483647 w 101"/>
              <a:gd name="T29" fmla="*/ 2147483647 h 109"/>
              <a:gd name="T30" fmla="*/ 2147483647 w 101"/>
              <a:gd name="T31" fmla="*/ 2147483647 h 109"/>
              <a:gd name="T32" fmla="*/ 2147483647 w 101"/>
              <a:gd name="T33" fmla="*/ 2147483647 h 109"/>
              <a:gd name="T34" fmla="*/ 2147483647 w 101"/>
              <a:gd name="T35" fmla="*/ 2147483647 h 109"/>
              <a:gd name="T36" fmla="*/ 2147483647 w 101"/>
              <a:gd name="T37" fmla="*/ 2147483647 h 109"/>
              <a:gd name="T38" fmla="*/ 2147483647 w 101"/>
              <a:gd name="T39" fmla="*/ 2147483647 h 109"/>
              <a:gd name="T40" fmla="*/ 2147483647 w 101"/>
              <a:gd name="T41" fmla="*/ 2147483647 h 109"/>
              <a:gd name="T42" fmla="*/ 2147483647 w 101"/>
              <a:gd name="T43" fmla="*/ 2147483647 h 109"/>
              <a:gd name="T44" fmla="*/ 2147483647 w 101"/>
              <a:gd name="T45" fmla="*/ 2147483647 h 109"/>
              <a:gd name="T46" fmla="*/ 2147483647 w 101"/>
              <a:gd name="T47" fmla="*/ 2147483647 h 109"/>
              <a:gd name="T48" fmla="*/ 2147483647 w 101"/>
              <a:gd name="T49" fmla="*/ 2147483647 h 109"/>
              <a:gd name="T50" fmla="*/ 2147483647 w 101"/>
              <a:gd name="T51" fmla="*/ 2147483647 h 109"/>
              <a:gd name="T52" fmla="*/ 2147483647 w 101"/>
              <a:gd name="T53" fmla="*/ 2147483647 h 109"/>
              <a:gd name="T54" fmla="*/ 2147483647 w 101"/>
              <a:gd name="T55" fmla="*/ 0 h 109"/>
              <a:gd name="T56" fmla="*/ 2147483647 w 101"/>
              <a:gd name="T57" fmla="*/ 2147483647 h 109"/>
              <a:gd name="T58" fmla="*/ 2147483647 w 101"/>
              <a:gd name="T59" fmla="*/ 2147483647 h 109"/>
              <a:gd name="T60" fmla="*/ 2147483647 w 101"/>
              <a:gd name="T61" fmla="*/ 2147483647 h 109"/>
              <a:gd name="T62" fmla="*/ 2147483647 w 101"/>
              <a:gd name="T63" fmla="*/ 2147483647 h 109"/>
              <a:gd name="T64" fmla="*/ 2147483647 w 101"/>
              <a:gd name="T65" fmla="*/ 2147483647 h 109"/>
              <a:gd name="T66" fmla="*/ 2147483647 w 101"/>
              <a:gd name="T67" fmla="*/ 2147483647 h 109"/>
              <a:gd name="T68" fmla="*/ 2147483647 w 101"/>
              <a:gd name="T69" fmla="*/ 2147483647 h 109"/>
              <a:gd name="T70" fmla="*/ 2147483647 w 101"/>
              <a:gd name="T71" fmla="*/ 2147483647 h 109"/>
              <a:gd name="T72" fmla="*/ 2147483647 w 101"/>
              <a:gd name="T73" fmla="*/ 2147483647 h 109"/>
              <a:gd name="T74" fmla="*/ 2147483647 w 101"/>
              <a:gd name="T75" fmla="*/ 2147483647 h 109"/>
              <a:gd name="T76" fmla="*/ 2147483647 w 101"/>
              <a:gd name="T77" fmla="*/ 2147483647 h 109"/>
              <a:gd name="T78" fmla="*/ 2147483647 w 101"/>
              <a:gd name="T79" fmla="*/ 2147483647 h 109"/>
              <a:gd name="T80" fmla="*/ 2147483647 w 101"/>
              <a:gd name="T81" fmla="*/ 2147483647 h 109"/>
              <a:gd name="T82" fmla="*/ 2147483647 w 101"/>
              <a:gd name="T83" fmla="*/ 2147483647 h 109"/>
              <a:gd name="T84" fmla="*/ 2147483647 w 101"/>
              <a:gd name="T85" fmla="*/ 2147483647 h 109"/>
              <a:gd name="T86" fmla="*/ 2147483647 w 101"/>
              <a:gd name="T87" fmla="*/ 2147483647 h 109"/>
              <a:gd name="T88" fmla="*/ 2147483647 w 101"/>
              <a:gd name="T89" fmla="*/ 2147483647 h 109"/>
              <a:gd name="T90" fmla="*/ 2147483647 w 101"/>
              <a:gd name="T91" fmla="*/ 2147483647 h 109"/>
              <a:gd name="T92" fmla="*/ 2147483647 w 101"/>
              <a:gd name="T93" fmla="*/ 2147483647 h 109"/>
              <a:gd name="T94" fmla="*/ 2147483647 w 101"/>
              <a:gd name="T95" fmla="*/ 2147483647 h 109"/>
              <a:gd name="T96" fmla="*/ 2147483647 w 101"/>
              <a:gd name="T97" fmla="*/ 2147483647 h 109"/>
              <a:gd name="T98" fmla="*/ 2147483647 w 101"/>
              <a:gd name="T99" fmla="*/ 2147483647 h 109"/>
              <a:gd name="T100" fmla="*/ 2147483647 w 101"/>
              <a:gd name="T101" fmla="*/ 2147483647 h 109"/>
              <a:gd name="T102" fmla="*/ 2147483647 w 101"/>
              <a:gd name="T103" fmla="*/ 2147483647 h 109"/>
              <a:gd name="T104" fmla="*/ 2147483647 w 101"/>
              <a:gd name="T105" fmla="*/ 2147483647 h 109"/>
              <a:gd name="T106" fmla="*/ 2147483647 w 101"/>
              <a:gd name="T107" fmla="*/ 2147483647 h 109"/>
              <a:gd name="T108" fmla="*/ 2147483647 w 101"/>
              <a:gd name="T109" fmla="*/ 2147483647 h 109"/>
              <a:gd name="T110" fmla="*/ 2147483647 w 101"/>
              <a:gd name="T111" fmla="*/ 2147483647 h 109"/>
              <a:gd name="T112" fmla="*/ 2147483647 w 101"/>
              <a:gd name="T113" fmla="*/ 2147483647 h 109"/>
              <a:gd name="T114" fmla="*/ 0 w 101"/>
              <a:gd name="T115" fmla="*/ 2147483647 h 109"/>
              <a:gd name="T116" fmla="*/ 2147483647 w 101"/>
              <a:gd name="T117" fmla="*/ 2147483647 h 1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1"/>
              <a:gd name="T178" fmla="*/ 0 h 109"/>
              <a:gd name="T179" fmla="*/ 101 w 101"/>
              <a:gd name="T180" fmla="*/ 109 h 1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151472"/>
          </a:solidFill>
          <a:ln>
            <a:noFill/>
          </a:ln>
        </p:spPr>
        <p:txBody>
          <a:bodyPr lIns="91407" tIns="45703" rIns="91407" bIns="45703"/>
          <a:lstStyle/>
          <a:p>
            <a:endParaRPr lang="zh-CN" altLang="en-US" sz="2400"/>
          </a:p>
        </p:txBody>
      </p:sp>
      <p:sp>
        <p:nvSpPr>
          <p:cNvPr id="106" name="燕尾形 105"/>
          <p:cNvSpPr/>
          <p:nvPr/>
        </p:nvSpPr>
        <p:spPr>
          <a:xfrm rot="5400000">
            <a:off x="2347660" y="2659010"/>
            <a:ext cx="361837" cy="577671"/>
          </a:xfrm>
          <a:prstGeom prst="chevron">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anchor="ctr"/>
          <a:lstStyle/>
          <a:p>
            <a:pPr algn="ctr" eaLnBrk="1" hangingPunct="1">
              <a:defRPr/>
            </a:pPr>
            <a:endParaRPr lang="zh-CN" altLang="en-US" sz="1333" dirty="0">
              <a:solidFill>
                <a:schemeClr val="tx1"/>
              </a:solidFill>
            </a:endParaRPr>
          </a:p>
        </p:txBody>
      </p:sp>
      <p:cxnSp>
        <p:nvCxnSpPr>
          <p:cNvPr id="107" name="直接连接符 106"/>
          <p:cNvCxnSpPr/>
          <p:nvPr/>
        </p:nvCxnSpPr>
        <p:spPr>
          <a:xfrm>
            <a:off x="2527522" y="3236681"/>
            <a:ext cx="3635311"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8" name="矩形 107"/>
          <p:cNvSpPr/>
          <p:nvPr/>
        </p:nvSpPr>
        <p:spPr>
          <a:xfrm>
            <a:off x="2866082" y="2140586"/>
            <a:ext cx="1466853" cy="338512"/>
          </a:xfrm>
          <a:prstGeom prst="rect">
            <a:avLst/>
          </a:prstGeom>
        </p:spPr>
        <p:txBody>
          <a:bodyPr wrap="none" lIns="91397" tIns="45699" rIns="91397" bIns="45699">
            <a:spAutoFit/>
          </a:bodyPr>
          <a:lstStyle/>
          <a:p>
            <a:pPr>
              <a:defRPr/>
            </a:pPr>
            <a:r>
              <a:rPr lang="en-US" altLang="zh-CN" sz="1600" dirty="0">
                <a:solidFill>
                  <a:srgbClr val="151472"/>
                </a:solidFill>
                <a:latin typeface="迷你简菱心" panose="02010609000101010101" pitchFamily="49" charset="-122"/>
                <a:ea typeface="迷你简菱心" panose="02010609000101010101" pitchFamily="49" charset="-122"/>
              </a:rPr>
              <a:t>Add title text</a:t>
            </a:r>
            <a:endParaRPr lang="zh-CN" altLang="en-US" sz="1600" dirty="0">
              <a:solidFill>
                <a:srgbClr val="151472"/>
              </a:solidFill>
              <a:latin typeface="迷你简菱心" panose="02010609000101010101" pitchFamily="49" charset="-122"/>
              <a:ea typeface="迷你简菱心" panose="02010609000101010101" pitchFamily="49" charset="-122"/>
            </a:endParaRPr>
          </a:p>
        </p:txBody>
      </p:sp>
      <p:sp>
        <p:nvSpPr>
          <p:cNvPr id="109" name="矩形 47"/>
          <p:cNvSpPr>
            <a:spLocks noChangeArrowheads="1"/>
          </p:cNvSpPr>
          <p:nvPr/>
        </p:nvSpPr>
        <p:spPr bwMode="auto">
          <a:xfrm>
            <a:off x="2862814" y="2461056"/>
            <a:ext cx="3309445" cy="549019"/>
          </a:xfrm>
          <a:prstGeom prst="rect">
            <a:avLst/>
          </a:prstGeom>
          <a:noFill/>
          <a:ln>
            <a:noFill/>
          </a:ln>
        </p:spPr>
        <p:txBody>
          <a:bodyPr lIns="91397" tIns="45699" rIns="91397"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110" name="燕尾形 109"/>
          <p:cNvSpPr/>
          <p:nvPr/>
        </p:nvSpPr>
        <p:spPr>
          <a:xfrm rot="5400000">
            <a:off x="2348717" y="4027013"/>
            <a:ext cx="359723" cy="577671"/>
          </a:xfrm>
          <a:prstGeom prst="chevron">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anchor="ctr"/>
          <a:lstStyle/>
          <a:p>
            <a:pPr algn="ctr" eaLnBrk="1" hangingPunct="1">
              <a:defRPr/>
            </a:pPr>
            <a:endParaRPr lang="zh-CN" altLang="en-US" sz="1333" dirty="0">
              <a:solidFill>
                <a:schemeClr val="tx1"/>
              </a:solidFill>
            </a:endParaRPr>
          </a:p>
        </p:txBody>
      </p:sp>
      <p:cxnSp>
        <p:nvCxnSpPr>
          <p:cNvPr id="111" name="直接连接符 110"/>
          <p:cNvCxnSpPr/>
          <p:nvPr/>
        </p:nvCxnSpPr>
        <p:spPr>
          <a:xfrm>
            <a:off x="2527522" y="4603625"/>
            <a:ext cx="3635311"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2" name="矩形 111"/>
          <p:cNvSpPr/>
          <p:nvPr/>
        </p:nvSpPr>
        <p:spPr>
          <a:xfrm>
            <a:off x="2866082" y="3507532"/>
            <a:ext cx="1466853" cy="338512"/>
          </a:xfrm>
          <a:prstGeom prst="rect">
            <a:avLst/>
          </a:prstGeom>
        </p:spPr>
        <p:txBody>
          <a:bodyPr wrap="none" lIns="91397" tIns="45699" rIns="91397" bIns="45699">
            <a:spAutoFit/>
          </a:bodyPr>
          <a:lstStyle/>
          <a:p>
            <a:pPr>
              <a:defRPr/>
            </a:pPr>
            <a:r>
              <a:rPr lang="en-US" altLang="zh-CN" sz="1600" dirty="0">
                <a:solidFill>
                  <a:srgbClr val="151472"/>
                </a:solidFill>
                <a:latin typeface="迷你简菱心" panose="02010609000101010101" pitchFamily="49" charset="-122"/>
                <a:ea typeface="迷你简菱心" panose="02010609000101010101" pitchFamily="49" charset="-122"/>
              </a:rPr>
              <a:t>Add title text</a:t>
            </a:r>
            <a:endParaRPr lang="zh-CN" altLang="en-US" sz="1600" dirty="0">
              <a:solidFill>
                <a:srgbClr val="151472"/>
              </a:solidFill>
              <a:latin typeface="迷你简菱心" panose="02010609000101010101" pitchFamily="49" charset="-122"/>
              <a:ea typeface="迷你简菱心" panose="02010609000101010101" pitchFamily="49" charset="-122"/>
            </a:endParaRPr>
          </a:p>
        </p:txBody>
      </p:sp>
      <p:sp>
        <p:nvSpPr>
          <p:cNvPr id="113" name="矩形 47"/>
          <p:cNvSpPr>
            <a:spLocks noChangeArrowheads="1"/>
          </p:cNvSpPr>
          <p:nvPr/>
        </p:nvSpPr>
        <p:spPr bwMode="auto">
          <a:xfrm>
            <a:off x="2862814" y="3828001"/>
            <a:ext cx="3309445" cy="549019"/>
          </a:xfrm>
          <a:prstGeom prst="rect">
            <a:avLst/>
          </a:prstGeom>
          <a:noFill/>
          <a:ln>
            <a:noFill/>
          </a:ln>
        </p:spPr>
        <p:txBody>
          <a:bodyPr lIns="91397" tIns="45699" rIns="91397"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114" name="燕尾形 113"/>
          <p:cNvSpPr/>
          <p:nvPr/>
        </p:nvSpPr>
        <p:spPr>
          <a:xfrm rot="5400000">
            <a:off x="2348717" y="5465902"/>
            <a:ext cx="359723" cy="577671"/>
          </a:xfrm>
          <a:prstGeom prst="chevron">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anchor="ctr"/>
          <a:lstStyle/>
          <a:p>
            <a:pPr algn="ctr" eaLnBrk="1" hangingPunct="1">
              <a:defRPr/>
            </a:pPr>
            <a:endParaRPr lang="zh-CN" altLang="en-US" sz="1333" dirty="0">
              <a:solidFill>
                <a:schemeClr val="tx1"/>
              </a:solidFill>
            </a:endParaRPr>
          </a:p>
        </p:txBody>
      </p:sp>
      <p:cxnSp>
        <p:nvCxnSpPr>
          <p:cNvPr id="115" name="直接连接符 114"/>
          <p:cNvCxnSpPr/>
          <p:nvPr/>
        </p:nvCxnSpPr>
        <p:spPr>
          <a:xfrm>
            <a:off x="2527522" y="6042515"/>
            <a:ext cx="3635311"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6" name="矩形 115"/>
          <p:cNvSpPr/>
          <p:nvPr/>
        </p:nvSpPr>
        <p:spPr>
          <a:xfrm>
            <a:off x="2866082" y="4948536"/>
            <a:ext cx="1466853" cy="338512"/>
          </a:xfrm>
          <a:prstGeom prst="rect">
            <a:avLst/>
          </a:prstGeom>
        </p:spPr>
        <p:txBody>
          <a:bodyPr wrap="none" lIns="91397" tIns="45699" rIns="91397" bIns="45699">
            <a:spAutoFit/>
          </a:bodyPr>
          <a:lstStyle/>
          <a:p>
            <a:pPr>
              <a:defRPr/>
            </a:pPr>
            <a:r>
              <a:rPr lang="en-US" altLang="zh-CN" sz="1600" dirty="0">
                <a:solidFill>
                  <a:srgbClr val="151472"/>
                </a:solidFill>
                <a:latin typeface="迷你简菱心" panose="02010609000101010101" pitchFamily="49" charset="-122"/>
                <a:ea typeface="迷你简菱心" panose="02010609000101010101" pitchFamily="49" charset="-122"/>
              </a:rPr>
              <a:t>Add title text</a:t>
            </a:r>
            <a:endParaRPr lang="zh-CN" altLang="en-US" sz="1600" dirty="0">
              <a:solidFill>
                <a:srgbClr val="151472"/>
              </a:solidFill>
              <a:latin typeface="迷你简菱心" panose="02010609000101010101" pitchFamily="49" charset="-122"/>
              <a:ea typeface="迷你简菱心" panose="02010609000101010101" pitchFamily="49" charset="-122"/>
            </a:endParaRPr>
          </a:p>
        </p:txBody>
      </p:sp>
      <p:sp>
        <p:nvSpPr>
          <p:cNvPr id="117" name="矩形 47"/>
          <p:cNvSpPr>
            <a:spLocks noChangeArrowheads="1"/>
          </p:cNvSpPr>
          <p:nvPr/>
        </p:nvSpPr>
        <p:spPr bwMode="auto">
          <a:xfrm>
            <a:off x="2862814" y="5269004"/>
            <a:ext cx="3309445" cy="549019"/>
          </a:xfrm>
          <a:prstGeom prst="rect">
            <a:avLst/>
          </a:prstGeom>
          <a:noFill/>
          <a:ln>
            <a:noFill/>
          </a:ln>
        </p:spPr>
        <p:txBody>
          <a:bodyPr lIns="91397" tIns="45699" rIns="91397" bIns="456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buNone/>
            </a:pP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Tree>
    <p:extLst>
      <p:ext uri="{BB962C8B-B14F-4D97-AF65-F5344CB8AC3E}">
        <p14:creationId xmlns:p14="http://schemas.microsoft.com/office/powerpoint/2010/main" val="42937513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2950"/>
                            </p:stCondLst>
                            <p:childTnLst>
                              <p:par>
                                <p:cTn id="31" presetID="2" presetClass="entr" presetSubtype="4"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par>
                          <p:cTn id="35" fill="hold">
                            <p:stCondLst>
                              <p:cond delay="3450"/>
                            </p:stCondLst>
                            <p:childTnLst>
                              <p:par>
                                <p:cTn id="36" presetID="2" presetClass="entr" presetSubtype="4"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950"/>
                            </p:stCondLst>
                            <p:childTnLst>
                              <p:par>
                                <p:cTn id="41" presetID="2" presetClass="entr" presetSubtype="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1+#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ppt_x"/>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par>
                                <p:cTn id="57" presetID="2" presetClass="entr" presetSubtype="3"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1+#ppt_w/2"/>
                                          </p:val>
                                        </p:tav>
                                        <p:tav tm="100000">
                                          <p:val>
                                            <p:strVal val="#ppt_x"/>
                                          </p:val>
                                        </p:tav>
                                      </p:tavLst>
                                    </p:anim>
                                    <p:anim calcmode="lin" valueType="num">
                                      <p:cBhvr additive="base">
                                        <p:cTn id="60" dur="500" fill="hold"/>
                                        <p:tgtEl>
                                          <p:spTgt spid="13"/>
                                        </p:tgtEl>
                                        <p:attrNameLst>
                                          <p:attrName>ppt_y</p:attrName>
                                        </p:attrNameLst>
                                      </p:cBhvr>
                                      <p:tavLst>
                                        <p:tav tm="0">
                                          <p:val>
                                            <p:strVal val="0-#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par>
                                <p:cTn id="77" presetID="2" presetClass="entr" presetSubtype="6"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1+#ppt_w/2"/>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par>
                                <p:cTn id="81" presetID="2" presetClass="entr" presetSubtype="6"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additive="base">
                                        <p:cTn id="83" dur="500" fill="hold"/>
                                        <p:tgtEl>
                                          <p:spTgt spid="25"/>
                                        </p:tgtEl>
                                        <p:attrNameLst>
                                          <p:attrName>ppt_x</p:attrName>
                                        </p:attrNameLst>
                                      </p:cBhvr>
                                      <p:tavLst>
                                        <p:tav tm="0">
                                          <p:val>
                                            <p:strVal val="1+#ppt_w/2"/>
                                          </p:val>
                                        </p:tav>
                                        <p:tav tm="100000">
                                          <p:val>
                                            <p:strVal val="#ppt_x"/>
                                          </p:val>
                                        </p:tav>
                                      </p:tavLst>
                                    </p:anim>
                                    <p:anim calcmode="lin" valueType="num">
                                      <p:cBhvr additive="base">
                                        <p:cTn id="84" dur="500" fill="hold"/>
                                        <p:tgtEl>
                                          <p:spTgt spid="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ppt_x"/>
                                          </p:val>
                                        </p:tav>
                                        <p:tav tm="100000">
                                          <p:val>
                                            <p:strVal val="#ppt_x"/>
                                          </p:val>
                                        </p:tav>
                                      </p:tavLst>
                                    </p:anim>
                                    <p:anim calcmode="lin" valueType="num">
                                      <p:cBhvr additive="base">
                                        <p:cTn id="92" dur="500" fill="hold"/>
                                        <p:tgtEl>
                                          <p:spTgt spid="2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ppt_x"/>
                                          </p:val>
                                        </p:tav>
                                        <p:tav tm="100000">
                                          <p:val>
                                            <p:strVal val="#ppt_x"/>
                                          </p:val>
                                        </p:tav>
                                      </p:tavLst>
                                    </p:anim>
                                    <p:anim calcmode="lin" valueType="num">
                                      <p:cBhvr additive="base">
                                        <p:cTn id="96" dur="5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ppt_x"/>
                                          </p:val>
                                        </p:tav>
                                        <p:tav tm="100000">
                                          <p:val>
                                            <p:strVal val="#ppt_x"/>
                                          </p:val>
                                        </p:tav>
                                      </p:tavLst>
                                    </p:anim>
                                    <p:anim calcmode="lin" valueType="num">
                                      <p:cBhvr additive="base">
                                        <p:cTn id="100" dur="500" fill="hold"/>
                                        <p:tgtEl>
                                          <p:spTgt spid="29"/>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ppt_x"/>
                                          </p:val>
                                        </p:tav>
                                        <p:tav tm="100000">
                                          <p:val>
                                            <p:strVal val="#ppt_x"/>
                                          </p:val>
                                        </p:tav>
                                      </p:tavLst>
                                    </p:anim>
                                    <p:anim calcmode="lin" valueType="num">
                                      <p:cBhvr additive="base">
                                        <p:cTn id="104" dur="500" fill="hold"/>
                                        <p:tgtEl>
                                          <p:spTgt spid="30"/>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31"/>
                                        </p:tgtEl>
                                        <p:attrNameLst>
                                          <p:attrName>style.visibility</p:attrName>
                                        </p:attrNameLst>
                                      </p:cBhvr>
                                      <p:to>
                                        <p:strVal val="visible"/>
                                      </p:to>
                                    </p:set>
                                    <p:anim calcmode="lin" valueType="num">
                                      <p:cBhvr additive="base">
                                        <p:cTn id="107" dur="500" fill="hold"/>
                                        <p:tgtEl>
                                          <p:spTgt spid="31"/>
                                        </p:tgtEl>
                                        <p:attrNameLst>
                                          <p:attrName>ppt_x</p:attrName>
                                        </p:attrNameLst>
                                      </p:cBhvr>
                                      <p:tavLst>
                                        <p:tav tm="0">
                                          <p:val>
                                            <p:strVal val="#ppt_x"/>
                                          </p:val>
                                        </p:tav>
                                        <p:tav tm="100000">
                                          <p:val>
                                            <p:strVal val="#ppt_x"/>
                                          </p:val>
                                        </p:tav>
                                      </p:tavLst>
                                    </p:anim>
                                    <p:anim calcmode="lin" valueType="num">
                                      <p:cBhvr additive="base">
                                        <p:cTn id="108" dur="500" fill="hold"/>
                                        <p:tgtEl>
                                          <p:spTgt spid="31"/>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2"/>
                                        </p:tgtEl>
                                        <p:attrNameLst>
                                          <p:attrName>style.visibility</p:attrName>
                                        </p:attrNameLst>
                                      </p:cBhvr>
                                      <p:to>
                                        <p:strVal val="visible"/>
                                      </p:to>
                                    </p:set>
                                    <p:anim calcmode="lin" valueType="num">
                                      <p:cBhvr additive="base">
                                        <p:cTn id="111" dur="500" fill="hold"/>
                                        <p:tgtEl>
                                          <p:spTgt spid="32"/>
                                        </p:tgtEl>
                                        <p:attrNameLst>
                                          <p:attrName>ppt_x</p:attrName>
                                        </p:attrNameLst>
                                      </p:cBhvr>
                                      <p:tavLst>
                                        <p:tav tm="0">
                                          <p:val>
                                            <p:strVal val="#ppt_x"/>
                                          </p:val>
                                        </p:tav>
                                        <p:tav tm="100000">
                                          <p:val>
                                            <p:strVal val="#ppt_x"/>
                                          </p:val>
                                        </p:tav>
                                      </p:tavLst>
                                    </p:anim>
                                    <p:anim calcmode="lin" valueType="num">
                                      <p:cBhvr additive="base">
                                        <p:cTn id="112" dur="500" fill="hold"/>
                                        <p:tgtEl>
                                          <p:spTgt spid="32"/>
                                        </p:tgtEl>
                                        <p:attrNameLst>
                                          <p:attrName>ppt_y</p:attrName>
                                        </p:attrNameLst>
                                      </p:cBhvr>
                                      <p:tavLst>
                                        <p:tav tm="0">
                                          <p:val>
                                            <p:strVal val="1+#ppt_h/2"/>
                                          </p:val>
                                        </p:tav>
                                        <p:tav tm="100000">
                                          <p:val>
                                            <p:strVal val="#ppt_y"/>
                                          </p:val>
                                        </p:tav>
                                      </p:tavLst>
                                    </p:anim>
                                  </p:childTnLst>
                                </p:cTn>
                              </p:par>
                              <p:par>
                                <p:cTn id="113" presetID="2" presetClass="entr" presetSubtype="1" fill="hold" nodeType="with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ppt_x"/>
                                          </p:val>
                                        </p:tav>
                                        <p:tav tm="100000">
                                          <p:val>
                                            <p:strVal val="#ppt_x"/>
                                          </p:val>
                                        </p:tav>
                                      </p:tavLst>
                                    </p:anim>
                                    <p:anim calcmode="lin" valueType="num">
                                      <p:cBhvr additive="base">
                                        <p:cTn id="116" dur="500" fill="hold"/>
                                        <p:tgtEl>
                                          <p:spTgt spid="33"/>
                                        </p:tgtEl>
                                        <p:attrNameLst>
                                          <p:attrName>ppt_y</p:attrName>
                                        </p:attrNameLst>
                                      </p:cBhvr>
                                      <p:tavLst>
                                        <p:tav tm="0">
                                          <p:val>
                                            <p:strVal val="0-#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 calcmode="lin" valueType="num">
                                      <p:cBhvr additive="base">
                                        <p:cTn id="119" dur="500" fill="hold"/>
                                        <p:tgtEl>
                                          <p:spTgt spid="34"/>
                                        </p:tgtEl>
                                        <p:attrNameLst>
                                          <p:attrName>ppt_x</p:attrName>
                                        </p:attrNameLst>
                                      </p:cBhvr>
                                      <p:tavLst>
                                        <p:tav tm="0">
                                          <p:val>
                                            <p:strVal val="#ppt_x"/>
                                          </p:val>
                                        </p:tav>
                                        <p:tav tm="100000">
                                          <p:val>
                                            <p:strVal val="#ppt_x"/>
                                          </p:val>
                                        </p:tav>
                                      </p:tavLst>
                                    </p:anim>
                                    <p:anim calcmode="lin" valueType="num">
                                      <p:cBhvr additive="base">
                                        <p:cTn id="120" dur="500" fill="hold"/>
                                        <p:tgtEl>
                                          <p:spTgt spid="34"/>
                                        </p:tgtEl>
                                        <p:attrNameLst>
                                          <p:attrName>ppt_y</p:attrName>
                                        </p:attrNameLst>
                                      </p:cBhvr>
                                      <p:tavLst>
                                        <p:tav tm="0">
                                          <p:val>
                                            <p:strVal val="1+#ppt_h/2"/>
                                          </p:val>
                                        </p:tav>
                                        <p:tav tm="100000">
                                          <p:val>
                                            <p:strVal val="#ppt_y"/>
                                          </p:val>
                                        </p:tav>
                                      </p:tavLst>
                                    </p:anim>
                                  </p:childTnLst>
                                </p:cTn>
                              </p:par>
                              <p:par>
                                <p:cTn id="121" presetID="2" presetClass="entr" presetSubtype="9" fill="hold" nodeType="withEffect">
                                  <p:stCondLst>
                                    <p:cond delay="0"/>
                                  </p:stCondLst>
                                  <p:childTnLst>
                                    <p:set>
                                      <p:cBhvr>
                                        <p:cTn id="122" dur="1" fill="hold">
                                          <p:stCondLst>
                                            <p:cond delay="0"/>
                                          </p:stCondLst>
                                        </p:cTn>
                                        <p:tgtEl>
                                          <p:spTgt spid="35"/>
                                        </p:tgtEl>
                                        <p:attrNameLst>
                                          <p:attrName>style.visibility</p:attrName>
                                        </p:attrNameLst>
                                      </p:cBhvr>
                                      <p:to>
                                        <p:strVal val="visible"/>
                                      </p:to>
                                    </p:set>
                                    <p:anim calcmode="lin" valueType="num">
                                      <p:cBhvr additive="base">
                                        <p:cTn id="123" dur="500" fill="hold"/>
                                        <p:tgtEl>
                                          <p:spTgt spid="35"/>
                                        </p:tgtEl>
                                        <p:attrNameLst>
                                          <p:attrName>ppt_x</p:attrName>
                                        </p:attrNameLst>
                                      </p:cBhvr>
                                      <p:tavLst>
                                        <p:tav tm="0">
                                          <p:val>
                                            <p:strVal val="0-#ppt_w/2"/>
                                          </p:val>
                                        </p:tav>
                                        <p:tav tm="100000">
                                          <p:val>
                                            <p:strVal val="#ppt_x"/>
                                          </p:val>
                                        </p:tav>
                                      </p:tavLst>
                                    </p:anim>
                                    <p:anim calcmode="lin" valueType="num">
                                      <p:cBhvr additive="base">
                                        <p:cTn id="124" dur="500" fill="hold"/>
                                        <p:tgtEl>
                                          <p:spTgt spid="35"/>
                                        </p:tgtEl>
                                        <p:attrNameLst>
                                          <p:attrName>ppt_y</p:attrName>
                                        </p:attrNameLst>
                                      </p:cBhvr>
                                      <p:tavLst>
                                        <p:tav tm="0">
                                          <p:val>
                                            <p:strVal val="0-#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36"/>
                                        </p:tgtEl>
                                        <p:attrNameLst>
                                          <p:attrName>style.visibility</p:attrName>
                                        </p:attrNameLst>
                                      </p:cBhvr>
                                      <p:to>
                                        <p:strVal val="visible"/>
                                      </p:to>
                                    </p:set>
                                    <p:anim calcmode="lin" valueType="num">
                                      <p:cBhvr additive="base">
                                        <p:cTn id="127" dur="500" fill="hold"/>
                                        <p:tgtEl>
                                          <p:spTgt spid="36"/>
                                        </p:tgtEl>
                                        <p:attrNameLst>
                                          <p:attrName>ppt_x</p:attrName>
                                        </p:attrNameLst>
                                      </p:cBhvr>
                                      <p:tavLst>
                                        <p:tav tm="0">
                                          <p:val>
                                            <p:strVal val="#ppt_x"/>
                                          </p:val>
                                        </p:tav>
                                        <p:tav tm="100000">
                                          <p:val>
                                            <p:strVal val="#ppt_x"/>
                                          </p:val>
                                        </p:tav>
                                      </p:tavLst>
                                    </p:anim>
                                    <p:anim calcmode="lin" valueType="num">
                                      <p:cBhvr additive="base">
                                        <p:cTn id="128" dur="500" fill="hold"/>
                                        <p:tgtEl>
                                          <p:spTgt spid="36"/>
                                        </p:tgtEl>
                                        <p:attrNameLst>
                                          <p:attrName>ppt_y</p:attrName>
                                        </p:attrNameLst>
                                      </p:cBhvr>
                                      <p:tavLst>
                                        <p:tav tm="0">
                                          <p:val>
                                            <p:strVal val="1+#ppt_h/2"/>
                                          </p:val>
                                        </p:tav>
                                        <p:tav tm="100000">
                                          <p:val>
                                            <p:strVal val="#ppt_y"/>
                                          </p:val>
                                        </p:tav>
                                      </p:tavLst>
                                    </p:anim>
                                  </p:childTnLst>
                                </p:cTn>
                              </p:par>
                              <p:par>
                                <p:cTn id="129" presetID="2" presetClass="entr" presetSubtype="9" fill="hold" nodeType="with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0-#ppt_w/2"/>
                                          </p:val>
                                        </p:tav>
                                        <p:tav tm="100000">
                                          <p:val>
                                            <p:strVal val="#ppt_x"/>
                                          </p:val>
                                        </p:tav>
                                      </p:tavLst>
                                    </p:anim>
                                    <p:anim calcmode="lin" valueType="num">
                                      <p:cBhvr additive="base">
                                        <p:cTn id="132" dur="500" fill="hold"/>
                                        <p:tgtEl>
                                          <p:spTgt spid="37"/>
                                        </p:tgtEl>
                                        <p:attrNameLst>
                                          <p:attrName>ppt_y</p:attrName>
                                        </p:attrNameLst>
                                      </p:cBhvr>
                                      <p:tavLst>
                                        <p:tav tm="0">
                                          <p:val>
                                            <p:strVal val="0-#ppt_h/2"/>
                                          </p:val>
                                        </p:tav>
                                        <p:tav tm="100000">
                                          <p:val>
                                            <p:strVal val="#ppt_y"/>
                                          </p:val>
                                        </p:tav>
                                      </p:tavLst>
                                    </p:anim>
                                  </p:childTnLst>
                                </p:cTn>
                              </p:par>
                              <p:par>
                                <p:cTn id="133" presetID="2" presetClass="entr" presetSubtype="12" fill="hold" nodeType="withEffect">
                                  <p:stCondLst>
                                    <p:cond delay="0"/>
                                  </p:stCondLst>
                                  <p:childTnLst>
                                    <p:set>
                                      <p:cBhvr>
                                        <p:cTn id="134" dur="1" fill="hold">
                                          <p:stCondLst>
                                            <p:cond delay="0"/>
                                          </p:stCondLst>
                                        </p:cTn>
                                        <p:tgtEl>
                                          <p:spTgt spid="38"/>
                                        </p:tgtEl>
                                        <p:attrNameLst>
                                          <p:attrName>style.visibility</p:attrName>
                                        </p:attrNameLst>
                                      </p:cBhvr>
                                      <p:to>
                                        <p:strVal val="visible"/>
                                      </p:to>
                                    </p:set>
                                    <p:anim calcmode="lin" valueType="num">
                                      <p:cBhvr additive="base">
                                        <p:cTn id="135" dur="500" fill="hold"/>
                                        <p:tgtEl>
                                          <p:spTgt spid="38"/>
                                        </p:tgtEl>
                                        <p:attrNameLst>
                                          <p:attrName>ppt_x</p:attrName>
                                        </p:attrNameLst>
                                      </p:cBhvr>
                                      <p:tavLst>
                                        <p:tav tm="0">
                                          <p:val>
                                            <p:strVal val="0-#ppt_w/2"/>
                                          </p:val>
                                        </p:tav>
                                        <p:tav tm="100000">
                                          <p:val>
                                            <p:strVal val="#ppt_x"/>
                                          </p:val>
                                        </p:tav>
                                      </p:tavLst>
                                    </p:anim>
                                    <p:anim calcmode="lin" valueType="num">
                                      <p:cBhvr additive="base">
                                        <p:cTn id="136" dur="500" fill="hold"/>
                                        <p:tgtEl>
                                          <p:spTgt spid="38"/>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500" fill="hold"/>
                                        <p:tgtEl>
                                          <p:spTgt spid="47"/>
                                        </p:tgtEl>
                                        <p:attrNameLst>
                                          <p:attrName>ppt_x</p:attrName>
                                        </p:attrNameLst>
                                      </p:cBhvr>
                                      <p:tavLst>
                                        <p:tav tm="0">
                                          <p:val>
                                            <p:strVal val="#ppt_x"/>
                                          </p:val>
                                        </p:tav>
                                        <p:tav tm="100000">
                                          <p:val>
                                            <p:strVal val="#ppt_x"/>
                                          </p:val>
                                        </p:tav>
                                      </p:tavLst>
                                    </p:anim>
                                    <p:anim calcmode="lin" valueType="num">
                                      <p:cBhvr additive="base">
                                        <p:cTn id="140" dur="5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500" fill="hold"/>
                                        <p:tgtEl>
                                          <p:spTgt spid="48"/>
                                        </p:tgtEl>
                                        <p:attrNameLst>
                                          <p:attrName>ppt_x</p:attrName>
                                        </p:attrNameLst>
                                      </p:cBhvr>
                                      <p:tavLst>
                                        <p:tav tm="0">
                                          <p:val>
                                            <p:strVal val="#ppt_x"/>
                                          </p:val>
                                        </p:tav>
                                        <p:tav tm="100000">
                                          <p:val>
                                            <p:strVal val="#ppt_x"/>
                                          </p:val>
                                        </p:tav>
                                      </p:tavLst>
                                    </p:anim>
                                    <p:anim calcmode="lin" valueType="num">
                                      <p:cBhvr additive="base">
                                        <p:cTn id="144" dur="5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500" fill="hold"/>
                                        <p:tgtEl>
                                          <p:spTgt spid="49"/>
                                        </p:tgtEl>
                                        <p:attrNameLst>
                                          <p:attrName>ppt_x</p:attrName>
                                        </p:attrNameLst>
                                      </p:cBhvr>
                                      <p:tavLst>
                                        <p:tav tm="0">
                                          <p:val>
                                            <p:strVal val="#ppt_x"/>
                                          </p:val>
                                        </p:tav>
                                        <p:tav tm="100000">
                                          <p:val>
                                            <p:strVal val="#ppt_x"/>
                                          </p:val>
                                        </p:tav>
                                      </p:tavLst>
                                    </p:anim>
                                    <p:anim calcmode="lin" valueType="num">
                                      <p:cBhvr additive="base">
                                        <p:cTn id="148" dur="5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12" fill="hold"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500" fill="hold"/>
                                        <p:tgtEl>
                                          <p:spTgt spid="50"/>
                                        </p:tgtEl>
                                        <p:attrNameLst>
                                          <p:attrName>ppt_x</p:attrName>
                                        </p:attrNameLst>
                                      </p:cBhvr>
                                      <p:tavLst>
                                        <p:tav tm="0">
                                          <p:val>
                                            <p:strVal val="0-#ppt_w/2"/>
                                          </p:val>
                                        </p:tav>
                                        <p:tav tm="100000">
                                          <p:val>
                                            <p:strVal val="#ppt_x"/>
                                          </p:val>
                                        </p:tav>
                                      </p:tavLst>
                                    </p:anim>
                                    <p:anim calcmode="lin" valueType="num">
                                      <p:cBhvr additive="base">
                                        <p:cTn id="152" dur="5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500" fill="hold"/>
                                        <p:tgtEl>
                                          <p:spTgt spid="51"/>
                                        </p:tgtEl>
                                        <p:attrNameLst>
                                          <p:attrName>ppt_x</p:attrName>
                                        </p:attrNameLst>
                                      </p:cBhvr>
                                      <p:tavLst>
                                        <p:tav tm="0">
                                          <p:val>
                                            <p:strVal val="#ppt_x"/>
                                          </p:val>
                                        </p:tav>
                                        <p:tav tm="100000">
                                          <p:val>
                                            <p:strVal val="#ppt_x"/>
                                          </p:val>
                                        </p:tav>
                                      </p:tavLst>
                                    </p:anim>
                                    <p:anim calcmode="lin" valueType="num">
                                      <p:cBhvr additive="base">
                                        <p:cTn id="156" dur="5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12" fill="hold"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500" fill="hold"/>
                                        <p:tgtEl>
                                          <p:spTgt spid="52"/>
                                        </p:tgtEl>
                                        <p:attrNameLst>
                                          <p:attrName>ppt_x</p:attrName>
                                        </p:attrNameLst>
                                      </p:cBhvr>
                                      <p:tavLst>
                                        <p:tav tm="0">
                                          <p:val>
                                            <p:strVal val="0-#ppt_w/2"/>
                                          </p:val>
                                        </p:tav>
                                        <p:tav tm="100000">
                                          <p:val>
                                            <p:strVal val="#ppt_x"/>
                                          </p:val>
                                        </p:tav>
                                      </p:tavLst>
                                    </p:anim>
                                    <p:anim calcmode="lin" valueType="num">
                                      <p:cBhvr additive="base">
                                        <p:cTn id="160" dur="5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500" fill="hold"/>
                                        <p:tgtEl>
                                          <p:spTgt spid="53"/>
                                        </p:tgtEl>
                                        <p:attrNameLst>
                                          <p:attrName>ppt_x</p:attrName>
                                        </p:attrNameLst>
                                      </p:cBhvr>
                                      <p:tavLst>
                                        <p:tav tm="0">
                                          <p:val>
                                            <p:strVal val="#ppt_x"/>
                                          </p:val>
                                        </p:tav>
                                        <p:tav tm="100000">
                                          <p:val>
                                            <p:strVal val="#ppt_x"/>
                                          </p:val>
                                        </p:tav>
                                      </p:tavLst>
                                    </p:anim>
                                    <p:anim calcmode="lin" valueType="num">
                                      <p:cBhvr additive="base">
                                        <p:cTn id="164" dur="5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500" fill="hold"/>
                                        <p:tgtEl>
                                          <p:spTgt spid="54"/>
                                        </p:tgtEl>
                                        <p:attrNameLst>
                                          <p:attrName>ppt_x</p:attrName>
                                        </p:attrNameLst>
                                      </p:cBhvr>
                                      <p:tavLst>
                                        <p:tav tm="0">
                                          <p:val>
                                            <p:strVal val="#ppt_x"/>
                                          </p:val>
                                        </p:tav>
                                        <p:tav tm="100000">
                                          <p:val>
                                            <p:strVal val="#ppt_x"/>
                                          </p:val>
                                        </p:tav>
                                      </p:tavLst>
                                    </p:anim>
                                    <p:anim calcmode="lin" valueType="num">
                                      <p:cBhvr additive="base">
                                        <p:cTn id="168" dur="5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500" fill="hold"/>
                                        <p:tgtEl>
                                          <p:spTgt spid="55"/>
                                        </p:tgtEl>
                                        <p:attrNameLst>
                                          <p:attrName>ppt_x</p:attrName>
                                        </p:attrNameLst>
                                      </p:cBhvr>
                                      <p:tavLst>
                                        <p:tav tm="0">
                                          <p:val>
                                            <p:strVal val="#ppt_x"/>
                                          </p:val>
                                        </p:tav>
                                        <p:tav tm="100000">
                                          <p:val>
                                            <p:strVal val="#ppt_x"/>
                                          </p:val>
                                        </p:tav>
                                      </p:tavLst>
                                    </p:anim>
                                    <p:anim calcmode="lin" valueType="num">
                                      <p:cBhvr additive="base">
                                        <p:cTn id="172" dur="5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8" fill="hold"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500" fill="hold"/>
                                        <p:tgtEl>
                                          <p:spTgt spid="56"/>
                                        </p:tgtEl>
                                        <p:attrNameLst>
                                          <p:attrName>ppt_x</p:attrName>
                                        </p:attrNameLst>
                                      </p:cBhvr>
                                      <p:tavLst>
                                        <p:tav tm="0">
                                          <p:val>
                                            <p:strVal val="0-#ppt_w/2"/>
                                          </p:val>
                                        </p:tav>
                                        <p:tav tm="100000">
                                          <p:val>
                                            <p:strVal val="#ppt_x"/>
                                          </p:val>
                                        </p:tav>
                                      </p:tavLst>
                                    </p:anim>
                                    <p:anim calcmode="lin" valueType="num">
                                      <p:cBhvr additive="base">
                                        <p:cTn id="176" dur="500" fill="hold"/>
                                        <p:tgtEl>
                                          <p:spTgt spid="56"/>
                                        </p:tgtEl>
                                        <p:attrNameLst>
                                          <p:attrName>ppt_y</p:attrName>
                                        </p:attrNameLst>
                                      </p:cBhvr>
                                      <p:tavLst>
                                        <p:tav tm="0">
                                          <p:val>
                                            <p:strVal val="#ppt_y"/>
                                          </p:val>
                                        </p:tav>
                                        <p:tav tm="100000">
                                          <p:val>
                                            <p:strVal val="#ppt_y"/>
                                          </p:val>
                                        </p:tav>
                                      </p:tavLst>
                                    </p:anim>
                                  </p:childTnLst>
                                </p:cTn>
                              </p:par>
                              <p:par>
                                <p:cTn id="177" presetID="2" presetClass="entr" presetSubtype="4" fill="hold" nodeType="withEffect">
                                  <p:stCondLst>
                                    <p:cond delay="0"/>
                                  </p:stCondLst>
                                  <p:childTnLst>
                                    <p:set>
                                      <p:cBhvr>
                                        <p:cTn id="178" dur="1" fill="hold">
                                          <p:stCondLst>
                                            <p:cond delay="0"/>
                                          </p:stCondLst>
                                        </p:cTn>
                                        <p:tgtEl>
                                          <p:spTgt spid="59"/>
                                        </p:tgtEl>
                                        <p:attrNameLst>
                                          <p:attrName>style.visibility</p:attrName>
                                        </p:attrNameLst>
                                      </p:cBhvr>
                                      <p:to>
                                        <p:strVal val="visible"/>
                                      </p:to>
                                    </p:set>
                                    <p:anim calcmode="lin" valueType="num">
                                      <p:cBhvr additive="base">
                                        <p:cTn id="179" dur="500" fill="hold"/>
                                        <p:tgtEl>
                                          <p:spTgt spid="59"/>
                                        </p:tgtEl>
                                        <p:attrNameLst>
                                          <p:attrName>ppt_x</p:attrName>
                                        </p:attrNameLst>
                                      </p:cBhvr>
                                      <p:tavLst>
                                        <p:tav tm="0">
                                          <p:val>
                                            <p:strVal val="#ppt_x"/>
                                          </p:val>
                                        </p:tav>
                                        <p:tav tm="100000">
                                          <p:val>
                                            <p:strVal val="#ppt_x"/>
                                          </p:val>
                                        </p:tav>
                                      </p:tavLst>
                                    </p:anim>
                                    <p:anim calcmode="lin" valueType="num">
                                      <p:cBhvr additive="base">
                                        <p:cTn id="180" dur="500" fill="hold"/>
                                        <p:tgtEl>
                                          <p:spTgt spid="59"/>
                                        </p:tgtEl>
                                        <p:attrNameLst>
                                          <p:attrName>ppt_y</p:attrName>
                                        </p:attrNameLst>
                                      </p:cBhvr>
                                      <p:tavLst>
                                        <p:tav tm="0">
                                          <p:val>
                                            <p:strVal val="1+#ppt_h/2"/>
                                          </p:val>
                                        </p:tav>
                                        <p:tav tm="100000">
                                          <p:val>
                                            <p:strVal val="#ppt_y"/>
                                          </p:val>
                                        </p:tav>
                                      </p:tavLst>
                                    </p:anim>
                                  </p:childTnLst>
                                </p:cTn>
                              </p:par>
                              <p:par>
                                <p:cTn id="181" presetID="2" presetClass="entr" presetSubtype="4" fill="hold"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500" fill="hold"/>
                                        <p:tgtEl>
                                          <p:spTgt spid="60"/>
                                        </p:tgtEl>
                                        <p:attrNameLst>
                                          <p:attrName>ppt_x</p:attrName>
                                        </p:attrNameLst>
                                      </p:cBhvr>
                                      <p:tavLst>
                                        <p:tav tm="0">
                                          <p:val>
                                            <p:strVal val="#ppt_x"/>
                                          </p:val>
                                        </p:tav>
                                        <p:tav tm="100000">
                                          <p:val>
                                            <p:strVal val="#ppt_x"/>
                                          </p:val>
                                        </p:tav>
                                      </p:tavLst>
                                    </p:anim>
                                    <p:anim calcmode="lin" valueType="num">
                                      <p:cBhvr additive="base">
                                        <p:cTn id="184" dur="5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nodeType="withEffect">
                                  <p:stCondLst>
                                    <p:cond delay="0"/>
                                  </p:stCondLst>
                                  <p:childTnLst>
                                    <p:set>
                                      <p:cBhvr>
                                        <p:cTn id="186" dur="1" fill="hold">
                                          <p:stCondLst>
                                            <p:cond delay="0"/>
                                          </p:stCondLst>
                                        </p:cTn>
                                        <p:tgtEl>
                                          <p:spTgt spid="61"/>
                                        </p:tgtEl>
                                        <p:attrNameLst>
                                          <p:attrName>style.visibility</p:attrName>
                                        </p:attrNameLst>
                                      </p:cBhvr>
                                      <p:to>
                                        <p:strVal val="visible"/>
                                      </p:to>
                                    </p:set>
                                    <p:anim calcmode="lin" valueType="num">
                                      <p:cBhvr additive="base">
                                        <p:cTn id="187" dur="500" fill="hold"/>
                                        <p:tgtEl>
                                          <p:spTgt spid="61"/>
                                        </p:tgtEl>
                                        <p:attrNameLst>
                                          <p:attrName>ppt_x</p:attrName>
                                        </p:attrNameLst>
                                      </p:cBhvr>
                                      <p:tavLst>
                                        <p:tav tm="0">
                                          <p:val>
                                            <p:strVal val="#ppt_x"/>
                                          </p:val>
                                        </p:tav>
                                        <p:tav tm="100000">
                                          <p:val>
                                            <p:strVal val="#ppt_x"/>
                                          </p:val>
                                        </p:tav>
                                      </p:tavLst>
                                    </p:anim>
                                    <p:anim calcmode="lin" valueType="num">
                                      <p:cBhvr additive="base">
                                        <p:cTn id="188" dur="500" fill="hold"/>
                                        <p:tgtEl>
                                          <p:spTgt spid="61"/>
                                        </p:tgtEl>
                                        <p:attrNameLst>
                                          <p:attrName>ppt_y</p:attrName>
                                        </p:attrNameLst>
                                      </p:cBhvr>
                                      <p:tavLst>
                                        <p:tav tm="0">
                                          <p:val>
                                            <p:strVal val="1+#ppt_h/2"/>
                                          </p:val>
                                        </p:tav>
                                        <p:tav tm="100000">
                                          <p:val>
                                            <p:strVal val="#ppt_y"/>
                                          </p:val>
                                        </p:tav>
                                      </p:tavLst>
                                    </p:anim>
                                  </p:childTnLst>
                                </p:cTn>
                              </p:par>
                              <p:par>
                                <p:cTn id="189" presetID="2" presetClass="entr" presetSubtype="4" fill="hold" nodeType="withEffect">
                                  <p:stCondLst>
                                    <p:cond delay="0"/>
                                  </p:stCondLst>
                                  <p:childTnLst>
                                    <p:set>
                                      <p:cBhvr>
                                        <p:cTn id="190" dur="1" fill="hold">
                                          <p:stCondLst>
                                            <p:cond delay="0"/>
                                          </p:stCondLst>
                                        </p:cTn>
                                        <p:tgtEl>
                                          <p:spTgt spid="62"/>
                                        </p:tgtEl>
                                        <p:attrNameLst>
                                          <p:attrName>style.visibility</p:attrName>
                                        </p:attrNameLst>
                                      </p:cBhvr>
                                      <p:to>
                                        <p:strVal val="visible"/>
                                      </p:to>
                                    </p:set>
                                    <p:anim calcmode="lin" valueType="num">
                                      <p:cBhvr additive="base">
                                        <p:cTn id="191" dur="500" fill="hold"/>
                                        <p:tgtEl>
                                          <p:spTgt spid="62"/>
                                        </p:tgtEl>
                                        <p:attrNameLst>
                                          <p:attrName>ppt_x</p:attrName>
                                        </p:attrNameLst>
                                      </p:cBhvr>
                                      <p:tavLst>
                                        <p:tav tm="0">
                                          <p:val>
                                            <p:strVal val="#ppt_x"/>
                                          </p:val>
                                        </p:tav>
                                        <p:tav tm="100000">
                                          <p:val>
                                            <p:strVal val="#ppt_x"/>
                                          </p:val>
                                        </p:tav>
                                      </p:tavLst>
                                    </p:anim>
                                    <p:anim calcmode="lin" valueType="num">
                                      <p:cBhvr additive="base">
                                        <p:cTn id="192" dur="500" fill="hold"/>
                                        <p:tgtEl>
                                          <p:spTgt spid="62"/>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63"/>
                                        </p:tgtEl>
                                        <p:attrNameLst>
                                          <p:attrName>style.visibility</p:attrName>
                                        </p:attrNameLst>
                                      </p:cBhvr>
                                      <p:to>
                                        <p:strVal val="visible"/>
                                      </p:to>
                                    </p:set>
                                    <p:anim calcmode="lin" valueType="num">
                                      <p:cBhvr additive="base">
                                        <p:cTn id="195" dur="500" fill="hold"/>
                                        <p:tgtEl>
                                          <p:spTgt spid="63"/>
                                        </p:tgtEl>
                                        <p:attrNameLst>
                                          <p:attrName>ppt_x</p:attrName>
                                        </p:attrNameLst>
                                      </p:cBhvr>
                                      <p:tavLst>
                                        <p:tav tm="0">
                                          <p:val>
                                            <p:strVal val="#ppt_x"/>
                                          </p:val>
                                        </p:tav>
                                        <p:tav tm="100000">
                                          <p:val>
                                            <p:strVal val="#ppt_x"/>
                                          </p:val>
                                        </p:tav>
                                      </p:tavLst>
                                    </p:anim>
                                    <p:anim calcmode="lin" valueType="num">
                                      <p:cBhvr additive="base">
                                        <p:cTn id="196" dur="500" fill="hold"/>
                                        <p:tgtEl>
                                          <p:spTgt spid="63"/>
                                        </p:tgtEl>
                                        <p:attrNameLst>
                                          <p:attrName>ppt_y</p:attrName>
                                        </p:attrNameLst>
                                      </p:cBhvr>
                                      <p:tavLst>
                                        <p:tav tm="0">
                                          <p:val>
                                            <p:strVal val="1+#ppt_h/2"/>
                                          </p:val>
                                        </p:tav>
                                        <p:tav tm="100000">
                                          <p:val>
                                            <p:strVal val="#ppt_y"/>
                                          </p:val>
                                        </p:tav>
                                      </p:tavLst>
                                    </p:anim>
                                  </p:childTnLst>
                                </p:cTn>
                              </p:par>
                              <p:par>
                                <p:cTn id="197" presetID="2" presetClass="entr" presetSubtype="8" fill="hold" nodeType="withEffect">
                                  <p:stCondLst>
                                    <p:cond delay="0"/>
                                  </p:stCondLst>
                                  <p:childTnLst>
                                    <p:set>
                                      <p:cBhvr>
                                        <p:cTn id="198" dur="1" fill="hold">
                                          <p:stCondLst>
                                            <p:cond delay="0"/>
                                          </p:stCondLst>
                                        </p:cTn>
                                        <p:tgtEl>
                                          <p:spTgt spid="64"/>
                                        </p:tgtEl>
                                        <p:attrNameLst>
                                          <p:attrName>style.visibility</p:attrName>
                                        </p:attrNameLst>
                                      </p:cBhvr>
                                      <p:to>
                                        <p:strVal val="visible"/>
                                      </p:to>
                                    </p:set>
                                    <p:anim calcmode="lin" valueType="num">
                                      <p:cBhvr additive="base">
                                        <p:cTn id="199" dur="500" fill="hold"/>
                                        <p:tgtEl>
                                          <p:spTgt spid="64"/>
                                        </p:tgtEl>
                                        <p:attrNameLst>
                                          <p:attrName>ppt_x</p:attrName>
                                        </p:attrNameLst>
                                      </p:cBhvr>
                                      <p:tavLst>
                                        <p:tav tm="0">
                                          <p:val>
                                            <p:strVal val="0-#ppt_w/2"/>
                                          </p:val>
                                        </p:tav>
                                        <p:tav tm="100000">
                                          <p:val>
                                            <p:strVal val="#ppt_x"/>
                                          </p:val>
                                        </p:tav>
                                      </p:tavLst>
                                    </p:anim>
                                    <p:anim calcmode="lin" valueType="num">
                                      <p:cBhvr additive="base">
                                        <p:cTn id="200" dur="500" fill="hold"/>
                                        <p:tgtEl>
                                          <p:spTgt spid="64"/>
                                        </p:tgtEl>
                                        <p:attrNameLst>
                                          <p:attrName>ppt_y</p:attrName>
                                        </p:attrNameLst>
                                      </p:cBhvr>
                                      <p:tavLst>
                                        <p:tav tm="0">
                                          <p:val>
                                            <p:strVal val="#ppt_y"/>
                                          </p:val>
                                        </p:tav>
                                        <p:tav tm="100000">
                                          <p:val>
                                            <p:strVal val="#ppt_y"/>
                                          </p:val>
                                        </p:tav>
                                      </p:tavLst>
                                    </p:anim>
                                  </p:childTnLst>
                                </p:cTn>
                              </p:par>
                              <p:par>
                                <p:cTn id="201" presetID="2" presetClass="entr" presetSubtype="4" fill="hold" nodeType="withEffect">
                                  <p:stCondLst>
                                    <p:cond delay="0"/>
                                  </p:stCondLst>
                                  <p:childTnLst>
                                    <p:set>
                                      <p:cBhvr>
                                        <p:cTn id="202" dur="1" fill="hold">
                                          <p:stCondLst>
                                            <p:cond delay="0"/>
                                          </p:stCondLst>
                                        </p:cTn>
                                        <p:tgtEl>
                                          <p:spTgt spid="65"/>
                                        </p:tgtEl>
                                        <p:attrNameLst>
                                          <p:attrName>style.visibility</p:attrName>
                                        </p:attrNameLst>
                                      </p:cBhvr>
                                      <p:to>
                                        <p:strVal val="visible"/>
                                      </p:to>
                                    </p:set>
                                    <p:anim calcmode="lin" valueType="num">
                                      <p:cBhvr additive="base">
                                        <p:cTn id="203" dur="500" fill="hold"/>
                                        <p:tgtEl>
                                          <p:spTgt spid="65"/>
                                        </p:tgtEl>
                                        <p:attrNameLst>
                                          <p:attrName>ppt_x</p:attrName>
                                        </p:attrNameLst>
                                      </p:cBhvr>
                                      <p:tavLst>
                                        <p:tav tm="0">
                                          <p:val>
                                            <p:strVal val="#ppt_x"/>
                                          </p:val>
                                        </p:tav>
                                        <p:tav tm="100000">
                                          <p:val>
                                            <p:strVal val="#ppt_x"/>
                                          </p:val>
                                        </p:tav>
                                      </p:tavLst>
                                    </p:anim>
                                    <p:anim calcmode="lin" valueType="num">
                                      <p:cBhvr additive="base">
                                        <p:cTn id="204" dur="500" fill="hold"/>
                                        <p:tgtEl>
                                          <p:spTgt spid="65"/>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6"/>
                                        </p:tgtEl>
                                        <p:attrNameLst>
                                          <p:attrName>style.visibility</p:attrName>
                                        </p:attrNameLst>
                                      </p:cBhvr>
                                      <p:to>
                                        <p:strVal val="visible"/>
                                      </p:to>
                                    </p:set>
                                    <p:anim calcmode="lin" valueType="num">
                                      <p:cBhvr additive="base">
                                        <p:cTn id="207" dur="500" fill="hold"/>
                                        <p:tgtEl>
                                          <p:spTgt spid="66"/>
                                        </p:tgtEl>
                                        <p:attrNameLst>
                                          <p:attrName>ppt_x</p:attrName>
                                        </p:attrNameLst>
                                      </p:cBhvr>
                                      <p:tavLst>
                                        <p:tav tm="0">
                                          <p:val>
                                            <p:strVal val="#ppt_x"/>
                                          </p:val>
                                        </p:tav>
                                        <p:tav tm="100000">
                                          <p:val>
                                            <p:strVal val="#ppt_x"/>
                                          </p:val>
                                        </p:tav>
                                      </p:tavLst>
                                    </p:anim>
                                    <p:anim calcmode="lin" valueType="num">
                                      <p:cBhvr additive="base">
                                        <p:cTn id="208" dur="500" fill="hold"/>
                                        <p:tgtEl>
                                          <p:spTgt spid="66"/>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7"/>
                                        </p:tgtEl>
                                        <p:attrNameLst>
                                          <p:attrName>style.visibility</p:attrName>
                                        </p:attrNameLst>
                                      </p:cBhvr>
                                      <p:to>
                                        <p:strVal val="visible"/>
                                      </p:to>
                                    </p:set>
                                    <p:anim calcmode="lin" valueType="num">
                                      <p:cBhvr additive="base">
                                        <p:cTn id="211" dur="500" fill="hold"/>
                                        <p:tgtEl>
                                          <p:spTgt spid="67"/>
                                        </p:tgtEl>
                                        <p:attrNameLst>
                                          <p:attrName>ppt_x</p:attrName>
                                        </p:attrNameLst>
                                      </p:cBhvr>
                                      <p:tavLst>
                                        <p:tav tm="0">
                                          <p:val>
                                            <p:strVal val="#ppt_x"/>
                                          </p:val>
                                        </p:tav>
                                        <p:tav tm="100000">
                                          <p:val>
                                            <p:strVal val="#ppt_x"/>
                                          </p:val>
                                        </p:tav>
                                      </p:tavLst>
                                    </p:anim>
                                    <p:anim calcmode="lin" valueType="num">
                                      <p:cBhvr additive="base">
                                        <p:cTn id="212" dur="500" fill="hold"/>
                                        <p:tgtEl>
                                          <p:spTgt spid="67"/>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8"/>
                                        </p:tgtEl>
                                        <p:attrNameLst>
                                          <p:attrName>style.visibility</p:attrName>
                                        </p:attrNameLst>
                                      </p:cBhvr>
                                      <p:to>
                                        <p:strVal val="visible"/>
                                      </p:to>
                                    </p:set>
                                    <p:anim calcmode="lin" valueType="num">
                                      <p:cBhvr additive="base">
                                        <p:cTn id="215" dur="500" fill="hold"/>
                                        <p:tgtEl>
                                          <p:spTgt spid="68"/>
                                        </p:tgtEl>
                                        <p:attrNameLst>
                                          <p:attrName>ppt_x</p:attrName>
                                        </p:attrNameLst>
                                      </p:cBhvr>
                                      <p:tavLst>
                                        <p:tav tm="0">
                                          <p:val>
                                            <p:strVal val="#ppt_x"/>
                                          </p:val>
                                        </p:tav>
                                        <p:tav tm="100000">
                                          <p:val>
                                            <p:strVal val="#ppt_x"/>
                                          </p:val>
                                        </p:tav>
                                      </p:tavLst>
                                    </p:anim>
                                    <p:anim calcmode="lin" valueType="num">
                                      <p:cBhvr additive="base">
                                        <p:cTn id="216" dur="500" fill="hold"/>
                                        <p:tgtEl>
                                          <p:spTgt spid="68"/>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9"/>
                                        </p:tgtEl>
                                        <p:attrNameLst>
                                          <p:attrName>style.visibility</p:attrName>
                                        </p:attrNameLst>
                                      </p:cBhvr>
                                      <p:to>
                                        <p:strVal val="visible"/>
                                      </p:to>
                                    </p:set>
                                    <p:anim calcmode="lin" valueType="num">
                                      <p:cBhvr additive="base">
                                        <p:cTn id="219" dur="500" fill="hold"/>
                                        <p:tgtEl>
                                          <p:spTgt spid="69"/>
                                        </p:tgtEl>
                                        <p:attrNameLst>
                                          <p:attrName>ppt_x</p:attrName>
                                        </p:attrNameLst>
                                      </p:cBhvr>
                                      <p:tavLst>
                                        <p:tav tm="0">
                                          <p:val>
                                            <p:strVal val="#ppt_x"/>
                                          </p:val>
                                        </p:tav>
                                        <p:tav tm="100000">
                                          <p:val>
                                            <p:strVal val="#ppt_x"/>
                                          </p:val>
                                        </p:tav>
                                      </p:tavLst>
                                    </p:anim>
                                    <p:anim calcmode="lin" valueType="num">
                                      <p:cBhvr additive="base">
                                        <p:cTn id="220" dur="500" fill="hold"/>
                                        <p:tgtEl>
                                          <p:spTgt spid="69"/>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0"/>
                                        </p:tgtEl>
                                        <p:attrNameLst>
                                          <p:attrName>style.visibility</p:attrName>
                                        </p:attrNameLst>
                                      </p:cBhvr>
                                      <p:to>
                                        <p:strVal val="visible"/>
                                      </p:to>
                                    </p:set>
                                    <p:anim calcmode="lin" valueType="num">
                                      <p:cBhvr additive="base">
                                        <p:cTn id="223" dur="500" fill="hold"/>
                                        <p:tgtEl>
                                          <p:spTgt spid="70"/>
                                        </p:tgtEl>
                                        <p:attrNameLst>
                                          <p:attrName>ppt_x</p:attrName>
                                        </p:attrNameLst>
                                      </p:cBhvr>
                                      <p:tavLst>
                                        <p:tav tm="0">
                                          <p:val>
                                            <p:strVal val="#ppt_x"/>
                                          </p:val>
                                        </p:tav>
                                        <p:tav tm="100000">
                                          <p:val>
                                            <p:strVal val="#ppt_x"/>
                                          </p:val>
                                        </p:tav>
                                      </p:tavLst>
                                    </p:anim>
                                    <p:anim calcmode="lin" valueType="num">
                                      <p:cBhvr additive="base">
                                        <p:cTn id="224" dur="500" fill="hold"/>
                                        <p:tgtEl>
                                          <p:spTgt spid="70"/>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1"/>
                                        </p:tgtEl>
                                        <p:attrNameLst>
                                          <p:attrName>style.visibility</p:attrName>
                                        </p:attrNameLst>
                                      </p:cBhvr>
                                      <p:to>
                                        <p:strVal val="visible"/>
                                      </p:to>
                                    </p:set>
                                    <p:anim calcmode="lin" valueType="num">
                                      <p:cBhvr additive="base">
                                        <p:cTn id="227" dur="500" fill="hold"/>
                                        <p:tgtEl>
                                          <p:spTgt spid="71"/>
                                        </p:tgtEl>
                                        <p:attrNameLst>
                                          <p:attrName>ppt_x</p:attrName>
                                        </p:attrNameLst>
                                      </p:cBhvr>
                                      <p:tavLst>
                                        <p:tav tm="0">
                                          <p:val>
                                            <p:strVal val="#ppt_x"/>
                                          </p:val>
                                        </p:tav>
                                        <p:tav tm="100000">
                                          <p:val>
                                            <p:strVal val="#ppt_x"/>
                                          </p:val>
                                        </p:tav>
                                      </p:tavLst>
                                    </p:anim>
                                    <p:anim calcmode="lin" valueType="num">
                                      <p:cBhvr additive="base">
                                        <p:cTn id="228" dur="500" fill="hold"/>
                                        <p:tgtEl>
                                          <p:spTgt spid="71"/>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2"/>
                                        </p:tgtEl>
                                        <p:attrNameLst>
                                          <p:attrName>style.visibility</p:attrName>
                                        </p:attrNameLst>
                                      </p:cBhvr>
                                      <p:to>
                                        <p:strVal val="visible"/>
                                      </p:to>
                                    </p:set>
                                    <p:anim calcmode="lin" valueType="num">
                                      <p:cBhvr additive="base">
                                        <p:cTn id="231" dur="500" fill="hold"/>
                                        <p:tgtEl>
                                          <p:spTgt spid="72"/>
                                        </p:tgtEl>
                                        <p:attrNameLst>
                                          <p:attrName>ppt_x</p:attrName>
                                        </p:attrNameLst>
                                      </p:cBhvr>
                                      <p:tavLst>
                                        <p:tav tm="0">
                                          <p:val>
                                            <p:strVal val="#ppt_x"/>
                                          </p:val>
                                        </p:tav>
                                        <p:tav tm="100000">
                                          <p:val>
                                            <p:strVal val="#ppt_x"/>
                                          </p:val>
                                        </p:tav>
                                      </p:tavLst>
                                    </p:anim>
                                    <p:anim calcmode="lin" valueType="num">
                                      <p:cBhvr additive="base">
                                        <p:cTn id="232" dur="500" fill="hold"/>
                                        <p:tgtEl>
                                          <p:spTgt spid="72"/>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3"/>
                                        </p:tgtEl>
                                        <p:attrNameLst>
                                          <p:attrName>style.visibility</p:attrName>
                                        </p:attrNameLst>
                                      </p:cBhvr>
                                      <p:to>
                                        <p:strVal val="visible"/>
                                      </p:to>
                                    </p:set>
                                    <p:anim calcmode="lin" valueType="num">
                                      <p:cBhvr additive="base">
                                        <p:cTn id="235" dur="500" fill="hold"/>
                                        <p:tgtEl>
                                          <p:spTgt spid="73"/>
                                        </p:tgtEl>
                                        <p:attrNameLst>
                                          <p:attrName>ppt_x</p:attrName>
                                        </p:attrNameLst>
                                      </p:cBhvr>
                                      <p:tavLst>
                                        <p:tav tm="0">
                                          <p:val>
                                            <p:strVal val="#ppt_x"/>
                                          </p:val>
                                        </p:tav>
                                        <p:tav tm="100000">
                                          <p:val>
                                            <p:strVal val="#ppt_x"/>
                                          </p:val>
                                        </p:tav>
                                      </p:tavLst>
                                    </p:anim>
                                    <p:anim calcmode="lin" valueType="num">
                                      <p:cBhvr additive="base">
                                        <p:cTn id="236" dur="500" fill="hold"/>
                                        <p:tgtEl>
                                          <p:spTgt spid="73"/>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4"/>
                                        </p:tgtEl>
                                        <p:attrNameLst>
                                          <p:attrName>style.visibility</p:attrName>
                                        </p:attrNameLst>
                                      </p:cBhvr>
                                      <p:to>
                                        <p:strVal val="visible"/>
                                      </p:to>
                                    </p:set>
                                    <p:anim calcmode="lin" valueType="num">
                                      <p:cBhvr additive="base">
                                        <p:cTn id="239" dur="500" fill="hold"/>
                                        <p:tgtEl>
                                          <p:spTgt spid="74"/>
                                        </p:tgtEl>
                                        <p:attrNameLst>
                                          <p:attrName>ppt_x</p:attrName>
                                        </p:attrNameLst>
                                      </p:cBhvr>
                                      <p:tavLst>
                                        <p:tav tm="0">
                                          <p:val>
                                            <p:strVal val="#ppt_x"/>
                                          </p:val>
                                        </p:tav>
                                        <p:tav tm="100000">
                                          <p:val>
                                            <p:strVal val="#ppt_x"/>
                                          </p:val>
                                        </p:tav>
                                      </p:tavLst>
                                    </p:anim>
                                    <p:anim calcmode="lin" valueType="num">
                                      <p:cBhvr additive="base">
                                        <p:cTn id="240" dur="500" fill="hold"/>
                                        <p:tgtEl>
                                          <p:spTgt spid="74"/>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5"/>
                                        </p:tgtEl>
                                        <p:attrNameLst>
                                          <p:attrName>style.visibility</p:attrName>
                                        </p:attrNameLst>
                                      </p:cBhvr>
                                      <p:to>
                                        <p:strVal val="visible"/>
                                      </p:to>
                                    </p:set>
                                    <p:anim calcmode="lin" valueType="num">
                                      <p:cBhvr additive="base">
                                        <p:cTn id="243" dur="500" fill="hold"/>
                                        <p:tgtEl>
                                          <p:spTgt spid="75"/>
                                        </p:tgtEl>
                                        <p:attrNameLst>
                                          <p:attrName>ppt_x</p:attrName>
                                        </p:attrNameLst>
                                      </p:cBhvr>
                                      <p:tavLst>
                                        <p:tav tm="0">
                                          <p:val>
                                            <p:strVal val="#ppt_x"/>
                                          </p:val>
                                        </p:tav>
                                        <p:tav tm="100000">
                                          <p:val>
                                            <p:strVal val="#ppt_x"/>
                                          </p:val>
                                        </p:tav>
                                      </p:tavLst>
                                    </p:anim>
                                    <p:anim calcmode="lin" valueType="num">
                                      <p:cBhvr additive="base">
                                        <p:cTn id="244" dur="500" fill="hold"/>
                                        <p:tgtEl>
                                          <p:spTgt spid="75"/>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6"/>
                                        </p:tgtEl>
                                        <p:attrNameLst>
                                          <p:attrName>style.visibility</p:attrName>
                                        </p:attrNameLst>
                                      </p:cBhvr>
                                      <p:to>
                                        <p:strVal val="visible"/>
                                      </p:to>
                                    </p:set>
                                    <p:anim calcmode="lin" valueType="num">
                                      <p:cBhvr additive="base">
                                        <p:cTn id="247" dur="500" fill="hold"/>
                                        <p:tgtEl>
                                          <p:spTgt spid="76"/>
                                        </p:tgtEl>
                                        <p:attrNameLst>
                                          <p:attrName>ppt_x</p:attrName>
                                        </p:attrNameLst>
                                      </p:cBhvr>
                                      <p:tavLst>
                                        <p:tav tm="0">
                                          <p:val>
                                            <p:strVal val="#ppt_x"/>
                                          </p:val>
                                        </p:tav>
                                        <p:tav tm="100000">
                                          <p:val>
                                            <p:strVal val="#ppt_x"/>
                                          </p:val>
                                        </p:tav>
                                      </p:tavLst>
                                    </p:anim>
                                    <p:anim calcmode="lin" valueType="num">
                                      <p:cBhvr additive="base">
                                        <p:cTn id="248" dur="500" fill="hold"/>
                                        <p:tgtEl>
                                          <p:spTgt spid="76"/>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7"/>
                                        </p:tgtEl>
                                        <p:attrNameLst>
                                          <p:attrName>style.visibility</p:attrName>
                                        </p:attrNameLst>
                                      </p:cBhvr>
                                      <p:to>
                                        <p:strVal val="visible"/>
                                      </p:to>
                                    </p:set>
                                    <p:anim calcmode="lin" valueType="num">
                                      <p:cBhvr additive="base">
                                        <p:cTn id="251" dur="500" fill="hold"/>
                                        <p:tgtEl>
                                          <p:spTgt spid="77"/>
                                        </p:tgtEl>
                                        <p:attrNameLst>
                                          <p:attrName>ppt_x</p:attrName>
                                        </p:attrNameLst>
                                      </p:cBhvr>
                                      <p:tavLst>
                                        <p:tav tm="0">
                                          <p:val>
                                            <p:strVal val="#ppt_x"/>
                                          </p:val>
                                        </p:tav>
                                        <p:tav tm="100000">
                                          <p:val>
                                            <p:strVal val="#ppt_x"/>
                                          </p:val>
                                        </p:tav>
                                      </p:tavLst>
                                    </p:anim>
                                    <p:anim calcmode="lin" valueType="num">
                                      <p:cBhvr additive="base">
                                        <p:cTn id="252" dur="500" fill="hold"/>
                                        <p:tgtEl>
                                          <p:spTgt spid="77"/>
                                        </p:tgtEl>
                                        <p:attrNameLst>
                                          <p:attrName>ppt_y</p:attrName>
                                        </p:attrNameLst>
                                      </p:cBhvr>
                                      <p:tavLst>
                                        <p:tav tm="0">
                                          <p:val>
                                            <p:strVal val="1+#ppt_h/2"/>
                                          </p:val>
                                        </p:tav>
                                        <p:tav tm="100000">
                                          <p:val>
                                            <p:strVal val="#ppt_y"/>
                                          </p:val>
                                        </p:tav>
                                      </p:tavLst>
                                    </p:anim>
                                  </p:childTnLst>
                                </p:cTn>
                              </p:par>
                              <p:par>
                                <p:cTn id="253" presetID="2" presetClass="entr" presetSubtype="4" fill="hold" nodeType="withEffect">
                                  <p:stCondLst>
                                    <p:cond delay="0"/>
                                  </p:stCondLst>
                                  <p:childTnLst>
                                    <p:set>
                                      <p:cBhvr>
                                        <p:cTn id="254" dur="1" fill="hold">
                                          <p:stCondLst>
                                            <p:cond delay="0"/>
                                          </p:stCondLst>
                                        </p:cTn>
                                        <p:tgtEl>
                                          <p:spTgt spid="78"/>
                                        </p:tgtEl>
                                        <p:attrNameLst>
                                          <p:attrName>style.visibility</p:attrName>
                                        </p:attrNameLst>
                                      </p:cBhvr>
                                      <p:to>
                                        <p:strVal val="visible"/>
                                      </p:to>
                                    </p:set>
                                    <p:anim calcmode="lin" valueType="num">
                                      <p:cBhvr additive="base">
                                        <p:cTn id="255" dur="500" fill="hold"/>
                                        <p:tgtEl>
                                          <p:spTgt spid="78"/>
                                        </p:tgtEl>
                                        <p:attrNameLst>
                                          <p:attrName>ppt_x</p:attrName>
                                        </p:attrNameLst>
                                      </p:cBhvr>
                                      <p:tavLst>
                                        <p:tav tm="0">
                                          <p:val>
                                            <p:strVal val="#ppt_x"/>
                                          </p:val>
                                        </p:tav>
                                        <p:tav tm="100000">
                                          <p:val>
                                            <p:strVal val="#ppt_x"/>
                                          </p:val>
                                        </p:tav>
                                      </p:tavLst>
                                    </p:anim>
                                    <p:anim calcmode="lin" valueType="num">
                                      <p:cBhvr additive="base">
                                        <p:cTn id="256" dur="500" fill="hold"/>
                                        <p:tgtEl>
                                          <p:spTgt spid="78"/>
                                        </p:tgtEl>
                                        <p:attrNameLst>
                                          <p:attrName>ppt_y</p:attrName>
                                        </p:attrNameLst>
                                      </p:cBhvr>
                                      <p:tavLst>
                                        <p:tav tm="0">
                                          <p:val>
                                            <p:strVal val="1+#ppt_h/2"/>
                                          </p:val>
                                        </p:tav>
                                        <p:tav tm="100000">
                                          <p:val>
                                            <p:strVal val="#ppt_y"/>
                                          </p:val>
                                        </p:tav>
                                      </p:tavLst>
                                    </p:anim>
                                  </p:childTnLst>
                                </p:cTn>
                              </p:par>
                              <p:par>
                                <p:cTn id="257" presetID="2" presetClass="entr" presetSubtype="1" fill="hold" nodeType="withEffect">
                                  <p:stCondLst>
                                    <p:cond delay="0"/>
                                  </p:stCondLst>
                                  <p:childTnLst>
                                    <p:set>
                                      <p:cBhvr>
                                        <p:cTn id="258" dur="1" fill="hold">
                                          <p:stCondLst>
                                            <p:cond delay="0"/>
                                          </p:stCondLst>
                                        </p:cTn>
                                        <p:tgtEl>
                                          <p:spTgt spid="79"/>
                                        </p:tgtEl>
                                        <p:attrNameLst>
                                          <p:attrName>style.visibility</p:attrName>
                                        </p:attrNameLst>
                                      </p:cBhvr>
                                      <p:to>
                                        <p:strVal val="visible"/>
                                      </p:to>
                                    </p:set>
                                    <p:anim calcmode="lin" valueType="num">
                                      <p:cBhvr additive="base">
                                        <p:cTn id="259" dur="500" fill="hold"/>
                                        <p:tgtEl>
                                          <p:spTgt spid="79"/>
                                        </p:tgtEl>
                                        <p:attrNameLst>
                                          <p:attrName>ppt_x</p:attrName>
                                        </p:attrNameLst>
                                      </p:cBhvr>
                                      <p:tavLst>
                                        <p:tav tm="0">
                                          <p:val>
                                            <p:strVal val="#ppt_x"/>
                                          </p:val>
                                        </p:tav>
                                        <p:tav tm="100000">
                                          <p:val>
                                            <p:strVal val="#ppt_x"/>
                                          </p:val>
                                        </p:tav>
                                      </p:tavLst>
                                    </p:anim>
                                    <p:anim calcmode="lin" valueType="num">
                                      <p:cBhvr additive="base">
                                        <p:cTn id="260" dur="500" fill="hold"/>
                                        <p:tgtEl>
                                          <p:spTgt spid="79"/>
                                        </p:tgtEl>
                                        <p:attrNameLst>
                                          <p:attrName>ppt_y</p:attrName>
                                        </p:attrNameLst>
                                      </p:cBhvr>
                                      <p:tavLst>
                                        <p:tav tm="0">
                                          <p:val>
                                            <p:strVal val="0-#ppt_h/2"/>
                                          </p:val>
                                        </p:tav>
                                        <p:tav tm="100000">
                                          <p:val>
                                            <p:strVal val="#ppt_y"/>
                                          </p:val>
                                        </p:tav>
                                      </p:tavLst>
                                    </p:anim>
                                  </p:childTnLst>
                                </p:cTn>
                              </p:par>
                              <p:par>
                                <p:cTn id="261" presetID="2" presetClass="entr" presetSubtype="4" fill="hold" nodeType="withEffect">
                                  <p:stCondLst>
                                    <p:cond delay="0"/>
                                  </p:stCondLst>
                                  <p:childTnLst>
                                    <p:set>
                                      <p:cBhvr>
                                        <p:cTn id="262" dur="1" fill="hold">
                                          <p:stCondLst>
                                            <p:cond delay="0"/>
                                          </p:stCondLst>
                                        </p:cTn>
                                        <p:tgtEl>
                                          <p:spTgt spid="80"/>
                                        </p:tgtEl>
                                        <p:attrNameLst>
                                          <p:attrName>style.visibility</p:attrName>
                                        </p:attrNameLst>
                                      </p:cBhvr>
                                      <p:to>
                                        <p:strVal val="visible"/>
                                      </p:to>
                                    </p:set>
                                    <p:anim calcmode="lin" valueType="num">
                                      <p:cBhvr additive="base">
                                        <p:cTn id="263" dur="500" fill="hold"/>
                                        <p:tgtEl>
                                          <p:spTgt spid="80"/>
                                        </p:tgtEl>
                                        <p:attrNameLst>
                                          <p:attrName>ppt_x</p:attrName>
                                        </p:attrNameLst>
                                      </p:cBhvr>
                                      <p:tavLst>
                                        <p:tav tm="0">
                                          <p:val>
                                            <p:strVal val="#ppt_x"/>
                                          </p:val>
                                        </p:tav>
                                        <p:tav tm="100000">
                                          <p:val>
                                            <p:strVal val="#ppt_x"/>
                                          </p:val>
                                        </p:tav>
                                      </p:tavLst>
                                    </p:anim>
                                    <p:anim calcmode="lin" valueType="num">
                                      <p:cBhvr additive="base">
                                        <p:cTn id="264" dur="500" fill="hold"/>
                                        <p:tgtEl>
                                          <p:spTgt spid="80"/>
                                        </p:tgtEl>
                                        <p:attrNameLst>
                                          <p:attrName>ppt_y</p:attrName>
                                        </p:attrNameLst>
                                      </p:cBhvr>
                                      <p:tavLst>
                                        <p:tav tm="0">
                                          <p:val>
                                            <p:strVal val="1+#ppt_h/2"/>
                                          </p:val>
                                        </p:tav>
                                        <p:tav tm="100000">
                                          <p:val>
                                            <p:strVal val="#ppt_y"/>
                                          </p:val>
                                        </p:tav>
                                      </p:tavLst>
                                    </p:anim>
                                  </p:childTnLst>
                                </p:cTn>
                              </p:par>
                              <p:par>
                                <p:cTn id="265" presetID="2" presetClass="entr" presetSubtype="4" fill="hold" nodeType="withEffect">
                                  <p:stCondLst>
                                    <p:cond delay="0"/>
                                  </p:stCondLst>
                                  <p:childTnLst>
                                    <p:set>
                                      <p:cBhvr>
                                        <p:cTn id="266" dur="1" fill="hold">
                                          <p:stCondLst>
                                            <p:cond delay="0"/>
                                          </p:stCondLst>
                                        </p:cTn>
                                        <p:tgtEl>
                                          <p:spTgt spid="81"/>
                                        </p:tgtEl>
                                        <p:attrNameLst>
                                          <p:attrName>style.visibility</p:attrName>
                                        </p:attrNameLst>
                                      </p:cBhvr>
                                      <p:to>
                                        <p:strVal val="visible"/>
                                      </p:to>
                                    </p:set>
                                    <p:anim calcmode="lin" valueType="num">
                                      <p:cBhvr additive="base">
                                        <p:cTn id="267" dur="500" fill="hold"/>
                                        <p:tgtEl>
                                          <p:spTgt spid="81"/>
                                        </p:tgtEl>
                                        <p:attrNameLst>
                                          <p:attrName>ppt_x</p:attrName>
                                        </p:attrNameLst>
                                      </p:cBhvr>
                                      <p:tavLst>
                                        <p:tav tm="0">
                                          <p:val>
                                            <p:strVal val="#ppt_x"/>
                                          </p:val>
                                        </p:tav>
                                        <p:tav tm="100000">
                                          <p:val>
                                            <p:strVal val="#ppt_x"/>
                                          </p:val>
                                        </p:tav>
                                      </p:tavLst>
                                    </p:anim>
                                    <p:anim calcmode="lin" valueType="num">
                                      <p:cBhvr additive="base">
                                        <p:cTn id="268" dur="500" fill="hold"/>
                                        <p:tgtEl>
                                          <p:spTgt spid="81"/>
                                        </p:tgtEl>
                                        <p:attrNameLst>
                                          <p:attrName>ppt_y</p:attrName>
                                        </p:attrNameLst>
                                      </p:cBhvr>
                                      <p:tavLst>
                                        <p:tav tm="0">
                                          <p:val>
                                            <p:strVal val="1+#ppt_h/2"/>
                                          </p:val>
                                        </p:tav>
                                        <p:tav tm="100000">
                                          <p:val>
                                            <p:strVal val="#ppt_y"/>
                                          </p:val>
                                        </p:tav>
                                      </p:tavLst>
                                    </p:anim>
                                  </p:childTnLst>
                                </p:cTn>
                              </p:par>
                              <p:par>
                                <p:cTn id="269" presetID="2" presetClass="entr" presetSubtype="3" fill="hold" nodeType="withEffect">
                                  <p:stCondLst>
                                    <p:cond delay="0"/>
                                  </p:stCondLst>
                                  <p:childTnLst>
                                    <p:set>
                                      <p:cBhvr>
                                        <p:cTn id="270" dur="1" fill="hold">
                                          <p:stCondLst>
                                            <p:cond delay="0"/>
                                          </p:stCondLst>
                                        </p:cTn>
                                        <p:tgtEl>
                                          <p:spTgt spid="82"/>
                                        </p:tgtEl>
                                        <p:attrNameLst>
                                          <p:attrName>style.visibility</p:attrName>
                                        </p:attrNameLst>
                                      </p:cBhvr>
                                      <p:to>
                                        <p:strVal val="visible"/>
                                      </p:to>
                                    </p:set>
                                    <p:anim calcmode="lin" valueType="num">
                                      <p:cBhvr additive="base">
                                        <p:cTn id="271" dur="500" fill="hold"/>
                                        <p:tgtEl>
                                          <p:spTgt spid="82"/>
                                        </p:tgtEl>
                                        <p:attrNameLst>
                                          <p:attrName>ppt_x</p:attrName>
                                        </p:attrNameLst>
                                      </p:cBhvr>
                                      <p:tavLst>
                                        <p:tav tm="0">
                                          <p:val>
                                            <p:strVal val="1+#ppt_w/2"/>
                                          </p:val>
                                        </p:tav>
                                        <p:tav tm="100000">
                                          <p:val>
                                            <p:strVal val="#ppt_x"/>
                                          </p:val>
                                        </p:tav>
                                      </p:tavLst>
                                    </p:anim>
                                    <p:anim calcmode="lin" valueType="num">
                                      <p:cBhvr additive="base">
                                        <p:cTn id="272" dur="500" fill="hold"/>
                                        <p:tgtEl>
                                          <p:spTgt spid="82"/>
                                        </p:tgtEl>
                                        <p:attrNameLst>
                                          <p:attrName>ppt_y</p:attrName>
                                        </p:attrNameLst>
                                      </p:cBhvr>
                                      <p:tavLst>
                                        <p:tav tm="0">
                                          <p:val>
                                            <p:strVal val="0-#ppt_h/2"/>
                                          </p:val>
                                        </p:tav>
                                        <p:tav tm="100000">
                                          <p:val>
                                            <p:strVal val="#ppt_y"/>
                                          </p:val>
                                        </p:tav>
                                      </p:tavLst>
                                    </p:anim>
                                  </p:childTnLst>
                                </p:cTn>
                              </p:par>
                              <p:par>
                                <p:cTn id="273" presetID="2" presetClass="entr" presetSubtype="2" fill="hold" nodeType="withEffect">
                                  <p:stCondLst>
                                    <p:cond delay="0"/>
                                  </p:stCondLst>
                                  <p:childTnLst>
                                    <p:set>
                                      <p:cBhvr>
                                        <p:cTn id="274" dur="1" fill="hold">
                                          <p:stCondLst>
                                            <p:cond delay="0"/>
                                          </p:stCondLst>
                                        </p:cTn>
                                        <p:tgtEl>
                                          <p:spTgt spid="83"/>
                                        </p:tgtEl>
                                        <p:attrNameLst>
                                          <p:attrName>style.visibility</p:attrName>
                                        </p:attrNameLst>
                                      </p:cBhvr>
                                      <p:to>
                                        <p:strVal val="visible"/>
                                      </p:to>
                                    </p:set>
                                    <p:anim calcmode="lin" valueType="num">
                                      <p:cBhvr additive="base">
                                        <p:cTn id="275" dur="500" fill="hold"/>
                                        <p:tgtEl>
                                          <p:spTgt spid="83"/>
                                        </p:tgtEl>
                                        <p:attrNameLst>
                                          <p:attrName>ppt_x</p:attrName>
                                        </p:attrNameLst>
                                      </p:cBhvr>
                                      <p:tavLst>
                                        <p:tav tm="0">
                                          <p:val>
                                            <p:strVal val="1+#ppt_w/2"/>
                                          </p:val>
                                        </p:tav>
                                        <p:tav tm="100000">
                                          <p:val>
                                            <p:strVal val="#ppt_x"/>
                                          </p:val>
                                        </p:tav>
                                      </p:tavLst>
                                    </p:anim>
                                    <p:anim calcmode="lin" valueType="num">
                                      <p:cBhvr additive="base">
                                        <p:cTn id="276" dur="500" fill="hold"/>
                                        <p:tgtEl>
                                          <p:spTgt spid="83"/>
                                        </p:tgtEl>
                                        <p:attrNameLst>
                                          <p:attrName>ppt_y</p:attrName>
                                        </p:attrNameLst>
                                      </p:cBhvr>
                                      <p:tavLst>
                                        <p:tav tm="0">
                                          <p:val>
                                            <p:strVal val="#ppt_y"/>
                                          </p:val>
                                        </p:tav>
                                        <p:tav tm="100000">
                                          <p:val>
                                            <p:strVal val="#ppt_y"/>
                                          </p:val>
                                        </p:tav>
                                      </p:tavLst>
                                    </p:anim>
                                  </p:childTnLst>
                                </p:cTn>
                              </p:par>
                              <p:par>
                                <p:cTn id="277" presetID="2" presetClass="entr" presetSubtype="12" fill="hold" nodeType="withEffect">
                                  <p:stCondLst>
                                    <p:cond delay="0"/>
                                  </p:stCondLst>
                                  <p:childTnLst>
                                    <p:set>
                                      <p:cBhvr>
                                        <p:cTn id="278" dur="1" fill="hold">
                                          <p:stCondLst>
                                            <p:cond delay="0"/>
                                          </p:stCondLst>
                                        </p:cTn>
                                        <p:tgtEl>
                                          <p:spTgt spid="84"/>
                                        </p:tgtEl>
                                        <p:attrNameLst>
                                          <p:attrName>style.visibility</p:attrName>
                                        </p:attrNameLst>
                                      </p:cBhvr>
                                      <p:to>
                                        <p:strVal val="visible"/>
                                      </p:to>
                                    </p:set>
                                    <p:anim calcmode="lin" valueType="num">
                                      <p:cBhvr additive="base">
                                        <p:cTn id="279" dur="500" fill="hold"/>
                                        <p:tgtEl>
                                          <p:spTgt spid="84"/>
                                        </p:tgtEl>
                                        <p:attrNameLst>
                                          <p:attrName>ppt_x</p:attrName>
                                        </p:attrNameLst>
                                      </p:cBhvr>
                                      <p:tavLst>
                                        <p:tav tm="0">
                                          <p:val>
                                            <p:strVal val="0-#ppt_w/2"/>
                                          </p:val>
                                        </p:tav>
                                        <p:tav tm="100000">
                                          <p:val>
                                            <p:strVal val="#ppt_x"/>
                                          </p:val>
                                        </p:tav>
                                      </p:tavLst>
                                    </p:anim>
                                    <p:anim calcmode="lin" valueType="num">
                                      <p:cBhvr additive="base">
                                        <p:cTn id="280" dur="500" fill="hold"/>
                                        <p:tgtEl>
                                          <p:spTgt spid="84"/>
                                        </p:tgtEl>
                                        <p:attrNameLst>
                                          <p:attrName>ppt_y</p:attrName>
                                        </p:attrNameLst>
                                      </p:cBhvr>
                                      <p:tavLst>
                                        <p:tav tm="0">
                                          <p:val>
                                            <p:strVal val="1+#ppt_h/2"/>
                                          </p:val>
                                        </p:tav>
                                        <p:tav tm="100000">
                                          <p:val>
                                            <p:strVal val="#ppt_y"/>
                                          </p:val>
                                        </p:tav>
                                      </p:tavLst>
                                    </p:anim>
                                  </p:childTnLst>
                                </p:cTn>
                              </p:par>
                              <p:par>
                                <p:cTn id="281" presetID="2" presetClass="entr" presetSubtype="4" fill="hold" nodeType="withEffect">
                                  <p:stCondLst>
                                    <p:cond delay="0"/>
                                  </p:stCondLst>
                                  <p:childTnLst>
                                    <p:set>
                                      <p:cBhvr>
                                        <p:cTn id="282" dur="1" fill="hold">
                                          <p:stCondLst>
                                            <p:cond delay="0"/>
                                          </p:stCondLst>
                                        </p:cTn>
                                        <p:tgtEl>
                                          <p:spTgt spid="85"/>
                                        </p:tgtEl>
                                        <p:attrNameLst>
                                          <p:attrName>style.visibility</p:attrName>
                                        </p:attrNameLst>
                                      </p:cBhvr>
                                      <p:to>
                                        <p:strVal val="visible"/>
                                      </p:to>
                                    </p:set>
                                    <p:anim calcmode="lin" valueType="num">
                                      <p:cBhvr additive="base">
                                        <p:cTn id="283" dur="500" fill="hold"/>
                                        <p:tgtEl>
                                          <p:spTgt spid="85"/>
                                        </p:tgtEl>
                                        <p:attrNameLst>
                                          <p:attrName>ppt_x</p:attrName>
                                        </p:attrNameLst>
                                      </p:cBhvr>
                                      <p:tavLst>
                                        <p:tav tm="0">
                                          <p:val>
                                            <p:strVal val="#ppt_x"/>
                                          </p:val>
                                        </p:tav>
                                        <p:tav tm="100000">
                                          <p:val>
                                            <p:strVal val="#ppt_x"/>
                                          </p:val>
                                        </p:tav>
                                      </p:tavLst>
                                    </p:anim>
                                    <p:anim calcmode="lin" valueType="num">
                                      <p:cBhvr additive="base">
                                        <p:cTn id="284" dur="500" fill="hold"/>
                                        <p:tgtEl>
                                          <p:spTgt spid="85"/>
                                        </p:tgtEl>
                                        <p:attrNameLst>
                                          <p:attrName>ppt_y</p:attrName>
                                        </p:attrNameLst>
                                      </p:cBhvr>
                                      <p:tavLst>
                                        <p:tav tm="0">
                                          <p:val>
                                            <p:strVal val="1+#ppt_h/2"/>
                                          </p:val>
                                        </p:tav>
                                        <p:tav tm="100000">
                                          <p:val>
                                            <p:strVal val="#ppt_y"/>
                                          </p:val>
                                        </p:tav>
                                      </p:tavLst>
                                    </p:anim>
                                  </p:childTnLst>
                                </p:cTn>
                              </p:par>
                              <p:par>
                                <p:cTn id="285" presetID="2" presetClass="entr" presetSubtype="4" fill="hold" nodeType="withEffect">
                                  <p:stCondLst>
                                    <p:cond delay="0"/>
                                  </p:stCondLst>
                                  <p:childTnLst>
                                    <p:set>
                                      <p:cBhvr>
                                        <p:cTn id="286" dur="1" fill="hold">
                                          <p:stCondLst>
                                            <p:cond delay="0"/>
                                          </p:stCondLst>
                                        </p:cTn>
                                        <p:tgtEl>
                                          <p:spTgt spid="86"/>
                                        </p:tgtEl>
                                        <p:attrNameLst>
                                          <p:attrName>style.visibility</p:attrName>
                                        </p:attrNameLst>
                                      </p:cBhvr>
                                      <p:to>
                                        <p:strVal val="visible"/>
                                      </p:to>
                                    </p:set>
                                    <p:anim calcmode="lin" valueType="num">
                                      <p:cBhvr additive="base">
                                        <p:cTn id="287" dur="500" fill="hold"/>
                                        <p:tgtEl>
                                          <p:spTgt spid="86"/>
                                        </p:tgtEl>
                                        <p:attrNameLst>
                                          <p:attrName>ppt_x</p:attrName>
                                        </p:attrNameLst>
                                      </p:cBhvr>
                                      <p:tavLst>
                                        <p:tav tm="0">
                                          <p:val>
                                            <p:strVal val="#ppt_x"/>
                                          </p:val>
                                        </p:tav>
                                        <p:tav tm="100000">
                                          <p:val>
                                            <p:strVal val="#ppt_x"/>
                                          </p:val>
                                        </p:tav>
                                      </p:tavLst>
                                    </p:anim>
                                    <p:anim calcmode="lin" valueType="num">
                                      <p:cBhvr additive="base">
                                        <p:cTn id="288" dur="500" fill="hold"/>
                                        <p:tgtEl>
                                          <p:spTgt spid="86"/>
                                        </p:tgtEl>
                                        <p:attrNameLst>
                                          <p:attrName>ppt_y</p:attrName>
                                        </p:attrNameLst>
                                      </p:cBhvr>
                                      <p:tavLst>
                                        <p:tav tm="0">
                                          <p:val>
                                            <p:strVal val="1+#ppt_h/2"/>
                                          </p:val>
                                        </p:tav>
                                        <p:tav tm="100000">
                                          <p:val>
                                            <p:strVal val="#ppt_y"/>
                                          </p:val>
                                        </p:tav>
                                      </p:tavLst>
                                    </p:anim>
                                  </p:childTnLst>
                                </p:cTn>
                              </p:par>
                              <p:par>
                                <p:cTn id="289" presetID="2" presetClass="entr" presetSubtype="4" fill="hold" nodeType="withEffect">
                                  <p:stCondLst>
                                    <p:cond delay="0"/>
                                  </p:stCondLst>
                                  <p:childTnLst>
                                    <p:set>
                                      <p:cBhvr>
                                        <p:cTn id="290" dur="1" fill="hold">
                                          <p:stCondLst>
                                            <p:cond delay="0"/>
                                          </p:stCondLst>
                                        </p:cTn>
                                        <p:tgtEl>
                                          <p:spTgt spid="87"/>
                                        </p:tgtEl>
                                        <p:attrNameLst>
                                          <p:attrName>style.visibility</p:attrName>
                                        </p:attrNameLst>
                                      </p:cBhvr>
                                      <p:to>
                                        <p:strVal val="visible"/>
                                      </p:to>
                                    </p:set>
                                    <p:anim calcmode="lin" valueType="num">
                                      <p:cBhvr additive="base">
                                        <p:cTn id="291" dur="500" fill="hold"/>
                                        <p:tgtEl>
                                          <p:spTgt spid="87"/>
                                        </p:tgtEl>
                                        <p:attrNameLst>
                                          <p:attrName>ppt_x</p:attrName>
                                        </p:attrNameLst>
                                      </p:cBhvr>
                                      <p:tavLst>
                                        <p:tav tm="0">
                                          <p:val>
                                            <p:strVal val="#ppt_x"/>
                                          </p:val>
                                        </p:tav>
                                        <p:tav tm="100000">
                                          <p:val>
                                            <p:strVal val="#ppt_x"/>
                                          </p:val>
                                        </p:tav>
                                      </p:tavLst>
                                    </p:anim>
                                    <p:anim calcmode="lin" valueType="num">
                                      <p:cBhvr additive="base">
                                        <p:cTn id="292" dur="500" fill="hold"/>
                                        <p:tgtEl>
                                          <p:spTgt spid="87"/>
                                        </p:tgtEl>
                                        <p:attrNameLst>
                                          <p:attrName>ppt_y</p:attrName>
                                        </p:attrNameLst>
                                      </p:cBhvr>
                                      <p:tavLst>
                                        <p:tav tm="0">
                                          <p:val>
                                            <p:strVal val="1+#ppt_h/2"/>
                                          </p:val>
                                        </p:tav>
                                        <p:tav tm="100000">
                                          <p:val>
                                            <p:strVal val="#ppt_y"/>
                                          </p:val>
                                        </p:tav>
                                      </p:tavLst>
                                    </p:anim>
                                  </p:childTnLst>
                                </p:cTn>
                              </p:par>
                              <p:par>
                                <p:cTn id="293" presetID="2" presetClass="entr" presetSubtype="8" fill="hold" nodeType="withEffect">
                                  <p:stCondLst>
                                    <p:cond delay="0"/>
                                  </p:stCondLst>
                                  <p:childTnLst>
                                    <p:set>
                                      <p:cBhvr>
                                        <p:cTn id="294" dur="1" fill="hold">
                                          <p:stCondLst>
                                            <p:cond delay="0"/>
                                          </p:stCondLst>
                                        </p:cTn>
                                        <p:tgtEl>
                                          <p:spTgt spid="88"/>
                                        </p:tgtEl>
                                        <p:attrNameLst>
                                          <p:attrName>style.visibility</p:attrName>
                                        </p:attrNameLst>
                                      </p:cBhvr>
                                      <p:to>
                                        <p:strVal val="visible"/>
                                      </p:to>
                                    </p:set>
                                    <p:anim calcmode="lin" valueType="num">
                                      <p:cBhvr additive="base">
                                        <p:cTn id="295" dur="500" fill="hold"/>
                                        <p:tgtEl>
                                          <p:spTgt spid="88"/>
                                        </p:tgtEl>
                                        <p:attrNameLst>
                                          <p:attrName>ppt_x</p:attrName>
                                        </p:attrNameLst>
                                      </p:cBhvr>
                                      <p:tavLst>
                                        <p:tav tm="0">
                                          <p:val>
                                            <p:strVal val="0-#ppt_w/2"/>
                                          </p:val>
                                        </p:tav>
                                        <p:tav tm="100000">
                                          <p:val>
                                            <p:strVal val="#ppt_x"/>
                                          </p:val>
                                        </p:tav>
                                      </p:tavLst>
                                    </p:anim>
                                    <p:anim calcmode="lin" valueType="num">
                                      <p:cBhvr additive="base">
                                        <p:cTn id="296" dur="500" fill="hold"/>
                                        <p:tgtEl>
                                          <p:spTgt spid="88"/>
                                        </p:tgtEl>
                                        <p:attrNameLst>
                                          <p:attrName>ppt_y</p:attrName>
                                        </p:attrNameLst>
                                      </p:cBhvr>
                                      <p:tavLst>
                                        <p:tav tm="0">
                                          <p:val>
                                            <p:strVal val="#ppt_y"/>
                                          </p:val>
                                        </p:tav>
                                        <p:tav tm="100000">
                                          <p:val>
                                            <p:strVal val="#ppt_y"/>
                                          </p:val>
                                        </p:tav>
                                      </p:tavLst>
                                    </p:anim>
                                  </p:childTnLst>
                                </p:cTn>
                              </p:par>
                              <p:par>
                                <p:cTn id="297" presetID="2" presetClass="entr" presetSubtype="4" fill="hold" nodeType="withEffect">
                                  <p:stCondLst>
                                    <p:cond delay="0"/>
                                  </p:stCondLst>
                                  <p:childTnLst>
                                    <p:set>
                                      <p:cBhvr>
                                        <p:cTn id="298" dur="1" fill="hold">
                                          <p:stCondLst>
                                            <p:cond delay="0"/>
                                          </p:stCondLst>
                                        </p:cTn>
                                        <p:tgtEl>
                                          <p:spTgt spid="89"/>
                                        </p:tgtEl>
                                        <p:attrNameLst>
                                          <p:attrName>style.visibility</p:attrName>
                                        </p:attrNameLst>
                                      </p:cBhvr>
                                      <p:to>
                                        <p:strVal val="visible"/>
                                      </p:to>
                                    </p:set>
                                    <p:anim calcmode="lin" valueType="num">
                                      <p:cBhvr additive="base">
                                        <p:cTn id="299" dur="500" fill="hold"/>
                                        <p:tgtEl>
                                          <p:spTgt spid="89"/>
                                        </p:tgtEl>
                                        <p:attrNameLst>
                                          <p:attrName>ppt_x</p:attrName>
                                        </p:attrNameLst>
                                      </p:cBhvr>
                                      <p:tavLst>
                                        <p:tav tm="0">
                                          <p:val>
                                            <p:strVal val="#ppt_x"/>
                                          </p:val>
                                        </p:tav>
                                        <p:tav tm="100000">
                                          <p:val>
                                            <p:strVal val="#ppt_x"/>
                                          </p:val>
                                        </p:tav>
                                      </p:tavLst>
                                    </p:anim>
                                    <p:anim calcmode="lin" valueType="num">
                                      <p:cBhvr additive="base">
                                        <p:cTn id="300" dur="500" fill="hold"/>
                                        <p:tgtEl>
                                          <p:spTgt spid="89"/>
                                        </p:tgtEl>
                                        <p:attrNameLst>
                                          <p:attrName>ppt_y</p:attrName>
                                        </p:attrNameLst>
                                      </p:cBhvr>
                                      <p:tavLst>
                                        <p:tav tm="0">
                                          <p:val>
                                            <p:strVal val="1+#ppt_h/2"/>
                                          </p:val>
                                        </p:tav>
                                        <p:tav tm="100000">
                                          <p:val>
                                            <p:strVal val="#ppt_y"/>
                                          </p:val>
                                        </p:tav>
                                      </p:tavLst>
                                    </p:anim>
                                  </p:childTnLst>
                                </p:cTn>
                              </p:par>
                              <p:par>
                                <p:cTn id="301" presetID="2" presetClass="entr" presetSubtype="4" fill="hold" nodeType="withEffect">
                                  <p:stCondLst>
                                    <p:cond delay="0"/>
                                  </p:stCondLst>
                                  <p:childTnLst>
                                    <p:set>
                                      <p:cBhvr>
                                        <p:cTn id="302" dur="1" fill="hold">
                                          <p:stCondLst>
                                            <p:cond delay="0"/>
                                          </p:stCondLst>
                                        </p:cTn>
                                        <p:tgtEl>
                                          <p:spTgt spid="90"/>
                                        </p:tgtEl>
                                        <p:attrNameLst>
                                          <p:attrName>style.visibility</p:attrName>
                                        </p:attrNameLst>
                                      </p:cBhvr>
                                      <p:to>
                                        <p:strVal val="visible"/>
                                      </p:to>
                                    </p:set>
                                    <p:anim calcmode="lin" valueType="num">
                                      <p:cBhvr additive="base">
                                        <p:cTn id="303" dur="500" fill="hold"/>
                                        <p:tgtEl>
                                          <p:spTgt spid="90"/>
                                        </p:tgtEl>
                                        <p:attrNameLst>
                                          <p:attrName>ppt_x</p:attrName>
                                        </p:attrNameLst>
                                      </p:cBhvr>
                                      <p:tavLst>
                                        <p:tav tm="0">
                                          <p:val>
                                            <p:strVal val="#ppt_x"/>
                                          </p:val>
                                        </p:tav>
                                        <p:tav tm="100000">
                                          <p:val>
                                            <p:strVal val="#ppt_x"/>
                                          </p:val>
                                        </p:tav>
                                      </p:tavLst>
                                    </p:anim>
                                    <p:anim calcmode="lin" valueType="num">
                                      <p:cBhvr additive="base">
                                        <p:cTn id="304" dur="500" fill="hold"/>
                                        <p:tgtEl>
                                          <p:spTgt spid="90"/>
                                        </p:tgtEl>
                                        <p:attrNameLst>
                                          <p:attrName>ppt_y</p:attrName>
                                        </p:attrNameLst>
                                      </p:cBhvr>
                                      <p:tavLst>
                                        <p:tav tm="0">
                                          <p:val>
                                            <p:strVal val="1+#ppt_h/2"/>
                                          </p:val>
                                        </p:tav>
                                        <p:tav tm="100000">
                                          <p:val>
                                            <p:strVal val="#ppt_y"/>
                                          </p:val>
                                        </p:tav>
                                      </p:tavLst>
                                    </p:anim>
                                  </p:childTnLst>
                                </p:cTn>
                              </p:par>
                              <p:par>
                                <p:cTn id="305" presetID="2" presetClass="entr" presetSubtype="4" fill="hold" nodeType="withEffect">
                                  <p:stCondLst>
                                    <p:cond delay="0"/>
                                  </p:stCondLst>
                                  <p:childTnLst>
                                    <p:set>
                                      <p:cBhvr>
                                        <p:cTn id="306" dur="1" fill="hold">
                                          <p:stCondLst>
                                            <p:cond delay="0"/>
                                          </p:stCondLst>
                                        </p:cTn>
                                        <p:tgtEl>
                                          <p:spTgt spid="91"/>
                                        </p:tgtEl>
                                        <p:attrNameLst>
                                          <p:attrName>style.visibility</p:attrName>
                                        </p:attrNameLst>
                                      </p:cBhvr>
                                      <p:to>
                                        <p:strVal val="visible"/>
                                      </p:to>
                                    </p:set>
                                    <p:anim calcmode="lin" valueType="num">
                                      <p:cBhvr additive="base">
                                        <p:cTn id="307" dur="500" fill="hold"/>
                                        <p:tgtEl>
                                          <p:spTgt spid="91"/>
                                        </p:tgtEl>
                                        <p:attrNameLst>
                                          <p:attrName>ppt_x</p:attrName>
                                        </p:attrNameLst>
                                      </p:cBhvr>
                                      <p:tavLst>
                                        <p:tav tm="0">
                                          <p:val>
                                            <p:strVal val="#ppt_x"/>
                                          </p:val>
                                        </p:tav>
                                        <p:tav tm="100000">
                                          <p:val>
                                            <p:strVal val="#ppt_x"/>
                                          </p:val>
                                        </p:tav>
                                      </p:tavLst>
                                    </p:anim>
                                    <p:anim calcmode="lin" valueType="num">
                                      <p:cBhvr additive="base">
                                        <p:cTn id="308" dur="500" fill="hold"/>
                                        <p:tgtEl>
                                          <p:spTgt spid="91"/>
                                        </p:tgtEl>
                                        <p:attrNameLst>
                                          <p:attrName>ppt_y</p:attrName>
                                        </p:attrNameLst>
                                      </p:cBhvr>
                                      <p:tavLst>
                                        <p:tav tm="0">
                                          <p:val>
                                            <p:strVal val="1+#ppt_h/2"/>
                                          </p:val>
                                        </p:tav>
                                        <p:tav tm="100000">
                                          <p:val>
                                            <p:strVal val="#ppt_y"/>
                                          </p:val>
                                        </p:tav>
                                      </p:tavLst>
                                    </p:anim>
                                  </p:childTnLst>
                                </p:cTn>
                              </p:par>
                              <p:par>
                                <p:cTn id="309" presetID="2" presetClass="entr" presetSubtype="4" fill="hold" nodeType="withEffect">
                                  <p:stCondLst>
                                    <p:cond delay="0"/>
                                  </p:stCondLst>
                                  <p:childTnLst>
                                    <p:set>
                                      <p:cBhvr>
                                        <p:cTn id="310" dur="1" fill="hold">
                                          <p:stCondLst>
                                            <p:cond delay="0"/>
                                          </p:stCondLst>
                                        </p:cTn>
                                        <p:tgtEl>
                                          <p:spTgt spid="92"/>
                                        </p:tgtEl>
                                        <p:attrNameLst>
                                          <p:attrName>style.visibility</p:attrName>
                                        </p:attrNameLst>
                                      </p:cBhvr>
                                      <p:to>
                                        <p:strVal val="visible"/>
                                      </p:to>
                                    </p:set>
                                    <p:anim calcmode="lin" valueType="num">
                                      <p:cBhvr additive="base">
                                        <p:cTn id="311" dur="500" fill="hold"/>
                                        <p:tgtEl>
                                          <p:spTgt spid="92"/>
                                        </p:tgtEl>
                                        <p:attrNameLst>
                                          <p:attrName>ppt_x</p:attrName>
                                        </p:attrNameLst>
                                      </p:cBhvr>
                                      <p:tavLst>
                                        <p:tav tm="0">
                                          <p:val>
                                            <p:strVal val="#ppt_x"/>
                                          </p:val>
                                        </p:tav>
                                        <p:tav tm="100000">
                                          <p:val>
                                            <p:strVal val="#ppt_x"/>
                                          </p:val>
                                        </p:tav>
                                      </p:tavLst>
                                    </p:anim>
                                    <p:anim calcmode="lin" valueType="num">
                                      <p:cBhvr additive="base">
                                        <p:cTn id="312" dur="500" fill="hold"/>
                                        <p:tgtEl>
                                          <p:spTgt spid="92"/>
                                        </p:tgtEl>
                                        <p:attrNameLst>
                                          <p:attrName>ppt_y</p:attrName>
                                        </p:attrNameLst>
                                      </p:cBhvr>
                                      <p:tavLst>
                                        <p:tav tm="0">
                                          <p:val>
                                            <p:strVal val="1+#ppt_h/2"/>
                                          </p:val>
                                        </p:tav>
                                        <p:tav tm="100000">
                                          <p:val>
                                            <p:strVal val="#ppt_y"/>
                                          </p:val>
                                        </p:tav>
                                      </p:tavLst>
                                    </p:anim>
                                  </p:childTnLst>
                                </p:cTn>
                              </p:par>
                              <p:par>
                                <p:cTn id="313" presetID="2" presetClass="entr" presetSubtype="4" fill="hold" nodeType="withEffect">
                                  <p:stCondLst>
                                    <p:cond delay="0"/>
                                  </p:stCondLst>
                                  <p:childTnLst>
                                    <p:set>
                                      <p:cBhvr>
                                        <p:cTn id="314" dur="1" fill="hold">
                                          <p:stCondLst>
                                            <p:cond delay="0"/>
                                          </p:stCondLst>
                                        </p:cTn>
                                        <p:tgtEl>
                                          <p:spTgt spid="93"/>
                                        </p:tgtEl>
                                        <p:attrNameLst>
                                          <p:attrName>style.visibility</p:attrName>
                                        </p:attrNameLst>
                                      </p:cBhvr>
                                      <p:to>
                                        <p:strVal val="visible"/>
                                      </p:to>
                                    </p:set>
                                    <p:anim calcmode="lin" valueType="num">
                                      <p:cBhvr additive="base">
                                        <p:cTn id="315" dur="500" fill="hold"/>
                                        <p:tgtEl>
                                          <p:spTgt spid="93"/>
                                        </p:tgtEl>
                                        <p:attrNameLst>
                                          <p:attrName>ppt_x</p:attrName>
                                        </p:attrNameLst>
                                      </p:cBhvr>
                                      <p:tavLst>
                                        <p:tav tm="0">
                                          <p:val>
                                            <p:strVal val="#ppt_x"/>
                                          </p:val>
                                        </p:tav>
                                        <p:tav tm="100000">
                                          <p:val>
                                            <p:strVal val="#ppt_x"/>
                                          </p:val>
                                        </p:tav>
                                      </p:tavLst>
                                    </p:anim>
                                    <p:anim calcmode="lin" valueType="num">
                                      <p:cBhvr additive="base">
                                        <p:cTn id="316" dur="500" fill="hold"/>
                                        <p:tgtEl>
                                          <p:spTgt spid="93"/>
                                        </p:tgtEl>
                                        <p:attrNameLst>
                                          <p:attrName>ppt_y</p:attrName>
                                        </p:attrNameLst>
                                      </p:cBhvr>
                                      <p:tavLst>
                                        <p:tav tm="0">
                                          <p:val>
                                            <p:strVal val="1+#ppt_h/2"/>
                                          </p:val>
                                        </p:tav>
                                        <p:tav tm="100000">
                                          <p:val>
                                            <p:strVal val="#ppt_y"/>
                                          </p:val>
                                        </p:tav>
                                      </p:tavLst>
                                    </p:anim>
                                  </p:childTnLst>
                                </p:cTn>
                              </p:par>
                              <p:par>
                                <p:cTn id="317" presetID="2" presetClass="entr" presetSubtype="4" fill="hold" nodeType="withEffect">
                                  <p:stCondLst>
                                    <p:cond delay="0"/>
                                  </p:stCondLst>
                                  <p:childTnLst>
                                    <p:set>
                                      <p:cBhvr>
                                        <p:cTn id="318" dur="1" fill="hold">
                                          <p:stCondLst>
                                            <p:cond delay="0"/>
                                          </p:stCondLst>
                                        </p:cTn>
                                        <p:tgtEl>
                                          <p:spTgt spid="94"/>
                                        </p:tgtEl>
                                        <p:attrNameLst>
                                          <p:attrName>style.visibility</p:attrName>
                                        </p:attrNameLst>
                                      </p:cBhvr>
                                      <p:to>
                                        <p:strVal val="visible"/>
                                      </p:to>
                                    </p:set>
                                    <p:anim calcmode="lin" valueType="num">
                                      <p:cBhvr additive="base">
                                        <p:cTn id="319" dur="500" fill="hold"/>
                                        <p:tgtEl>
                                          <p:spTgt spid="94"/>
                                        </p:tgtEl>
                                        <p:attrNameLst>
                                          <p:attrName>ppt_x</p:attrName>
                                        </p:attrNameLst>
                                      </p:cBhvr>
                                      <p:tavLst>
                                        <p:tav tm="0">
                                          <p:val>
                                            <p:strVal val="#ppt_x"/>
                                          </p:val>
                                        </p:tav>
                                        <p:tav tm="100000">
                                          <p:val>
                                            <p:strVal val="#ppt_x"/>
                                          </p:val>
                                        </p:tav>
                                      </p:tavLst>
                                    </p:anim>
                                    <p:anim calcmode="lin" valueType="num">
                                      <p:cBhvr additive="base">
                                        <p:cTn id="320" dur="500" fill="hold"/>
                                        <p:tgtEl>
                                          <p:spTgt spid="94"/>
                                        </p:tgtEl>
                                        <p:attrNameLst>
                                          <p:attrName>ppt_y</p:attrName>
                                        </p:attrNameLst>
                                      </p:cBhvr>
                                      <p:tavLst>
                                        <p:tav tm="0">
                                          <p:val>
                                            <p:strVal val="1+#ppt_h/2"/>
                                          </p:val>
                                        </p:tav>
                                        <p:tav tm="100000">
                                          <p:val>
                                            <p:strVal val="#ppt_y"/>
                                          </p:val>
                                        </p:tav>
                                      </p:tavLst>
                                    </p:anim>
                                  </p:childTnLst>
                                </p:cTn>
                              </p:par>
                              <p:par>
                                <p:cTn id="321" presetID="2" presetClass="entr" presetSubtype="4" fill="hold" nodeType="withEffect">
                                  <p:stCondLst>
                                    <p:cond delay="0"/>
                                  </p:stCondLst>
                                  <p:childTnLst>
                                    <p:set>
                                      <p:cBhvr>
                                        <p:cTn id="322" dur="1" fill="hold">
                                          <p:stCondLst>
                                            <p:cond delay="0"/>
                                          </p:stCondLst>
                                        </p:cTn>
                                        <p:tgtEl>
                                          <p:spTgt spid="95"/>
                                        </p:tgtEl>
                                        <p:attrNameLst>
                                          <p:attrName>style.visibility</p:attrName>
                                        </p:attrNameLst>
                                      </p:cBhvr>
                                      <p:to>
                                        <p:strVal val="visible"/>
                                      </p:to>
                                    </p:set>
                                    <p:anim calcmode="lin" valueType="num">
                                      <p:cBhvr additive="base">
                                        <p:cTn id="323" dur="500" fill="hold"/>
                                        <p:tgtEl>
                                          <p:spTgt spid="95"/>
                                        </p:tgtEl>
                                        <p:attrNameLst>
                                          <p:attrName>ppt_x</p:attrName>
                                        </p:attrNameLst>
                                      </p:cBhvr>
                                      <p:tavLst>
                                        <p:tav tm="0">
                                          <p:val>
                                            <p:strVal val="#ppt_x"/>
                                          </p:val>
                                        </p:tav>
                                        <p:tav tm="100000">
                                          <p:val>
                                            <p:strVal val="#ppt_x"/>
                                          </p:val>
                                        </p:tav>
                                      </p:tavLst>
                                    </p:anim>
                                    <p:anim calcmode="lin" valueType="num">
                                      <p:cBhvr additive="base">
                                        <p:cTn id="324" dur="500" fill="hold"/>
                                        <p:tgtEl>
                                          <p:spTgt spid="95"/>
                                        </p:tgtEl>
                                        <p:attrNameLst>
                                          <p:attrName>ppt_y</p:attrName>
                                        </p:attrNameLst>
                                      </p:cBhvr>
                                      <p:tavLst>
                                        <p:tav tm="0">
                                          <p:val>
                                            <p:strVal val="1+#ppt_h/2"/>
                                          </p:val>
                                        </p:tav>
                                        <p:tav tm="100000">
                                          <p:val>
                                            <p:strVal val="#ppt_y"/>
                                          </p:val>
                                        </p:tav>
                                      </p:tavLst>
                                    </p:anim>
                                  </p:childTnLst>
                                </p:cTn>
                              </p:par>
                              <p:par>
                                <p:cTn id="325" presetID="2" presetClass="entr" presetSubtype="4" fill="hold" nodeType="withEffect">
                                  <p:stCondLst>
                                    <p:cond delay="0"/>
                                  </p:stCondLst>
                                  <p:childTnLst>
                                    <p:set>
                                      <p:cBhvr>
                                        <p:cTn id="326" dur="1" fill="hold">
                                          <p:stCondLst>
                                            <p:cond delay="0"/>
                                          </p:stCondLst>
                                        </p:cTn>
                                        <p:tgtEl>
                                          <p:spTgt spid="96"/>
                                        </p:tgtEl>
                                        <p:attrNameLst>
                                          <p:attrName>style.visibility</p:attrName>
                                        </p:attrNameLst>
                                      </p:cBhvr>
                                      <p:to>
                                        <p:strVal val="visible"/>
                                      </p:to>
                                    </p:set>
                                    <p:anim calcmode="lin" valueType="num">
                                      <p:cBhvr additive="base">
                                        <p:cTn id="327" dur="500" fill="hold"/>
                                        <p:tgtEl>
                                          <p:spTgt spid="96"/>
                                        </p:tgtEl>
                                        <p:attrNameLst>
                                          <p:attrName>ppt_x</p:attrName>
                                        </p:attrNameLst>
                                      </p:cBhvr>
                                      <p:tavLst>
                                        <p:tav tm="0">
                                          <p:val>
                                            <p:strVal val="#ppt_x"/>
                                          </p:val>
                                        </p:tav>
                                        <p:tav tm="100000">
                                          <p:val>
                                            <p:strVal val="#ppt_x"/>
                                          </p:val>
                                        </p:tav>
                                      </p:tavLst>
                                    </p:anim>
                                    <p:anim calcmode="lin" valueType="num">
                                      <p:cBhvr additive="base">
                                        <p:cTn id="328" dur="500" fill="hold"/>
                                        <p:tgtEl>
                                          <p:spTgt spid="96"/>
                                        </p:tgtEl>
                                        <p:attrNameLst>
                                          <p:attrName>ppt_y</p:attrName>
                                        </p:attrNameLst>
                                      </p:cBhvr>
                                      <p:tavLst>
                                        <p:tav tm="0">
                                          <p:val>
                                            <p:strVal val="1+#ppt_h/2"/>
                                          </p:val>
                                        </p:tav>
                                        <p:tav tm="100000">
                                          <p:val>
                                            <p:strVal val="#ppt_y"/>
                                          </p:val>
                                        </p:tav>
                                      </p:tavLst>
                                    </p:anim>
                                  </p:childTnLst>
                                </p:cTn>
                              </p:par>
                              <p:par>
                                <p:cTn id="329" presetID="2" presetClass="entr" presetSubtype="4" fill="hold" nodeType="withEffect">
                                  <p:stCondLst>
                                    <p:cond delay="0"/>
                                  </p:stCondLst>
                                  <p:childTnLst>
                                    <p:set>
                                      <p:cBhvr>
                                        <p:cTn id="330" dur="1" fill="hold">
                                          <p:stCondLst>
                                            <p:cond delay="0"/>
                                          </p:stCondLst>
                                        </p:cTn>
                                        <p:tgtEl>
                                          <p:spTgt spid="97"/>
                                        </p:tgtEl>
                                        <p:attrNameLst>
                                          <p:attrName>style.visibility</p:attrName>
                                        </p:attrNameLst>
                                      </p:cBhvr>
                                      <p:to>
                                        <p:strVal val="visible"/>
                                      </p:to>
                                    </p:set>
                                    <p:anim calcmode="lin" valueType="num">
                                      <p:cBhvr additive="base">
                                        <p:cTn id="331" dur="500" fill="hold"/>
                                        <p:tgtEl>
                                          <p:spTgt spid="97"/>
                                        </p:tgtEl>
                                        <p:attrNameLst>
                                          <p:attrName>ppt_x</p:attrName>
                                        </p:attrNameLst>
                                      </p:cBhvr>
                                      <p:tavLst>
                                        <p:tav tm="0">
                                          <p:val>
                                            <p:strVal val="#ppt_x"/>
                                          </p:val>
                                        </p:tav>
                                        <p:tav tm="100000">
                                          <p:val>
                                            <p:strVal val="#ppt_x"/>
                                          </p:val>
                                        </p:tav>
                                      </p:tavLst>
                                    </p:anim>
                                    <p:anim calcmode="lin" valueType="num">
                                      <p:cBhvr additive="base">
                                        <p:cTn id="332" dur="500" fill="hold"/>
                                        <p:tgtEl>
                                          <p:spTgt spid="97"/>
                                        </p:tgtEl>
                                        <p:attrNameLst>
                                          <p:attrName>ppt_y</p:attrName>
                                        </p:attrNameLst>
                                      </p:cBhvr>
                                      <p:tavLst>
                                        <p:tav tm="0">
                                          <p:val>
                                            <p:strVal val="1+#ppt_h/2"/>
                                          </p:val>
                                        </p:tav>
                                        <p:tav tm="100000">
                                          <p:val>
                                            <p:strVal val="#ppt_y"/>
                                          </p:val>
                                        </p:tav>
                                      </p:tavLst>
                                    </p:anim>
                                  </p:childTnLst>
                                </p:cTn>
                              </p:par>
                              <p:par>
                                <p:cTn id="333" presetID="2" presetClass="entr" presetSubtype="4" fill="hold" nodeType="withEffect">
                                  <p:stCondLst>
                                    <p:cond delay="0"/>
                                  </p:stCondLst>
                                  <p:childTnLst>
                                    <p:set>
                                      <p:cBhvr>
                                        <p:cTn id="334" dur="1" fill="hold">
                                          <p:stCondLst>
                                            <p:cond delay="0"/>
                                          </p:stCondLst>
                                        </p:cTn>
                                        <p:tgtEl>
                                          <p:spTgt spid="98"/>
                                        </p:tgtEl>
                                        <p:attrNameLst>
                                          <p:attrName>style.visibility</p:attrName>
                                        </p:attrNameLst>
                                      </p:cBhvr>
                                      <p:to>
                                        <p:strVal val="visible"/>
                                      </p:to>
                                    </p:set>
                                    <p:anim calcmode="lin" valueType="num">
                                      <p:cBhvr additive="base">
                                        <p:cTn id="335" dur="500" fill="hold"/>
                                        <p:tgtEl>
                                          <p:spTgt spid="98"/>
                                        </p:tgtEl>
                                        <p:attrNameLst>
                                          <p:attrName>ppt_x</p:attrName>
                                        </p:attrNameLst>
                                      </p:cBhvr>
                                      <p:tavLst>
                                        <p:tav tm="0">
                                          <p:val>
                                            <p:strVal val="#ppt_x"/>
                                          </p:val>
                                        </p:tav>
                                        <p:tav tm="100000">
                                          <p:val>
                                            <p:strVal val="#ppt_x"/>
                                          </p:val>
                                        </p:tav>
                                      </p:tavLst>
                                    </p:anim>
                                    <p:anim calcmode="lin" valueType="num">
                                      <p:cBhvr additive="base">
                                        <p:cTn id="336" dur="500" fill="hold"/>
                                        <p:tgtEl>
                                          <p:spTgt spid="98"/>
                                        </p:tgtEl>
                                        <p:attrNameLst>
                                          <p:attrName>ppt_y</p:attrName>
                                        </p:attrNameLst>
                                      </p:cBhvr>
                                      <p:tavLst>
                                        <p:tav tm="0">
                                          <p:val>
                                            <p:strVal val="1+#ppt_h/2"/>
                                          </p:val>
                                        </p:tav>
                                        <p:tav tm="100000">
                                          <p:val>
                                            <p:strVal val="#ppt_y"/>
                                          </p:val>
                                        </p:tav>
                                      </p:tavLst>
                                    </p:anim>
                                  </p:childTnLst>
                                </p:cTn>
                              </p:par>
                              <p:par>
                                <p:cTn id="337" presetID="2" presetClass="entr" presetSubtype="4" fill="hold" nodeType="withEffect">
                                  <p:stCondLst>
                                    <p:cond delay="0"/>
                                  </p:stCondLst>
                                  <p:childTnLst>
                                    <p:set>
                                      <p:cBhvr>
                                        <p:cTn id="338" dur="1" fill="hold">
                                          <p:stCondLst>
                                            <p:cond delay="0"/>
                                          </p:stCondLst>
                                        </p:cTn>
                                        <p:tgtEl>
                                          <p:spTgt spid="99"/>
                                        </p:tgtEl>
                                        <p:attrNameLst>
                                          <p:attrName>style.visibility</p:attrName>
                                        </p:attrNameLst>
                                      </p:cBhvr>
                                      <p:to>
                                        <p:strVal val="visible"/>
                                      </p:to>
                                    </p:set>
                                    <p:anim calcmode="lin" valueType="num">
                                      <p:cBhvr additive="base">
                                        <p:cTn id="339" dur="500" fill="hold"/>
                                        <p:tgtEl>
                                          <p:spTgt spid="99"/>
                                        </p:tgtEl>
                                        <p:attrNameLst>
                                          <p:attrName>ppt_x</p:attrName>
                                        </p:attrNameLst>
                                      </p:cBhvr>
                                      <p:tavLst>
                                        <p:tav tm="0">
                                          <p:val>
                                            <p:strVal val="#ppt_x"/>
                                          </p:val>
                                        </p:tav>
                                        <p:tav tm="100000">
                                          <p:val>
                                            <p:strVal val="#ppt_x"/>
                                          </p:val>
                                        </p:tav>
                                      </p:tavLst>
                                    </p:anim>
                                    <p:anim calcmode="lin" valueType="num">
                                      <p:cBhvr additive="base">
                                        <p:cTn id="340" dur="500" fill="hold"/>
                                        <p:tgtEl>
                                          <p:spTgt spid="99"/>
                                        </p:tgtEl>
                                        <p:attrNameLst>
                                          <p:attrName>ppt_y</p:attrName>
                                        </p:attrNameLst>
                                      </p:cBhvr>
                                      <p:tavLst>
                                        <p:tav tm="0">
                                          <p:val>
                                            <p:strVal val="1+#ppt_h/2"/>
                                          </p:val>
                                        </p:tav>
                                        <p:tav tm="100000">
                                          <p:val>
                                            <p:strVal val="#ppt_y"/>
                                          </p:val>
                                        </p:tav>
                                      </p:tavLst>
                                    </p:anim>
                                  </p:childTnLst>
                                </p:cTn>
                              </p:par>
                              <p:par>
                                <p:cTn id="341" presetID="2" presetClass="entr" presetSubtype="4" fill="hold" nodeType="withEffect">
                                  <p:stCondLst>
                                    <p:cond delay="0"/>
                                  </p:stCondLst>
                                  <p:childTnLst>
                                    <p:set>
                                      <p:cBhvr>
                                        <p:cTn id="342" dur="1" fill="hold">
                                          <p:stCondLst>
                                            <p:cond delay="0"/>
                                          </p:stCondLst>
                                        </p:cTn>
                                        <p:tgtEl>
                                          <p:spTgt spid="100"/>
                                        </p:tgtEl>
                                        <p:attrNameLst>
                                          <p:attrName>style.visibility</p:attrName>
                                        </p:attrNameLst>
                                      </p:cBhvr>
                                      <p:to>
                                        <p:strVal val="visible"/>
                                      </p:to>
                                    </p:set>
                                    <p:anim calcmode="lin" valueType="num">
                                      <p:cBhvr additive="base">
                                        <p:cTn id="343" dur="500" fill="hold"/>
                                        <p:tgtEl>
                                          <p:spTgt spid="100"/>
                                        </p:tgtEl>
                                        <p:attrNameLst>
                                          <p:attrName>ppt_x</p:attrName>
                                        </p:attrNameLst>
                                      </p:cBhvr>
                                      <p:tavLst>
                                        <p:tav tm="0">
                                          <p:val>
                                            <p:strVal val="#ppt_x"/>
                                          </p:val>
                                        </p:tav>
                                        <p:tav tm="100000">
                                          <p:val>
                                            <p:strVal val="#ppt_x"/>
                                          </p:val>
                                        </p:tav>
                                      </p:tavLst>
                                    </p:anim>
                                    <p:anim calcmode="lin" valueType="num">
                                      <p:cBhvr additive="base">
                                        <p:cTn id="344" dur="500" fill="hold"/>
                                        <p:tgtEl>
                                          <p:spTgt spid="100"/>
                                        </p:tgtEl>
                                        <p:attrNameLst>
                                          <p:attrName>ppt_y</p:attrName>
                                        </p:attrNameLst>
                                      </p:cBhvr>
                                      <p:tavLst>
                                        <p:tav tm="0">
                                          <p:val>
                                            <p:strVal val="1+#ppt_h/2"/>
                                          </p:val>
                                        </p:tav>
                                        <p:tav tm="100000">
                                          <p:val>
                                            <p:strVal val="#ppt_y"/>
                                          </p:val>
                                        </p:tav>
                                      </p:tavLst>
                                    </p:anim>
                                  </p:childTnLst>
                                </p:cTn>
                              </p:par>
                              <p:par>
                                <p:cTn id="345" presetID="2" presetClass="entr" presetSubtype="4" fill="hold" nodeType="withEffect">
                                  <p:stCondLst>
                                    <p:cond delay="0"/>
                                  </p:stCondLst>
                                  <p:childTnLst>
                                    <p:set>
                                      <p:cBhvr>
                                        <p:cTn id="346" dur="1" fill="hold">
                                          <p:stCondLst>
                                            <p:cond delay="0"/>
                                          </p:stCondLst>
                                        </p:cTn>
                                        <p:tgtEl>
                                          <p:spTgt spid="101"/>
                                        </p:tgtEl>
                                        <p:attrNameLst>
                                          <p:attrName>style.visibility</p:attrName>
                                        </p:attrNameLst>
                                      </p:cBhvr>
                                      <p:to>
                                        <p:strVal val="visible"/>
                                      </p:to>
                                    </p:set>
                                    <p:anim calcmode="lin" valueType="num">
                                      <p:cBhvr additive="base">
                                        <p:cTn id="347" dur="500" fill="hold"/>
                                        <p:tgtEl>
                                          <p:spTgt spid="101"/>
                                        </p:tgtEl>
                                        <p:attrNameLst>
                                          <p:attrName>ppt_x</p:attrName>
                                        </p:attrNameLst>
                                      </p:cBhvr>
                                      <p:tavLst>
                                        <p:tav tm="0">
                                          <p:val>
                                            <p:strVal val="#ppt_x"/>
                                          </p:val>
                                        </p:tav>
                                        <p:tav tm="100000">
                                          <p:val>
                                            <p:strVal val="#ppt_x"/>
                                          </p:val>
                                        </p:tav>
                                      </p:tavLst>
                                    </p:anim>
                                    <p:anim calcmode="lin" valueType="num">
                                      <p:cBhvr additive="base">
                                        <p:cTn id="348" dur="500" fill="hold"/>
                                        <p:tgtEl>
                                          <p:spTgt spid="101"/>
                                        </p:tgtEl>
                                        <p:attrNameLst>
                                          <p:attrName>ppt_y</p:attrName>
                                        </p:attrNameLst>
                                      </p:cBhvr>
                                      <p:tavLst>
                                        <p:tav tm="0">
                                          <p:val>
                                            <p:strVal val="1+#ppt_h/2"/>
                                          </p:val>
                                        </p:tav>
                                        <p:tav tm="100000">
                                          <p:val>
                                            <p:strVal val="#ppt_y"/>
                                          </p:val>
                                        </p:tav>
                                      </p:tavLst>
                                    </p:anim>
                                  </p:childTnLst>
                                </p:cTn>
                              </p:par>
                              <p:par>
                                <p:cTn id="349" presetID="2" presetClass="entr" presetSubtype="4" fill="hold" nodeType="withEffect">
                                  <p:stCondLst>
                                    <p:cond delay="0"/>
                                  </p:stCondLst>
                                  <p:childTnLst>
                                    <p:set>
                                      <p:cBhvr>
                                        <p:cTn id="350" dur="1" fill="hold">
                                          <p:stCondLst>
                                            <p:cond delay="0"/>
                                          </p:stCondLst>
                                        </p:cTn>
                                        <p:tgtEl>
                                          <p:spTgt spid="102"/>
                                        </p:tgtEl>
                                        <p:attrNameLst>
                                          <p:attrName>style.visibility</p:attrName>
                                        </p:attrNameLst>
                                      </p:cBhvr>
                                      <p:to>
                                        <p:strVal val="visible"/>
                                      </p:to>
                                    </p:set>
                                    <p:anim calcmode="lin" valueType="num">
                                      <p:cBhvr additive="base">
                                        <p:cTn id="351" dur="500" fill="hold"/>
                                        <p:tgtEl>
                                          <p:spTgt spid="102"/>
                                        </p:tgtEl>
                                        <p:attrNameLst>
                                          <p:attrName>ppt_x</p:attrName>
                                        </p:attrNameLst>
                                      </p:cBhvr>
                                      <p:tavLst>
                                        <p:tav tm="0">
                                          <p:val>
                                            <p:strVal val="#ppt_x"/>
                                          </p:val>
                                        </p:tav>
                                        <p:tav tm="100000">
                                          <p:val>
                                            <p:strVal val="#ppt_x"/>
                                          </p:val>
                                        </p:tav>
                                      </p:tavLst>
                                    </p:anim>
                                    <p:anim calcmode="lin" valueType="num">
                                      <p:cBhvr additive="base">
                                        <p:cTn id="352" dur="500" fill="hold"/>
                                        <p:tgtEl>
                                          <p:spTgt spid="102"/>
                                        </p:tgtEl>
                                        <p:attrNameLst>
                                          <p:attrName>ppt_y</p:attrName>
                                        </p:attrNameLst>
                                      </p:cBhvr>
                                      <p:tavLst>
                                        <p:tav tm="0">
                                          <p:val>
                                            <p:strVal val="1+#ppt_h/2"/>
                                          </p:val>
                                        </p:tav>
                                        <p:tav tm="100000">
                                          <p:val>
                                            <p:strVal val="#ppt_y"/>
                                          </p:val>
                                        </p:tav>
                                      </p:tavLst>
                                    </p:anim>
                                  </p:childTnLst>
                                </p:cTn>
                              </p:par>
                              <p:par>
                                <p:cTn id="353" presetID="2" presetClass="entr" presetSubtype="4" fill="hold" nodeType="withEffect">
                                  <p:stCondLst>
                                    <p:cond delay="0"/>
                                  </p:stCondLst>
                                  <p:childTnLst>
                                    <p:set>
                                      <p:cBhvr>
                                        <p:cTn id="354" dur="1" fill="hold">
                                          <p:stCondLst>
                                            <p:cond delay="0"/>
                                          </p:stCondLst>
                                        </p:cTn>
                                        <p:tgtEl>
                                          <p:spTgt spid="103"/>
                                        </p:tgtEl>
                                        <p:attrNameLst>
                                          <p:attrName>style.visibility</p:attrName>
                                        </p:attrNameLst>
                                      </p:cBhvr>
                                      <p:to>
                                        <p:strVal val="visible"/>
                                      </p:to>
                                    </p:set>
                                    <p:anim calcmode="lin" valueType="num">
                                      <p:cBhvr additive="base">
                                        <p:cTn id="355" dur="500" fill="hold"/>
                                        <p:tgtEl>
                                          <p:spTgt spid="103"/>
                                        </p:tgtEl>
                                        <p:attrNameLst>
                                          <p:attrName>ppt_x</p:attrName>
                                        </p:attrNameLst>
                                      </p:cBhvr>
                                      <p:tavLst>
                                        <p:tav tm="0">
                                          <p:val>
                                            <p:strVal val="#ppt_x"/>
                                          </p:val>
                                        </p:tav>
                                        <p:tav tm="100000">
                                          <p:val>
                                            <p:strVal val="#ppt_x"/>
                                          </p:val>
                                        </p:tav>
                                      </p:tavLst>
                                    </p:anim>
                                    <p:anim calcmode="lin" valueType="num">
                                      <p:cBhvr additive="base">
                                        <p:cTn id="356" dur="500" fill="hold"/>
                                        <p:tgtEl>
                                          <p:spTgt spid="103"/>
                                        </p:tgtEl>
                                        <p:attrNameLst>
                                          <p:attrName>ppt_y</p:attrName>
                                        </p:attrNameLst>
                                      </p:cBhvr>
                                      <p:tavLst>
                                        <p:tav tm="0">
                                          <p:val>
                                            <p:strVal val="1+#ppt_h/2"/>
                                          </p:val>
                                        </p:tav>
                                        <p:tav tm="100000">
                                          <p:val>
                                            <p:strVal val="#ppt_y"/>
                                          </p:val>
                                        </p:tav>
                                      </p:tavLst>
                                    </p:anim>
                                  </p:childTnLst>
                                </p:cTn>
                              </p:par>
                              <p:par>
                                <p:cTn id="357" presetID="2" presetClass="entr" presetSubtype="4" fill="hold" nodeType="withEffect">
                                  <p:stCondLst>
                                    <p:cond delay="0"/>
                                  </p:stCondLst>
                                  <p:childTnLst>
                                    <p:set>
                                      <p:cBhvr>
                                        <p:cTn id="358" dur="1" fill="hold">
                                          <p:stCondLst>
                                            <p:cond delay="0"/>
                                          </p:stCondLst>
                                        </p:cTn>
                                        <p:tgtEl>
                                          <p:spTgt spid="104"/>
                                        </p:tgtEl>
                                        <p:attrNameLst>
                                          <p:attrName>style.visibility</p:attrName>
                                        </p:attrNameLst>
                                      </p:cBhvr>
                                      <p:to>
                                        <p:strVal val="visible"/>
                                      </p:to>
                                    </p:set>
                                    <p:anim calcmode="lin" valueType="num">
                                      <p:cBhvr additive="base">
                                        <p:cTn id="359" dur="500" fill="hold"/>
                                        <p:tgtEl>
                                          <p:spTgt spid="104"/>
                                        </p:tgtEl>
                                        <p:attrNameLst>
                                          <p:attrName>ppt_x</p:attrName>
                                        </p:attrNameLst>
                                      </p:cBhvr>
                                      <p:tavLst>
                                        <p:tav tm="0">
                                          <p:val>
                                            <p:strVal val="#ppt_x"/>
                                          </p:val>
                                        </p:tav>
                                        <p:tav tm="100000">
                                          <p:val>
                                            <p:strVal val="#ppt_x"/>
                                          </p:val>
                                        </p:tav>
                                      </p:tavLst>
                                    </p:anim>
                                    <p:anim calcmode="lin" valueType="num">
                                      <p:cBhvr additive="base">
                                        <p:cTn id="360" dur="500" fill="hold"/>
                                        <p:tgtEl>
                                          <p:spTgt spid="104"/>
                                        </p:tgtEl>
                                        <p:attrNameLst>
                                          <p:attrName>ppt_y</p:attrName>
                                        </p:attrNameLst>
                                      </p:cBhvr>
                                      <p:tavLst>
                                        <p:tav tm="0">
                                          <p:val>
                                            <p:strVal val="1+#ppt_h/2"/>
                                          </p:val>
                                        </p:tav>
                                        <p:tav tm="100000">
                                          <p:val>
                                            <p:strVal val="#ppt_y"/>
                                          </p:val>
                                        </p:tav>
                                      </p:tavLst>
                                    </p:anim>
                                  </p:childTnLst>
                                </p:cTn>
                              </p:par>
                              <p:par>
                                <p:cTn id="361" presetID="2" presetClass="entr" presetSubtype="4" fill="hold" nodeType="withEffect">
                                  <p:stCondLst>
                                    <p:cond delay="0"/>
                                  </p:stCondLst>
                                  <p:childTnLst>
                                    <p:set>
                                      <p:cBhvr>
                                        <p:cTn id="362" dur="1" fill="hold">
                                          <p:stCondLst>
                                            <p:cond delay="0"/>
                                          </p:stCondLst>
                                        </p:cTn>
                                        <p:tgtEl>
                                          <p:spTgt spid="105"/>
                                        </p:tgtEl>
                                        <p:attrNameLst>
                                          <p:attrName>style.visibility</p:attrName>
                                        </p:attrNameLst>
                                      </p:cBhvr>
                                      <p:to>
                                        <p:strVal val="visible"/>
                                      </p:to>
                                    </p:set>
                                    <p:anim calcmode="lin" valueType="num">
                                      <p:cBhvr additive="base">
                                        <p:cTn id="363" dur="500" fill="hold"/>
                                        <p:tgtEl>
                                          <p:spTgt spid="105"/>
                                        </p:tgtEl>
                                        <p:attrNameLst>
                                          <p:attrName>ppt_x</p:attrName>
                                        </p:attrNameLst>
                                      </p:cBhvr>
                                      <p:tavLst>
                                        <p:tav tm="0">
                                          <p:val>
                                            <p:strVal val="#ppt_x"/>
                                          </p:val>
                                        </p:tav>
                                        <p:tav tm="100000">
                                          <p:val>
                                            <p:strVal val="#ppt_x"/>
                                          </p:val>
                                        </p:tav>
                                      </p:tavLst>
                                    </p:anim>
                                    <p:anim calcmode="lin" valueType="num">
                                      <p:cBhvr additive="base">
                                        <p:cTn id="364" dur="500" fill="hold"/>
                                        <p:tgtEl>
                                          <p:spTgt spid="105"/>
                                        </p:tgtEl>
                                        <p:attrNameLst>
                                          <p:attrName>ppt_y</p:attrName>
                                        </p:attrNameLst>
                                      </p:cBhvr>
                                      <p:tavLst>
                                        <p:tav tm="0">
                                          <p:val>
                                            <p:strVal val="1+#ppt_h/2"/>
                                          </p:val>
                                        </p:tav>
                                        <p:tav tm="100000">
                                          <p:val>
                                            <p:strVal val="#ppt_y"/>
                                          </p:val>
                                        </p:tav>
                                      </p:tavLst>
                                    </p:anim>
                                  </p:childTnLst>
                                </p:cTn>
                              </p:par>
                            </p:childTnLst>
                          </p:cTn>
                        </p:par>
                        <p:par>
                          <p:cTn id="365" fill="hold">
                            <p:stCondLst>
                              <p:cond delay="4450"/>
                            </p:stCondLst>
                            <p:childTnLst>
                              <p:par>
                                <p:cTn id="366" presetID="47" presetClass="entr" presetSubtype="0" fill="hold" grpId="0" nodeType="afterEffect">
                                  <p:stCondLst>
                                    <p:cond delay="0"/>
                                  </p:stCondLst>
                                  <p:childTnLst>
                                    <p:set>
                                      <p:cBhvr>
                                        <p:cTn id="367" dur="1" fill="hold">
                                          <p:stCondLst>
                                            <p:cond delay="0"/>
                                          </p:stCondLst>
                                        </p:cTn>
                                        <p:tgtEl>
                                          <p:spTgt spid="106"/>
                                        </p:tgtEl>
                                        <p:attrNameLst>
                                          <p:attrName>style.visibility</p:attrName>
                                        </p:attrNameLst>
                                      </p:cBhvr>
                                      <p:to>
                                        <p:strVal val="visible"/>
                                      </p:to>
                                    </p:set>
                                    <p:animEffect transition="in" filter="fade">
                                      <p:cBhvr>
                                        <p:cTn id="368" dur="1000"/>
                                        <p:tgtEl>
                                          <p:spTgt spid="106"/>
                                        </p:tgtEl>
                                      </p:cBhvr>
                                    </p:animEffect>
                                    <p:anim calcmode="lin" valueType="num">
                                      <p:cBhvr>
                                        <p:cTn id="369" dur="1000" fill="hold"/>
                                        <p:tgtEl>
                                          <p:spTgt spid="106"/>
                                        </p:tgtEl>
                                        <p:attrNameLst>
                                          <p:attrName>ppt_x</p:attrName>
                                        </p:attrNameLst>
                                      </p:cBhvr>
                                      <p:tavLst>
                                        <p:tav tm="0">
                                          <p:val>
                                            <p:strVal val="#ppt_x"/>
                                          </p:val>
                                        </p:tav>
                                        <p:tav tm="100000">
                                          <p:val>
                                            <p:strVal val="#ppt_x"/>
                                          </p:val>
                                        </p:tav>
                                      </p:tavLst>
                                    </p:anim>
                                    <p:anim calcmode="lin" valueType="num">
                                      <p:cBhvr>
                                        <p:cTn id="370" dur="1000" fill="hold"/>
                                        <p:tgtEl>
                                          <p:spTgt spid="106"/>
                                        </p:tgtEl>
                                        <p:attrNameLst>
                                          <p:attrName>ppt_y</p:attrName>
                                        </p:attrNameLst>
                                      </p:cBhvr>
                                      <p:tavLst>
                                        <p:tav tm="0">
                                          <p:val>
                                            <p:strVal val="#ppt_y-.1"/>
                                          </p:val>
                                        </p:tav>
                                        <p:tav tm="100000">
                                          <p:val>
                                            <p:strVal val="#ppt_y"/>
                                          </p:val>
                                        </p:tav>
                                      </p:tavLst>
                                    </p:anim>
                                  </p:childTnLst>
                                </p:cTn>
                              </p:par>
                            </p:childTnLst>
                          </p:cTn>
                        </p:par>
                        <p:par>
                          <p:cTn id="371" fill="hold">
                            <p:stCondLst>
                              <p:cond delay="5450"/>
                            </p:stCondLst>
                            <p:childTnLst>
                              <p:par>
                                <p:cTn id="372" presetID="22" presetClass="entr" presetSubtype="8" fill="hold" nodeType="afterEffect">
                                  <p:stCondLst>
                                    <p:cond delay="0"/>
                                  </p:stCondLst>
                                  <p:childTnLst>
                                    <p:set>
                                      <p:cBhvr>
                                        <p:cTn id="373" dur="1" fill="hold">
                                          <p:stCondLst>
                                            <p:cond delay="0"/>
                                          </p:stCondLst>
                                        </p:cTn>
                                        <p:tgtEl>
                                          <p:spTgt spid="107"/>
                                        </p:tgtEl>
                                        <p:attrNameLst>
                                          <p:attrName>style.visibility</p:attrName>
                                        </p:attrNameLst>
                                      </p:cBhvr>
                                      <p:to>
                                        <p:strVal val="visible"/>
                                      </p:to>
                                    </p:set>
                                    <p:animEffect transition="in" filter="wipe(left)">
                                      <p:cBhvr>
                                        <p:cTn id="374" dur="500"/>
                                        <p:tgtEl>
                                          <p:spTgt spid="107"/>
                                        </p:tgtEl>
                                      </p:cBhvr>
                                    </p:animEffect>
                                  </p:childTnLst>
                                </p:cTn>
                              </p:par>
                            </p:childTnLst>
                          </p:cTn>
                        </p:par>
                        <p:par>
                          <p:cTn id="375" fill="hold">
                            <p:stCondLst>
                              <p:cond delay="5950"/>
                            </p:stCondLst>
                            <p:childTnLst>
                              <p:par>
                                <p:cTn id="376" presetID="22" presetClass="entr" presetSubtype="8" fill="hold" grpId="0" nodeType="afterEffect">
                                  <p:stCondLst>
                                    <p:cond delay="0"/>
                                  </p:stCondLst>
                                  <p:childTnLst>
                                    <p:set>
                                      <p:cBhvr>
                                        <p:cTn id="377" dur="1" fill="hold">
                                          <p:stCondLst>
                                            <p:cond delay="0"/>
                                          </p:stCondLst>
                                        </p:cTn>
                                        <p:tgtEl>
                                          <p:spTgt spid="108"/>
                                        </p:tgtEl>
                                        <p:attrNameLst>
                                          <p:attrName>style.visibility</p:attrName>
                                        </p:attrNameLst>
                                      </p:cBhvr>
                                      <p:to>
                                        <p:strVal val="visible"/>
                                      </p:to>
                                    </p:set>
                                    <p:animEffect transition="in" filter="wipe(left)">
                                      <p:cBhvr>
                                        <p:cTn id="378" dur="500"/>
                                        <p:tgtEl>
                                          <p:spTgt spid="108"/>
                                        </p:tgtEl>
                                      </p:cBhvr>
                                    </p:animEffect>
                                  </p:childTnLst>
                                </p:cTn>
                              </p:par>
                              <p:par>
                                <p:cTn id="379" presetID="22" presetClass="entr" presetSubtype="8" fill="hold" grpId="0" nodeType="withEffect">
                                  <p:stCondLst>
                                    <p:cond delay="0"/>
                                  </p:stCondLst>
                                  <p:childTnLst>
                                    <p:set>
                                      <p:cBhvr>
                                        <p:cTn id="380" dur="1" fill="hold">
                                          <p:stCondLst>
                                            <p:cond delay="0"/>
                                          </p:stCondLst>
                                        </p:cTn>
                                        <p:tgtEl>
                                          <p:spTgt spid="109"/>
                                        </p:tgtEl>
                                        <p:attrNameLst>
                                          <p:attrName>style.visibility</p:attrName>
                                        </p:attrNameLst>
                                      </p:cBhvr>
                                      <p:to>
                                        <p:strVal val="visible"/>
                                      </p:to>
                                    </p:set>
                                    <p:animEffect transition="in" filter="wipe(left)">
                                      <p:cBhvr>
                                        <p:cTn id="381" dur="500"/>
                                        <p:tgtEl>
                                          <p:spTgt spid="109"/>
                                        </p:tgtEl>
                                      </p:cBhvr>
                                    </p:animEffect>
                                  </p:childTnLst>
                                </p:cTn>
                              </p:par>
                            </p:childTnLst>
                          </p:cTn>
                        </p:par>
                        <p:par>
                          <p:cTn id="382" fill="hold">
                            <p:stCondLst>
                              <p:cond delay="6450"/>
                            </p:stCondLst>
                            <p:childTnLst>
                              <p:par>
                                <p:cTn id="383" presetID="47" presetClass="entr" presetSubtype="0" fill="hold" grpId="0" nodeType="afterEffect">
                                  <p:stCondLst>
                                    <p:cond delay="0"/>
                                  </p:stCondLst>
                                  <p:childTnLst>
                                    <p:set>
                                      <p:cBhvr>
                                        <p:cTn id="384" dur="1" fill="hold">
                                          <p:stCondLst>
                                            <p:cond delay="0"/>
                                          </p:stCondLst>
                                        </p:cTn>
                                        <p:tgtEl>
                                          <p:spTgt spid="110"/>
                                        </p:tgtEl>
                                        <p:attrNameLst>
                                          <p:attrName>style.visibility</p:attrName>
                                        </p:attrNameLst>
                                      </p:cBhvr>
                                      <p:to>
                                        <p:strVal val="visible"/>
                                      </p:to>
                                    </p:set>
                                    <p:animEffect transition="in" filter="fade">
                                      <p:cBhvr>
                                        <p:cTn id="385" dur="1000"/>
                                        <p:tgtEl>
                                          <p:spTgt spid="110"/>
                                        </p:tgtEl>
                                      </p:cBhvr>
                                    </p:animEffect>
                                    <p:anim calcmode="lin" valueType="num">
                                      <p:cBhvr>
                                        <p:cTn id="386" dur="1000" fill="hold"/>
                                        <p:tgtEl>
                                          <p:spTgt spid="110"/>
                                        </p:tgtEl>
                                        <p:attrNameLst>
                                          <p:attrName>ppt_x</p:attrName>
                                        </p:attrNameLst>
                                      </p:cBhvr>
                                      <p:tavLst>
                                        <p:tav tm="0">
                                          <p:val>
                                            <p:strVal val="#ppt_x"/>
                                          </p:val>
                                        </p:tav>
                                        <p:tav tm="100000">
                                          <p:val>
                                            <p:strVal val="#ppt_x"/>
                                          </p:val>
                                        </p:tav>
                                      </p:tavLst>
                                    </p:anim>
                                    <p:anim calcmode="lin" valueType="num">
                                      <p:cBhvr>
                                        <p:cTn id="387" dur="1000" fill="hold"/>
                                        <p:tgtEl>
                                          <p:spTgt spid="110"/>
                                        </p:tgtEl>
                                        <p:attrNameLst>
                                          <p:attrName>ppt_y</p:attrName>
                                        </p:attrNameLst>
                                      </p:cBhvr>
                                      <p:tavLst>
                                        <p:tav tm="0">
                                          <p:val>
                                            <p:strVal val="#ppt_y-.1"/>
                                          </p:val>
                                        </p:tav>
                                        <p:tav tm="100000">
                                          <p:val>
                                            <p:strVal val="#ppt_y"/>
                                          </p:val>
                                        </p:tav>
                                      </p:tavLst>
                                    </p:anim>
                                  </p:childTnLst>
                                </p:cTn>
                              </p:par>
                            </p:childTnLst>
                          </p:cTn>
                        </p:par>
                        <p:par>
                          <p:cTn id="388" fill="hold">
                            <p:stCondLst>
                              <p:cond delay="7450"/>
                            </p:stCondLst>
                            <p:childTnLst>
                              <p:par>
                                <p:cTn id="389" presetID="22" presetClass="entr" presetSubtype="8" fill="hold" nodeType="afterEffect">
                                  <p:stCondLst>
                                    <p:cond delay="0"/>
                                  </p:stCondLst>
                                  <p:childTnLst>
                                    <p:set>
                                      <p:cBhvr>
                                        <p:cTn id="390" dur="1" fill="hold">
                                          <p:stCondLst>
                                            <p:cond delay="0"/>
                                          </p:stCondLst>
                                        </p:cTn>
                                        <p:tgtEl>
                                          <p:spTgt spid="111"/>
                                        </p:tgtEl>
                                        <p:attrNameLst>
                                          <p:attrName>style.visibility</p:attrName>
                                        </p:attrNameLst>
                                      </p:cBhvr>
                                      <p:to>
                                        <p:strVal val="visible"/>
                                      </p:to>
                                    </p:set>
                                    <p:animEffect transition="in" filter="wipe(left)">
                                      <p:cBhvr>
                                        <p:cTn id="391" dur="500"/>
                                        <p:tgtEl>
                                          <p:spTgt spid="111"/>
                                        </p:tgtEl>
                                      </p:cBhvr>
                                    </p:animEffect>
                                  </p:childTnLst>
                                </p:cTn>
                              </p:par>
                            </p:childTnLst>
                          </p:cTn>
                        </p:par>
                        <p:par>
                          <p:cTn id="392" fill="hold">
                            <p:stCondLst>
                              <p:cond delay="7950"/>
                            </p:stCondLst>
                            <p:childTnLst>
                              <p:par>
                                <p:cTn id="393" presetID="22" presetClass="entr" presetSubtype="8" fill="hold" grpId="0" nodeType="afterEffect">
                                  <p:stCondLst>
                                    <p:cond delay="0"/>
                                  </p:stCondLst>
                                  <p:childTnLst>
                                    <p:set>
                                      <p:cBhvr>
                                        <p:cTn id="394" dur="1" fill="hold">
                                          <p:stCondLst>
                                            <p:cond delay="0"/>
                                          </p:stCondLst>
                                        </p:cTn>
                                        <p:tgtEl>
                                          <p:spTgt spid="112"/>
                                        </p:tgtEl>
                                        <p:attrNameLst>
                                          <p:attrName>style.visibility</p:attrName>
                                        </p:attrNameLst>
                                      </p:cBhvr>
                                      <p:to>
                                        <p:strVal val="visible"/>
                                      </p:to>
                                    </p:set>
                                    <p:animEffect transition="in" filter="wipe(left)">
                                      <p:cBhvr>
                                        <p:cTn id="395" dur="500"/>
                                        <p:tgtEl>
                                          <p:spTgt spid="112"/>
                                        </p:tgtEl>
                                      </p:cBhvr>
                                    </p:animEffect>
                                  </p:childTnLst>
                                </p:cTn>
                              </p:par>
                              <p:par>
                                <p:cTn id="396" presetID="22" presetClass="entr" presetSubtype="8" fill="hold" grpId="0" nodeType="withEffect">
                                  <p:stCondLst>
                                    <p:cond delay="0"/>
                                  </p:stCondLst>
                                  <p:childTnLst>
                                    <p:set>
                                      <p:cBhvr>
                                        <p:cTn id="397" dur="1" fill="hold">
                                          <p:stCondLst>
                                            <p:cond delay="0"/>
                                          </p:stCondLst>
                                        </p:cTn>
                                        <p:tgtEl>
                                          <p:spTgt spid="113"/>
                                        </p:tgtEl>
                                        <p:attrNameLst>
                                          <p:attrName>style.visibility</p:attrName>
                                        </p:attrNameLst>
                                      </p:cBhvr>
                                      <p:to>
                                        <p:strVal val="visible"/>
                                      </p:to>
                                    </p:set>
                                    <p:animEffect transition="in" filter="wipe(left)">
                                      <p:cBhvr>
                                        <p:cTn id="398" dur="500"/>
                                        <p:tgtEl>
                                          <p:spTgt spid="113"/>
                                        </p:tgtEl>
                                      </p:cBhvr>
                                    </p:animEffect>
                                  </p:childTnLst>
                                </p:cTn>
                              </p:par>
                            </p:childTnLst>
                          </p:cTn>
                        </p:par>
                        <p:par>
                          <p:cTn id="399" fill="hold">
                            <p:stCondLst>
                              <p:cond delay="8450"/>
                            </p:stCondLst>
                            <p:childTnLst>
                              <p:par>
                                <p:cTn id="400" presetID="47" presetClass="entr" presetSubtype="0" fill="hold" grpId="0" nodeType="afterEffect">
                                  <p:stCondLst>
                                    <p:cond delay="0"/>
                                  </p:stCondLst>
                                  <p:childTnLst>
                                    <p:set>
                                      <p:cBhvr>
                                        <p:cTn id="401" dur="1" fill="hold">
                                          <p:stCondLst>
                                            <p:cond delay="0"/>
                                          </p:stCondLst>
                                        </p:cTn>
                                        <p:tgtEl>
                                          <p:spTgt spid="114"/>
                                        </p:tgtEl>
                                        <p:attrNameLst>
                                          <p:attrName>style.visibility</p:attrName>
                                        </p:attrNameLst>
                                      </p:cBhvr>
                                      <p:to>
                                        <p:strVal val="visible"/>
                                      </p:to>
                                    </p:set>
                                    <p:animEffect transition="in" filter="fade">
                                      <p:cBhvr>
                                        <p:cTn id="402" dur="1000"/>
                                        <p:tgtEl>
                                          <p:spTgt spid="114"/>
                                        </p:tgtEl>
                                      </p:cBhvr>
                                    </p:animEffect>
                                    <p:anim calcmode="lin" valueType="num">
                                      <p:cBhvr>
                                        <p:cTn id="403" dur="1000" fill="hold"/>
                                        <p:tgtEl>
                                          <p:spTgt spid="114"/>
                                        </p:tgtEl>
                                        <p:attrNameLst>
                                          <p:attrName>ppt_x</p:attrName>
                                        </p:attrNameLst>
                                      </p:cBhvr>
                                      <p:tavLst>
                                        <p:tav tm="0">
                                          <p:val>
                                            <p:strVal val="#ppt_x"/>
                                          </p:val>
                                        </p:tav>
                                        <p:tav tm="100000">
                                          <p:val>
                                            <p:strVal val="#ppt_x"/>
                                          </p:val>
                                        </p:tav>
                                      </p:tavLst>
                                    </p:anim>
                                    <p:anim calcmode="lin" valueType="num">
                                      <p:cBhvr>
                                        <p:cTn id="404" dur="1000" fill="hold"/>
                                        <p:tgtEl>
                                          <p:spTgt spid="114"/>
                                        </p:tgtEl>
                                        <p:attrNameLst>
                                          <p:attrName>ppt_y</p:attrName>
                                        </p:attrNameLst>
                                      </p:cBhvr>
                                      <p:tavLst>
                                        <p:tav tm="0">
                                          <p:val>
                                            <p:strVal val="#ppt_y-.1"/>
                                          </p:val>
                                        </p:tav>
                                        <p:tav tm="100000">
                                          <p:val>
                                            <p:strVal val="#ppt_y"/>
                                          </p:val>
                                        </p:tav>
                                      </p:tavLst>
                                    </p:anim>
                                  </p:childTnLst>
                                </p:cTn>
                              </p:par>
                            </p:childTnLst>
                          </p:cTn>
                        </p:par>
                        <p:par>
                          <p:cTn id="405" fill="hold">
                            <p:stCondLst>
                              <p:cond delay="9450"/>
                            </p:stCondLst>
                            <p:childTnLst>
                              <p:par>
                                <p:cTn id="406" presetID="22" presetClass="entr" presetSubtype="8" fill="hold" nodeType="afterEffect">
                                  <p:stCondLst>
                                    <p:cond delay="0"/>
                                  </p:stCondLst>
                                  <p:childTnLst>
                                    <p:set>
                                      <p:cBhvr>
                                        <p:cTn id="407" dur="1" fill="hold">
                                          <p:stCondLst>
                                            <p:cond delay="0"/>
                                          </p:stCondLst>
                                        </p:cTn>
                                        <p:tgtEl>
                                          <p:spTgt spid="115"/>
                                        </p:tgtEl>
                                        <p:attrNameLst>
                                          <p:attrName>style.visibility</p:attrName>
                                        </p:attrNameLst>
                                      </p:cBhvr>
                                      <p:to>
                                        <p:strVal val="visible"/>
                                      </p:to>
                                    </p:set>
                                    <p:animEffect transition="in" filter="wipe(left)">
                                      <p:cBhvr>
                                        <p:cTn id="408" dur="500"/>
                                        <p:tgtEl>
                                          <p:spTgt spid="115"/>
                                        </p:tgtEl>
                                      </p:cBhvr>
                                    </p:animEffect>
                                  </p:childTnLst>
                                </p:cTn>
                              </p:par>
                            </p:childTnLst>
                          </p:cTn>
                        </p:par>
                        <p:par>
                          <p:cTn id="409" fill="hold">
                            <p:stCondLst>
                              <p:cond delay="9950"/>
                            </p:stCondLst>
                            <p:childTnLst>
                              <p:par>
                                <p:cTn id="410" presetID="22" presetClass="entr" presetSubtype="8" fill="hold" grpId="0" nodeType="afterEffect">
                                  <p:stCondLst>
                                    <p:cond delay="0"/>
                                  </p:stCondLst>
                                  <p:childTnLst>
                                    <p:set>
                                      <p:cBhvr>
                                        <p:cTn id="411" dur="1" fill="hold">
                                          <p:stCondLst>
                                            <p:cond delay="0"/>
                                          </p:stCondLst>
                                        </p:cTn>
                                        <p:tgtEl>
                                          <p:spTgt spid="116"/>
                                        </p:tgtEl>
                                        <p:attrNameLst>
                                          <p:attrName>style.visibility</p:attrName>
                                        </p:attrNameLst>
                                      </p:cBhvr>
                                      <p:to>
                                        <p:strVal val="visible"/>
                                      </p:to>
                                    </p:set>
                                    <p:animEffect transition="in" filter="wipe(left)">
                                      <p:cBhvr>
                                        <p:cTn id="412" dur="500"/>
                                        <p:tgtEl>
                                          <p:spTgt spid="116"/>
                                        </p:tgtEl>
                                      </p:cBhvr>
                                    </p:animEffect>
                                  </p:childTnLst>
                                </p:cTn>
                              </p:par>
                              <p:par>
                                <p:cTn id="413" presetID="22" presetClass="entr" presetSubtype="8" fill="hold" grpId="0" nodeType="withEffect">
                                  <p:stCondLst>
                                    <p:cond delay="0"/>
                                  </p:stCondLst>
                                  <p:childTnLst>
                                    <p:set>
                                      <p:cBhvr>
                                        <p:cTn id="414" dur="1" fill="hold">
                                          <p:stCondLst>
                                            <p:cond delay="0"/>
                                          </p:stCondLst>
                                        </p:cTn>
                                        <p:tgtEl>
                                          <p:spTgt spid="117"/>
                                        </p:tgtEl>
                                        <p:attrNameLst>
                                          <p:attrName>style.visibility</p:attrName>
                                        </p:attrNameLst>
                                      </p:cBhvr>
                                      <p:to>
                                        <p:strVal val="visible"/>
                                      </p:to>
                                    </p:set>
                                    <p:animEffect transition="in" filter="wipe(left)">
                                      <p:cBhvr>
                                        <p:cTn id="415"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26" grpId="0" animBg="1"/>
      <p:bldP spid="34" grpId="0" animBg="1"/>
      <p:bldP spid="36"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106" grpId="0" animBg="1"/>
      <p:bldP spid="108" grpId="0"/>
      <p:bldP spid="109" grpId="0"/>
      <p:bldP spid="110" grpId="0" animBg="1"/>
      <p:bldP spid="112" grpId="0"/>
      <p:bldP spid="113" grpId="0"/>
      <p:bldP spid="114" grpId="0" animBg="1"/>
      <p:bldP spid="116" grpId="0"/>
      <p:bldP spid="1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02.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grpSp>
        <p:nvGrpSpPr>
          <p:cNvPr id="6" name="Group 3"/>
          <p:cNvGrpSpPr/>
          <p:nvPr/>
        </p:nvGrpSpPr>
        <p:grpSpPr>
          <a:xfrm>
            <a:off x="4424533" y="2481581"/>
            <a:ext cx="3423274" cy="3421346"/>
            <a:chOff x="3226935" y="1332975"/>
            <a:chExt cx="2729197" cy="2726953"/>
          </a:xfrm>
        </p:grpSpPr>
        <p:sp>
          <p:nvSpPr>
            <p:cNvPr id="7" name="is1ide-Freeform: Shape 4"/>
            <p:cNvSpPr/>
            <p:nvPr/>
          </p:nvSpPr>
          <p:spPr>
            <a:xfrm>
              <a:off x="3226935" y="1332975"/>
              <a:ext cx="2729197" cy="2726953"/>
            </a:xfrm>
            <a:custGeom>
              <a:avLst/>
              <a:gdLst/>
              <a:ahLst/>
              <a:cxnLst/>
              <a:rect l="0" t="0" r="0" b="0"/>
              <a:pathLst>
                <a:path w="120000" h="120000" extrusionOk="0">
                  <a:moveTo>
                    <a:pt x="60000" y="0"/>
                  </a:moveTo>
                  <a:cubicBezTo>
                    <a:pt x="26933" y="0"/>
                    <a:pt x="0" y="26896"/>
                    <a:pt x="0" y="60000"/>
                  </a:cubicBezTo>
                  <a:cubicBezTo>
                    <a:pt x="0" y="93036"/>
                    <a:pt x="26933" y="120000"/>
                    <a:pt x="60000" y="120000"/>
                  </a:cubicBezTo>
                  <a:cubicBezTo>
                    <a:pt x="93066" y="120000"/>
                    <a:pt x="120000" y="93036"/>
                    <a:pt x="120000" y="60000"/>
                  </a:cubicBezTo>
                  <a:cubicBezTo>
                    <a:pt x="120000" y="26896"/>
                    <a:pt x="93066" y="0"/>
                    <a:pt x="60000" y="0"/>
                  </a:cubicBezTo>
                  <a:close/>
                  <a:moveTo>
                    <a:pt x="95666" y="39176"/>
                  </a:moveTo>
                  <a:cubicBezTo>
                    <a:pt x="95266" y="38976"/>
                    <a:pt x="95466" y="38375"/>
                    <a:pt x="95466" y="38375"/>
                  </a:cubicBezTo>
                  <a:cubicBezTo>
                    <a:pt x="95466" y="38375"/>
                    <a:pt x="95866" y="38175"/>
                    <a:pt x="95666" y="38175"/>
                  </a:cubicBezTo>
                  <a:cubicBezTo>
                    <a:pt x="95666" y="38175"/>
                    <a:pt x="95066" y="38175"/>
                    <a:pt x="94866" y="38042"/>
                  </a:cubicBezTo>
                  <a:cubicBezTo>
                    <a:pt x="94666" y="37842"/>
                    <a:pt x="94666" y="37842"/>
                    <a:pt x="94466" y="37842"/>
                  </a:cubicBezTo>
                  <a:cubicBezTo>
                    <a:pt x="94266" y="38042"/>
                    <a:pt x="93533" y="38175"/>
                    <a:pt x="93333" y="38042"/>
                  </a:cubicBezTo>
                  <a:cubicBezTo>
                    <a:pt x="93133" y="38042"/>
                    <a:pt x="92333" y="38175"/>
                    <a:pt x="92133" y="38175"/>
                  </a:cubicBezTo>
                  <a:cubicBezTo>
                    <a:pt x="92000" y="38175"/>
                    <a:pt x="92133" y="38175"/>
                    <a:pt x="92000" y="38175"/>
                  </a:cubicBezTo>
                  <a:cubicBezTo>
                    <a:pt x="91800" y="38175"/>
                    <a:pt x="91000" y="38375"/>
                    <a:pt x="91000" y="38576"/>
                  </a:cubicBezTo>
                  <a:cubicBezTo>
                    <a:pt x="91000" y="38776"/>
                    <a:pt x="90200" y="38576"/>
                    <a:pt x="90200" y="38576"/>
                  </a:cubicBezTo>
                  <a:cubicBezTo>
                    <a:pt x="90066" y="38576"/>
                    <a:pt x="88866" y="38576"/>
                    <a:pt x="88866" y="38576"/>
                  </a:cubicBezTo>
                  <a:cubicBezTo>
                    <a:pt x="87133" y="38976"/>
                    <a:pt x="87133" y="38976"/>
                    <a:pt x="87133" y="38976"/>
                  </a:cubicBezTo>
                  <a:cubicBezTo>
                    <a:pt x="87133" y="38976"/>
                    <a:pt x="86000" y="39577"/>
                    <a:pt x="86000" y="39777"/>
                  </a:cubicBezTo>
                  <a:cubicBezTo>
                    <a:pt x="86000" y="39911"/>
                    <a:pt x="85600" y="40111"/>
                    <a:pt x="85400" y="40311"/>
                  </a:cubicBezTo>
                  <a:cubicBezTo>
                    <a:pt x="85400" y="40311"/>
                    <a:pt x="84600" y="40311"/>
                    <a:pt x="84600" y="40111"/>
                  </a:cubicBezTo>
                  <a:cubicBezTo>
                    <a:pt x="83466" y="40111"/>
                    <a:pt x="83466" y="40111"/>
                    <a:pt x="83466" y="40111"/>
                  </a:cubicBezTo>
                  <a:cubicBezTo>
                    <a:pt x="83466" y="40111"/>
                    <a:pt x="82866" y="39911"/>
                    <a:pt x="82666" y="40111"/>
                  </a:cubicBezTo>
                  <a:cubicBezTo>
                    <a:pt x="82666" y="39577"/>
                    <a:pt x="82666" y="39577"/>
                    <a:pt x="82666" y="39577"/>
                  </a:cubicBezTo>
                  <a:cubicBezTo>
                    <a:pt x="82866" y="39176"/>
                    <a:pt x="82866" y="39176"/>
                    <a:pt x="82866" y="39176"/>
                  </a:cubicBezTo>
                  <a:cubicBezTo>
                    <a:pt x="83466" y="38576"/>
                    <a:pt x="83466" y="38576"/>
                    <a:pt x="83466" y="38576"/>
                  </a:cubicBezTo>
                  <a:cubicBezTo>
                    <a:pt x="85000" y="38375"/>
                    <a:pt x="85000" y="38375"/>
                    <a:pt x="85000" y="38375"/>
                  </a:cubicBezTo>
                  <a:cubicBezTo>
                    <a:pt x="85800" y="37842"/>
                    <a:pt x="85800" y="37842"/>
                    <a:pt x="85800" y="37842"/>
                  </a:cubicBezTo>
                  <a:cubicBezTo>
                    <a:pt x="86333" y="37641"/>
                    <a:pt x="86333" y="37641"/>
                    <a:pt x="86333" y="37641"/>
                  </a:cubicBezTo>
                  <a:cubicBezTo>
                    <a:pt x="86533" y="36840"/>
                    <a:pt x="86533" y="36840"/>
                    <a:pt x="86533" y="36840"/>
                  </a:cubicBezTo>
                  <a:cubicBezTo>
                    <a:pt x="86533" y="36840"/>
                    <a:pt x="87133" y="36840"/>
                    <a:pt x="87133" y="36640"/>
                  </a:cubicBezTo>
                  <a:cubicBezTo>
                    <a:pt x="86933" y="36040"/>
                    <a:pt x="86933" y="36040"/>
                    <a:pt x="86933" y="36040"/>
                  </a:cubicBezTo>
                  <a:cubicBezTo>
                    <a:pt x="88133" y="34304"/>
                    <a:pt x="88133" y="34304"/>
                    <a:pt x="88133" y="34304"/>
                  </a:cubicBezTo>
                  <a:cubicBezTo>
                    <a:pt x="89666" y="33570"/>
                    <a:pt x="89666" y="33570"/>
                    <a:pt x="89666" y="33570"/>
                  </a:cubicBezTo>
                  <a:cubicBezTo>
                    <a:pt x="89866" y="33170"/>
                    <a:pt x="89866" y="33170"/>
                    <a:pt x="89866" y="33170"/>
                  </a:cubicBezTo>
                  <a:cubicBezTo>
                    <a:pt x="89866" y="33170"/>
                    <a:pt x="89666" y="32369"/>
                    <a:pt x="89866" y="32369"/>
                  </a:cubicBezTo>
                  <a:cubicBezTo>
                    <a:pt x="89866" y="32235"/>
                    <a:pt x="90800" y="32035"/>
                    <a:pt x="90800" y="32035"/>
                  </a:cubicBezTo>
                  <a:cubicBezTo>
                    <a:pt x="92133" y="32369"/>
                    <a:pt x="92133" y="32369"/>
                    <a:pt x="92133" y="32369"/>
                  </a:cubicBezTo>
                  <a:cubicBezTo>
                    <a:pt x="92133" y="32369"/>
                    <a:pt x="92733" y="32035"/>
                    <a:pt x="92933" y="31835"/>
                  </a:cubicBezTo>
                  <a:cubicBezTo>
                    <a:pt x="93133" y="31835"/>
                    <a:pt x="93866" y="31434"/>
                    <a:pt x="93866" y="31434"/>
                  </a:cubicBezTo>
                  <a:cubicBezTo>
                    <a:pt x="93866" y="31434"/>
                    <a:pt x="93866" y="31034"/>
                    <a:pt x="94066" y="31034"/>
                  </a:cubicBezTo>
                  <a:cubicBezTo>
                    <a:pt x="94266" y="31034"/>
                    <a:pt x="94866" y="31034"/>
                    <a:pt x="94866" y="31234"/>
                  </a:cubicBezTo>
                  <a:cubicBezTo>
                    <a:pt x="95066" y="31635"/>
                    <a:pt x="95666" y="32569"/>
                    <a:pt x="95666" y="32569"/>
                  </a:cubicBezTo>
                  <a:cubicBezTo>
                    <a:pt x="96400" y="33370"/>
                    <a:pt x="96400" y="33370"/>
                    <a:pt x="96400" y="33370"/>
                  </a:cubicBezTo>
                  <a:cubicBezTo>
                    <a:pt x="97200" y="33971"/>
                    <a:pt x="97200" y="33971"/>
                    <a:pt x="97200" y="33971"/>
                  </a:cubicBezTo>
                  <a:cubicBezTo>
                    <a:pt x="98133" y="34304"/>
                    <a:pt x="98133" y="34304"/>
                    <a:pt x="98133" y="34304"/>
                  </a:cubicBezTo>
                  <a:cubicBezTo>
                    <a:pt x="98133" y="34304"/>
                    <a:pt x="98733" y="34905"/>
                    <a:pt x="98933" y="34905"/>
                  </a:cubicBezTo>
                  <a:cubicBezTo>
                    <a:pt x="99133" y="34905"/>
                    <a:pt x="99666" y="35706"/>
                    <a:pt x="99666" y="35706"/>
                  </a:cubicBezTo>
                  <a:cubicBezTo>
                    <a:pt x="99866" y="36040"/>
                    <a:pt x="99866" y="36040"/>
                    <a:pt x="99866" y="36040"/>
                  </a:cubicBezTo>
                  <a:cubicBezTo>
                    <a:pt x="99866" y="36040"/>
                    <a:pt x="99666" y="36440"/>
                    <a:pt x="99533" y="36640"/>
                  </a:cubicBezTo>
                  <a:cubicBezTo>
                    <a:pt x="99533" y="36840"/>
                    <a:pt x="98933" y="37441"/>
                    <a:pt x="98933" y="37441"/>
                  </a:cubicBezTo>
                  <a:cubicBezTo>
                    <a:pt x="98733" y="37441"/>
                    <a:pt x="97933" y="37241"/>
                    <a:pt x="97933" y="37241"/>
                  </a:cubicBezTo>
                  <a:cubicBezTo>
                    <a:pt x="97000" y="37241"/>
                    <a:pt x="97000" y="37241"/>
                    <a:pt x="97000" y="37241"/>
                  </a:cubicBezTo>
                  <a:cubicBezTo>
                    <a:pt x="97000" y="37241"/>
                    <a:pt x="96800" y="37441"/>
                    <a:pt x="97000" y="37641"/>
                  </a:cubicBezTo>
                  <a:cubicBezTo>
                    <a:pt x="97400" y="37842"/>
                    <a:pt x="97600" y="37842"/>
                    <a:pt x="97933" y="38042"/>
                  </a:cubicBezTo>
                  <a:cubicBezTo>
                    <a:pt x="98133" y="38175"/>
                    <a:pt x="98733" y="38375"/>
                    <a:pt x="98733" y="38375"/>
                  </a:cubicBezTo>
                  <a:cubicBezTo>
                    <a:pt x="99333" y="38576"/>
                    <a:pt x="99333" y="38576"/>
                    <a:pt x="99333" y="38576"/>
                  </a:cubicBezTo>
                  <a:cubicBezTo>
                    <a:pt x="99333" y="38776"/>
                    <a:pt x="99533" y="38375"/>
                    <a:pt x="99333" y="38042"/>
                  </a:cubicBezTo>
                  <a:cubicBezTo>
                    <a:pt x="99333" y="37842"/>
                    <a:pt x="99333" y="37441"/>
                    <a:pt x="99533" y="37441"/>
                  </a:cubicBezTo>
                  <a:cubicBezTo>
                    <a:pt x="99866" y="37441"/>
                    <a:pt x="100266" y="37441"/>
                    <a:pt x="100266" y="37241"/>
                  </a:cubicBezTo>
                  <a:cubicBezTo>
                    <a:pt x="100266" y="37041"/>
                    <a:pt x="100266" y="37041"/>
                    <a:pt x="100266" y="37041"/>
                  </a:cubicBezTo>
                  <a:cubicBezTo>
                    <a:pt x="100666" y="36640"/>
                    <a:pt x="100666" y="36640"/>
                    <a:pt x="100666" y="36640"/>
                  </a:cubicBezTo>
                  <a:cubicBezTo>
                    <a:pt x="100666" y="36440"/>
                    <a:pt x="100666" y="36440"/>
                    <a:pt x="100666" y="36440"/>
                  </a:cubicBezTo>
                  <a:cubicBezTo>
                    <a:pt x="101066" y="36040"/>
                    <a:pt x="101066" y="36040"/>
                    <a:pt x="101066" y="36040"/>
                  </a:cubicBezTo>
                  <a:cubicBezTo>
                    <a:pt x="101066" y="36040"/>
                    <a:pt x="100866" y="35906"/>
                    <a:pt x="100666" y="35706"/>
                  </a:cubicBezTo>
                  <a:cubicBezTo>
                    <a:pt x="100466" y="35506"/>
                    <a:pt x="100266" y="35506"/>
                    <a:pt x="100466" y="35305"/>
                  </a:cubicBezTo>
                  <a:cubicBezTo>
                    <a:pt x="100466" y="35105"/>
                    <a:pt x="100866" y="34705"/>
                    <a:pt x="101066" y="34905"/>
                  </a:cubicBezTo>
                  <a:cubicBezTo>
                    <a:pt x="101266" y="35105"/>
                    <a:pt x="101800" y="35105"/>
                    <a:pt x="101800" y="35305"/>
                  </a:cubicBezTo>
                  <a:cubicBezTo>
                    <a:pt x="101800" y="35506"/>
                    <a:pt x="101800" y="35706"/>
                    <a:pt x="101800" y="35706"/>
                  </a:cubicBezTo>
                  <a:cubicBezTo>
                    <a:pt x="102000" y="35506"/>
                    <a:pt x="102000" y="34905"/>
                    <a:pt x="102000" y="34905"/>
                  </a:cubicBezTo>
                  <a:cubicBezTo>
                    <a:pt x="102000" y="34905"/>
                    <a:pt x="101600" y="34505"/>
                    <a:pt x="101466" y="34505"/>
                  </a:cubicBezTo>
                  <a:cubicBezTo>
                    <a:pt x="101066" y="34304"/>
                    <a:pt x="100466" y="34171"/>
                    <a:pt x="100266" y="33971"/>
                  </a:cubicBezTo>
                  <a:cubicBezTo>
                    <a:pt x="100066" y="33971"/>
                    <a:pt x="99666" y="33770"/>
                    <a:pt x="99666" y="33770"/>
                  </a:cubicBezTo>
                  <a:cubicBezTo>
                    <a:pt x="99666" y="33770"/>
                    <a:pt x="99866" y="33370"/>
                    <a:pt x="99666" y="33370"/>
                  </a:cubicBezTo>
                  <a:cubicBezTo>
                    <a:pt x="99533" y="33370"/>
                    <a:pt x="98733" y="33370"/>
                    <a:pt x="98733" y="33170"/>
                  </a:cubicBezTo>
                  <a:cubicBezTo>
                    <a:pt x="98733" y="32969"/>
                    <a:pt x="98133" y="32569"/>
                    <a:pt x="98133" y="32369"/>
                  </a:cubicBezTo>
                  <a:cubicBezTo>
                    <a:pt x="97933" y="32369"/>
                    <a:pt x="97400" y="31434"/>
                    <a:pt x="97400" y="31434"/>
                  </a:cubicBezTo>
                  <a:cubicBezTo>
                    <a:pt x="97400" y="31434"/>
                    <a:pt x="97200" y="31234"/>
                    <a:pt x="97000" y="31034"/>
                  </a:cubicBezTo>
                  <a:cubicBezTo>
                    <a:pt x="97000" y="30834"/>
                    <a:pt x="97000" y="30634"/>
                    <a:pt x="97000" y="30433"/>
                  </a:cubicBezTo>
                  <a:cubicBezTo>
                    <a:pt x="96800" y="30166"/>
                    <a:pt x="97466" y="29699"/>
                    <a:pt x="97600" y="29566"/>
                  </a:cubicBezTo>
                  <a:cubicBezTo>
                    <a:pt x="97600" y="29499"/>
                    <a:pt x="97600" y="29499"/>
                    <a:pt x="97600" y="29499"/>
                  </a:cubicBezTo>
                  <a:cubicBezTo>
                    <a:pt x="97600" y="29499"/>
                    <a:pt x="97600" y="29499"/>
                    <a:pt x="97600" y="29566"/>
                  </a:cubicBezTo>
                  <a:cubicBezTo>
                    <a:pt x="97600" y="29699"/>
                    <a:pt x="97800" y="29699"/>
                    <a:pt x="97933" y="30100"/>
                  </a:cubicBezTo>
                  <a:cubicBezTo>
                    <a:pt x="98133" y="30433"/>
                    <a:pt x="98733" y="31034"/>
                    <a:pt x="98733" y="31234"/>
                  </a:cubicBezTo>
                  <a:cubicBezTo>
                    <a:pt x="98933" y="31434"/>
                    <a:pt x="99666" y="32035"/>
                    <a:pt x="99866" y="32235"/>
                  </a:cubicBezTo>
                  <a:cubicBezTo>
                    <a:pt x="100066" y="32235"/>
                    <a:pt x="100066" y="32369"/>
                    <a:pt x="100466" y="32569"/>
                  </a:cubicBezTo>
                  <a:cubicBezTo>
                    <a:pt x="100866" y="32769"/>
                    <a:pt x="100866" y="32769"/>
                    <a:pt x="101466" y="32969"/>
                  </a:cubicBezTo>
                  <a:cubicBezTo>
                    <a:pt x="101800" y="33370"/>
                    <a:pt x="101800" y="33370"/>
                    <a:pt x="102000" y="33570"/>
                  </a:cubicBezTo>
                  <a:cubicBezTo>
                    <a:pt x="102000" y="33570"/>
                    <a:pt x="102400" y="33570"/>
                    <a:pt x="102400" y="33770"/>
                  </a:cubicBezTo>
                  <a:cubicBezTo>
                    <a:pt x="102600" y="33971"/>
                    <a:pt x="102800" y="33971"/>
                    <a:pt x="102800" y="34171"/>
                  </a:cubicBezTo>
                  <a:cubicBezTo>
                    <a:pt x="102800" y="34304"/>
                    <a:pt x="102800" y="34304"/>
                    <a:pt x="102800" y="34705"/>
                  </a:cubicBezTo>
                  <a:cubicBezTo>
                    <a:pt x="102800" y="35105"/>
                    <a:pt x="102600" y="35105"/>
                    <a:pt x="102600" y="35305"/>
                  </a:cubicBezTo>
                  <a:cubicBezTo>
                    <a:pt x="102800" y="35305"/>
                    <a:pt x="103400" y="36640"/>
                    <a:pt x="103533" y="36640"/>
                  </a:cubicBezTo>
                  <a:cubicBezTo>
                    <a:pt x="103933" y="36640"/>
                    <a:pt x="104733" y="37041"/>
                    <a:pt x="104533" y="37441"/>
                  </a:cubicBezTo>
                  <a:cubicBezTo>
                    <a:pt x="104533" y="37842"/>
                    <a:pt x="105133" y="38576"/>
                    <a:pt x="105133" y="38576"/>
                  </a:cubicBezTo>
                  <a:cubicBezTo>
                    <a:pt x="105133" y="38576"/>
                    <a:pt x="105466" y="38576"/>
                    <a:pt x="105866" y="38576"/>
                  </a:cubicBezTo>
                  <a:cubicBezTo>
                    <a:pt x="105866" y="38375"/>
                    <a:pt x="105866" y="37842"/>
                    <a:pt x="106066" y="37842"/>
                  </a:cubicBezTo>
                  <a:cubicBezTo>
                    <a:pt x="106466" y="37641"/>
                    <a:pt x="106866" y="37441"/>
                    <a:pt x="106866" y="37241"/>
                  </a:cubicBezTo>
                  <a:cubicBezTo>
                    <a:pt x="106866" y="37041"/>
                    <a:pt x="106666" y="36640"/>
                    <a:pt x="106466" y="36440"/>
                  </a:cubicBezTo>
                  <a:cubicBezTo>
                    <a:pt x="106066" y="36240"/>
                    <a:pt x="105866" y="36040"/>
                    <a:pt x="105666" y="35706"/>
                  </a:cubicBezTo>
                  <a:cubicBezTo>
                    <a:pt x="105666" y="35305"/>
                    <a:pt x="105466" y="34905"/>
                    <a:pt x="105866" y="35105"/>
                  </a:cubicBezTo>
                  <a:cubicBezTo>
                    <a:pt x="106266" y="35105"/>
                    <a:pt x="106466" y="35906"/>
                    <a:pt x="106666" y="35506"/>
                  </a:cubicBezTo>
                  <a:cubicBezTo>
                    <a:pt x="106866" y="34905"/>
                    <a:pt x="107200" y="34505"/>
                    <a:pt x="107400" y="34705"/>
                  </a:cubicBezTo>
                  <a:cubicBezTo>
                    <a:pt x="107600" y="34705"/>
                    <a:pt x="108200" y="34905"/>
                    <a:pt x="108200" y="35105"/>
                  </a:cubicBezTo>
                  <a:cubicBezTo>
                    <a:pt x="108200" y="35305"/>
                    <a:pt x="108600" y="36440"/>
                    <a:pt x="108600" y="36440"/>
                  </a:cubicBezTo>
                  <a:cubicBezTo>
                    <a:pt x="108600" y="36440"/>
                    <a:pt x="108600" y="36640"/>
                    <a:pt x="108800" y="37241"/>
                  </a:cubicBezTo>
                  <a:cubicBezTo>
                    <a:pt x="108800" y="37641"/>
                    <a:pt x="109333" y="37842"/>
                    <a:pt x="109133" y="38042"/>
                  </a:cubicBezTo>
                  <a:cubicBezTo>
                    <a:pt x="109133" y="38175"/>
                    <a:pt x="109000" y="38375"/>
                    <a:pt x="109533" y="38375"/>
                  </a:cubicBezTo>
                  <a:cubicBezTo>
                    <a:pt x="110133" y="38576"/>
                    <a:pt x="110733" y="38576"/>
                    <a:pt x="110733" y="38776"/>
                  </a:cubicBezTo>
                  <a:cubicBezTo>
                    <a:pt x="110733" y="38976"/>
                    <a:pt x="111066" y="38976"/>
                    <a:pt x="111266" y="39176"/>
                  </a:cubicBezTo>
                  <a:cubicBezTo>
                    <a:pt x="111266" y="39176"/>
                    <a:pt x="111266" y="39176"/>
                    <a:pt x="111266" y="39176"/>
                  </a:cubicBezTo>
                  <a:cubicBezTo>
                    <a:pt x="111933" y="40711"/>
                    <a:pt x="112466" y="42246"/>
                    <a:pt x="112933" y="43848"/>
                  </a:cubicBezTo>
                  <a:cubicBezTo>
                    <a:pt x="112800" y="43848"/>
                    <a:pt x="112666" y="43781"/>
                    <a:pt x="112666" y="43781"/>
                  </a:cubicBezTo>
                  <a:cubicBezTo>
                    <a:pt x="112466" y="43781"/>
                    <a:pt x="111266" y="43781"/>
                    <a:pt x="111066" y="43982"/>
                  </a:cubicBezTo>
                  <a:cubicBezTo>
                    <a:pt x="110933" y="44382"/>
                    <a:pt x="109933" y="44182"/>
                    <a:pt x="109733" y="43982"/>
                  </a:cubicBezTo>
                  <a:cubicBezTo>
                    <a:pt x="109733" y="43982"/>
                    <a:pt x="107800" y="43248"/>
                    <a:pt x="107600" y="43248"/>
                  </a:cubicBezTo>
                  <a:cubicBezTo>
                    <a:pt x="107600" y="43248"/>
                    <a:pt x="106666" y="42847"/>
                    <a:pt x="106466" y="42647"/>
                  </a:cubicBezTo>
                  <a:cubicBezTo>
                    <a:pt x="106266" y="42447"/>
                    <a:pt x="105466" y="42447"/>
                    <a:pt x="105266" y="42246"/>
                  </a:cubicBezTo>
                  <a:cubicBezTo>
                    <a:pt x="105266" y="42246"/>
                    <a:pt x="105466" y="42046"/>
                    <a:pt x="105266" y="42046"/>
                  </a:cubicBezTo>
                  <a:cubicBezTo>
                    <a:pt x="105133" y="42046"/>
                    <a:pt x="104133" y="42447"/>
                    <a:pt x="103933" y="42647"/>
                  </a:cubicBezTo>
                  <a:cubicBezTo>
                    <a:pt x="103733" y="42647"/>
                    <a:pt x="103400" y="43047"/>
                    <a:pt x="103400" y="43047"/>
                  </a:cubicBezTo>
                  <a:cubicBezTo>
                    <a:pt x="103400" y="43047"/>
                    <a:pt x="103000" y="43448"/>
                    <a:pt x="103000" y="43781"/>
                  </a:cubicBezTo>
                  <a:cubicBezTo>
                    <a:pt x="103000" y="44182"/>
                    <a:pt x="103533" y="44382"/>
                    <a:pt x="103400" y="44582"/>
                  </a:cubicBezTo>
                  <a:cubicBezTo>
                    <a:pt x="103200" y="44783"/>
                    <a:pt x="102600" y="44983"/>
                    <a:pt x="102600" y="44983"/>
                  </a:cubicBezTo>
                  <a:cubicBezTo>
                    <a:pt x="102600" y="44983"/>
                    <a:pt x="102000" y="44382"/>
                    <a:pt x="101800" y="44382"/>
                  </a:cubicBezTo>
                  <a:cubicBezTo>
                    <a:pt x="101600" y="44382"/>
                    <a:pt x="99866" y="43982"/>
                    <a:pt x="99866" y="43982"/>
                  </a:cubicBezTo>
                  <a:cubicBezTo>
                    <a:pt x="99333" y="43248"/>
                    <a:pt x="99333" y="43248"/>
                    <a:pt x="99333" y="43248"/>
                  </a:cubicBezTo>
                  <a:cubicBezTo>
                    <a:pt x="99333" y="43248"/>
                    <a:pt x="98133" y="42447"/>
                    <a:pt x="97933" y="42447"/>
                  </a:cubicBezTo>
                  <a:cubicBezTo>
                    <a:pt x="97933" y="42447"/>
                    <a:pt x="96600" y="42447"/>
                    <a:pt x="96600" y="42246"/>
                  </a:cubicBezTo>
                  <a:cubicBezTo>
                    <a:pt x="96400" y="42046"/>
                    <a:pt x="95666" y="41312"/>
                    <a:pt x="95466" y="41512"/>
                  </a:cubicBezTo>
                  <a:cubicBezTo>
                    <a:pt x="95066" y="41512"/>
                    <a:pt x="95266" y="40912"/>
                    <a:pt x="95466" y="40912"/>
                  </a:cubicBezTo>
                  <a:cubicBezTo>
                    <a:pt x="95466" y="40711"/>
                    <a:pt x="95866" y="40111"/>
                    <a:pt x="95866" y="40111"/>
                  </a:cubicBezTo>
                  <a:cubicBezTo>
                    <a:pt x="95866" y="39911"/>
                    <a:pt x="96000" y="39377"/>
                    <a:pt x="95666" y="39176"/>
                  </a:cubicBezTo>
                  <a:close/>
                  <a:moveTo>
                    <a:pt x="98133" y="20622"/>
                  </a:moveTo>
                  <a:cubicBezTo>
                    <a:pt x="98333" y="20756"/>
                    <a:pt x="98533" y="20756"/>
                    <a:pt x="98733" y="20956"/>
                  </a:cubicBezTo>
                  <a:cubicBezTo>
                    <a:pt x="98733" y="20956"/>
                    <a:pt x="98733" y="21156"/>
                    <a:pt x="98933" y="21156"/>
                  </a:cubicBezTo>
                  <a:cubicBezTo>
                    <a:pt x="98933" y="20956"/>
                    <a:pt x="98933" y="20756"/>
                    <a:pt x="98933" y="20756"/>
                  </a:cubicBezTo>
                  <a:cubicBezTo>
                    <a:pt x="98933" y="20756"/>
                    <a:pt x="98733" y="20622"/>
                    <a:pt x="98533" y="20622"/>
                  </a:cubicBezTo>
                  <a:cubicBezTo>
                    <a:pt x="98400" y="20422"/>
                    <a:pt x="98333" y="20222"/>
                    <a:pt x="98466" y="20222"/>
                  </a:cubicBezTo>
                  <a:cubicBezTo>
                    <a:pt x="98866" y="20622"/>
                    <a:pt x="99266" y="21023"/>
                    <a:pt x="99666" y="21423"/>
                  </a:cubicBezTo>
                  <a:cubicBezTo>
                    <a:pt x="99600" y="21423"/>
                    <a:pt x="99533" y="21490"/>
                    <a:pt x="99533" y="21557"/>
                  </a:cubicBezTo>
                  <a:cubicBezTo>
                    <a:pt x="99533" y="21557"/>
                    <a:pt x="99133" y="21557"/>
                    <a:pt x="98933" y="21557"/>
                  </a:cubicBezTo>
                  <a:cubicBezTo>
                    <a:pt x="98733" y="21757"/>
                    <a:pt x="98333" y="22157"/>
                    <a:pt x="98133" y="21957"/>
                  </a:cubicBezTo>
                  <a:cubicBezTo>
                    <a:pt x="98133" y="21757"/>
                    <a:pt x="97933" y="21957"/>
                    <a:pt x="97933" y="21757"/>
                  </a:cubicBezTo>
                  <a:cubicBezTo>
                    <a:pt x="97733" y="21357"/>
                    <a:pt x="97733" y="21156"/>
                    <a:pt x="97600" y="21156"/>
                  </a:cubicBezTo>
                  <a:cubicBezTo>
                    <a:pt x="97400" y="21156"/>
                    <a:pt x="97000" y="21357"/>
                    <a:pt x="97000" y="21557"/>
                  </a:cubicBezTo>
                  <a:cubicBezTo>
                    <a:pt x="97000" y="21557"/>
                    <a:pt x="97000" y="21557"/>
                    <a:pt x="96800" y="21757"/>
                  </a:cubicBezTo>
                  <a:cubicBezTo>
                    <a:pt x="96600" y="21757"/>
                    <a:pt x="96000" y="21757"/>
                    <a:pt x="96000" y="21757"/>
                  </a:cubicBezTo>
                  <a:cubicBezTo>
                    <a:pt x="96800" y="21156"/>
                    <a:pt x="96800" y="21156"/>
                    <a:pt x="96800" y="21156"/>
                  </a:cubicBezTo>
                  <a:cubicBezTo>
                    <a:pt x="97000" y="20422"/>
                    <a:pt x="97000" y="20422"/>
                    <a:pt x="97000" y="20422"/>
                  </a:cubicBezTo>
                  <a:cubicBezTo>
                    <a:pt x="97733" y="20622"/>
                    <a:pt x="97733" y="20622"/>
                    <a:pt x="97733" y="20622"/>
                  </a:cubicBezTo>
                  <a:cubicBezTo>
                    <a:pt x="97733" y="20756"/>
                    <a:pt x="97933" y="20422"/>
                    <a:pt x="98133" y="20622"/>
                  </a:cubicBezTo>
                  <a:close/>
                  <a:moveTo>
                    <a:pt x="4600" y="60000"/>
                  </a:moveTo>
                  <a:cubicBezTo>
                    <a:pt x="4600" y="59666"/>
                    <a:pt x="4666" y="59332"/>
                    <a:pt x="4666" y="58998"/>
                  </a:cubicBezTo>
                  <a:cubicBezTo>
                    <a:pt x="5000" y="58932"/>
                    <a:pt x="5066" y="58932"/>
                    <a:pt x="5066" y="58932"/>
                  </a:cubicBezTo>
                  <a:cubicBezTo>
                    <a:pt x="5800" y="59332"/>
                    <a:pt x="5800" y="59332"/>
                    <a:pt x="5800" y="59332"/>
                  </a:cubicBezTo>
                  <a:cubicBezTo>
                    <a:pt x="7333" y="61067"/>
                    <a:pt x="7333" y="61067"/>
                    <a:pt x="7333" y="61067"/>
                  </a:cubicBezTo>
                  <a:cubicBezTo>
                    <a:pt x="8733" y="61401"/>
                    <a:pt x="8733" y="61401"/>
                    <a:pt x="8733" y="61401"/>
                  </a:cubicBezTo>
                  <a:cubicBezTo>
                    <a:pt x="10266" y="61802"/>
                    <a:pt x="10266" y="61802"/>
                    <a:pt x="10266" y="61802"/>
                  </a:cubicBezTo>
                  <a:cubicBezTo>
                    <a:pt x="11000" y="61802"/>
                    <a:pt x="11000" y="61802"/>
                    <a:pt x="11000" y="61802"/>
                  </a:cubicBezTo>
                  <a:cubicBezTo>
                    <a:pt x="11200" y="62803"/>
                    <a:pt x="11200" y="62803"/>
                    <a:pt x="11200" y="62803"/>
                  </a:cubicBezTo>
                  <a:cubicBezTo>
                    <a:pt x="11200" y="62803"/>
                    <a:pt x="11800" y="63537"/>
                    <a:pt x="12000" y="63737"/>
                  </a:cubicBezTo>
                  <a:cubicBezTo>
                    <a:pt x="12200" y="63737"/>
                    <a:pt x="12000" y="64738"/>
                    <a:pt x="12000" y="64738"/>
                  </a:cubicBezTo>
                  <a:cubicBezTo>
                    <a:pt x="12600" y="65072"/>
                    <a:pt x="12600" y="65072"/>
                    <a:pt x="12600" y="65072"/>
                  </a:cubicBezTo>
                  <a:cubicBezTo>
                    <a:pt x="13333" y="65873"/>
                    <a:pt x="13333" y="65873"/>
                    <a:pt x="13333" y="65873"/>
                  </a:cubicBezTo>
                  <a:cubicBezTo>
                    <a:pt x="13933" y="66273"/>
                    <a:pt x="13933" y="66273"/>
                    <a:pt x="13933" y="66273"/>
                  </a:cubicBezTo>
                  <a:cubicBezTo>
                    <a:pt x="14333" y="67007"/>
                    <a:pt x="14333" y="67007"/>
                    <a:pt x="14333" y="67007"/>
                  </a:cubicBezTo>
                  <a:cubicBezTo>
                    <a:pt x="14666" y="66674"/>
                    <a:pt x="14666" y="66674"/>
                    <a:pt x="14666" y="66674"/>
                  </a:cubicBezTo>
                  <a:cubicBezTo>
                    <a:pt x="15466" y="66874"/>
                    <a:pt x="15466" y="66874"/>
                    <a:pt x="15466" y="66874"/>
                  </a:cubicBezTo>
                  <a:cubicBezTo>
                    <a:pt x="16400" y="67808"/>
                    <a:pt x="16400" y="67808"/>
                    <a:pt x="16400" y="67808"/>
                  </a:cubicBezTo>
                  <a:cubicBezTo>
                    <a:pt x="17000" y="67408"/>
                    <a:pt x="17000" y="67408"/>
                    <a:pt x="17000" y="67408"/>
                  </a:cubicBezTo>
                  <a:cubicBezTo>
                    <a:pt x="16800" y="66674"/>
                    <a:pt x="16800" y="66674"/>
                    <a:pt x="16800" y="66674"/>
                  </a:cubicBezTo>
                  <a:cubicBezTo>
                    <a:pt x="17400" y="66073"/>
                    <a:pt x="17400" y="66073"/>
                    <a:pt x="17400" y="66073"/>
                  </a:cubicBezTo>
                  <a:cubicBezTo>
                    <a:pt x="18000" y="66073"/>
                    <a:pt x="18000" y="66073"/>
                    <a:pt x="18000" y="66073"/>
                  </a:cubicBezTo>
                  <a:cubicBezTo>
                    <a:pt x="18333" y="66674"/>
                    <a:pt x="18333" y="66674"/>
                    <a:pt x="18333" y="66674"/>
                  </a:cubicBezTo>
                  <a:cubicBezTo>
                    <a:pt x="18333" y="67007"/>
                    <a:pt x="18333" y="67007"/>
                    <a:pt x="18333" y="67007"/>
                  </a:cubicBezTo>
                  <a:cubicBezTo>
                    <a:pt x="19133" y="68209"/>
                    <a:pt x="19133" y="68209"/>
                    <a:pt x="19133" y="68209"/>
                  </a:cubicBezTo>
                  <a:cubicBezTo>
                    <a:pt x="19133" y="71078"/>
                    <a:pt x="19133" y="71078"/>
                    <a:pt x="19133" y="71078"/>
                  </a:cubicBezTo>
                  <a:cubicBezTo>
                    <a:pt x="18533" y="72080"/>
                    <a:pt x="18533" y="72080"/>
                    <a:pt x="18533" y="72080"/>
                  </a:cubicBezTo>
                  <a:cubicBezTo>
                    <a:pt x="17800" y="72680"/>
                    <a:pt x="17800" y="72680"/>
                    <a:pt x="17800" y="72680"/>
                  </a:cubicBezTo>
                  <a:cubicBezTo>
                    <a:pt x="17600" y="73615"/>
                    <a:pt x="17600" y="73615"/>
                    <a:pt x="17600" y="73615"/>
                  </a:cubicBezTo>
                  <a:cubicBezTo>
                    <a:pt x="16800" y="74015"/>
                    <a:pt x="16800" y="74015"/>
                    <a:pt x="16800" y="74015"/>
                  </a:cubicBezTo>
                  <a:cubicBezTo>
                    <a:pt x="16400" y="75150"/>
                    <a:pt x="16400" y="75150"/>
                    <a:pt x="16400" y="75150"/>
                  </a:cubicBezTo>
                  <a:cubicBezTo>
                    <a:pt x="16066" y="76151"/>
                    <a:pt x="16066" y="76151"/>
                    <a:pt x="16066" y="76151"/>
                  </a:cubicBezTo>
                  <a:cubicBezTo>
                    <a:pt x="16066" y="77085"/>
                    <a:pt x="16066" y="77085"/>
                    <a:pt x="16066" y="77085"/>
                  </a:cubicBezTo>
                  <a:cubicBezTo>
                    <a:pt x="16800" y="77686"/>
                    <a:pt x="16800" y="77686"/>
                    <a:pt x="16800" y="77686"/>
                  </a:cubicBezTo>
                  <a:cubicBezTo>
                    <a:pt x="16266" y="78487"/>
                    <a:pt x="16266" y="78487"/>
                    <a:pt x="16266" y="78487"/>
                  </a:cubicBezTo>
                  <a:cubicBezTo>
                    <a:pt x="15666" y="79221"/>
                    <a:pt x="15666" y="79221"/>
                    <a:pt x="15666" y="79221"/>
                  </a:cubicBezTo>
                  <a:cubicBezTo>
                    <a:pt x="16066" y="80622"/>
                    <a:pt x="16066" y="80622"/>
                    <a:pt x="16066" y="80622"/>
                  </a:cubicBezTo>
                  <a:cubicBezTo>
                    <a:pt x="16066" y="80622"/>
                    <a:pt x="16266" y="81357"/>
                    <a:pt x="16266" y="81156"/>
                  </a:cubicBezTo>
                  <a:cubicBezTo>
                    <a:pt x="17000" y="81757"/>
                    <a:pt x="17000" y="81757"/>
                    <a:pt x="17000" y="81757"/>
                  </a:cubicBezTo>
                  <a:cubicBezTo>
                    <a:pt x="18333" y="84293"/>
                    <a:pt x="18333" y="84293"/>
                    <a:pt x="18333" y="84293"/>
                  </a:cubicBezTo>
                  <a:cubicBezTo>
                    <a:pt x="19533" y="86229"/>
                    <a:pt x="19533" y="86229"/>
                    <a:pt x="19533" y="86229"/>
                  </a:cubicBezTo>
                  <a:cubicBezTo>
                    <a:pt x="21466" y="89899"/>
                    <a:pt x="21466" y="89899"/>
                    <a:pt x="21466" y="89899"/>
                  </a:cubicBezTo>
                  <a:cubicBezTo>
                    <a:pt x="22066" y="90233"/>
                    <a:pt x="26066" y="93170"/>
                    <a:pt x="26066" y="93170"/>
                  </a:cubicBezTo>
                  <a:cubicBezTo>
                    <a:pt x="26866" y="96840"/>
                    <a:pt x="26866" y="96840"/>
                    <a:pt x="26866" y="96840"/>
                  </a:cubicBezTo>
                  <a:cubicBezTo>
                    <a:pt x="27066" y="104382"/>
                    <a:pt x="27066" y="104382"/>
                    <a:pt x="27066" y="104382"/>
                  </a:cubicBezTo>
                  <a:cubicBezTo>
                    <a:pt x="27066" y="104449"/>
                    <a:pt x="27066" y="104449"/>
                    <a:pt x="27066" y="104449"/>
                  </a:cubicBezTo>
                  <a:cubicBezTo>
                    <a:pt x="13466" y="94371"/>
                    <a:pt x="4600" y="78220"/>
                    <a:pt x="4600" y="60000"/>
                  </a:cubicBezTo>
                  <a:close/>
                  <a:moveTo>
                    <a:pt x="60000" y="115328"/>
                  </a:moveTo>
                  <a:cubicBezTo>
                    <a:pt x="53133" y="115328"/>
                    <a:pt x="46600" y="114126"/>
                    <a:pt x="40600" y="111857"/>
                  </a:cubicBezTo>
                  <a:cubicBezTo>
                    <a:pt x="40600" y="111724"/>
                    <a:pt x="40600" y="111590"/>
                    <a:pt x="40600" y="111590"/>
                  </a:cubicBezTo>
                  <a:cubicBezTo>
                    <a:pt x="40600" y="111190"/>
                    <a:pt x="40600" y="110589"/>
                    <a:pt x="40600" y="110589"/>
                  </a:cubicBezTo>
                  <a:cubicBezTo>
                    <a:pt x="40600" y="110589"/>
                    <a:pt x="40600" y="110189"/>
                    <a:pt x="40200" y="110189"/>
                  </a:cubicBezTo>
                  <a:cubicBezTo>
                    <a:pt x="39800" y="109988"/>
                    <a:pt x="39800" y="109988"/>
                    <a:pt x="39600" y="109655"/>
                  </a:cubicBezTo>
                  <a:cubicBezTo>
                    <a:pt x="39600" y="109054"/>
                    <a:pt x="39200" y="108654"/>
                    <a:pt x="39200" y="108654"/>
                  </a:cubicBezTo>
                  <a:cubicBezTo>
                    <a:pt x="38866" y="108854"/>
                    <a:pt x="38866" y="108854"/>
                    <a:pt x="38866" y="108854"/>
                  </a:cubicBezTo>
                  <a:cubicBezTo>
                    <a:pt x="39200" y="108253"/>
                    <a:pt x="39200" y="108253"/>
                    <a:pt x="39200" y="108253"/>
                  </a:cubicBezTo>
                  <a:cubicBezTo>
                    <a:pt x="40200" y="109054"/>
                    <a:pt x="40200" y="109054"/>
                    <a:pt x="40200" y="109054"/>
                  </a:cubicBezTo>
                  <a:cubicBezTo>
                    <a:pt x="41733" y="109454"/>
                    <a:pt x="41733" y="109454"/>
                    <a:pt x="41733" y="109454"/>
                  </a:cubicBezTo>
                  <a:cubicBezTo>
                    <a:pt x="42933" y="108253"/>
                    <a:pt x="42933" y="108253"/>
                    <a:pt x="42933" y="108253"/>
                  </a:cubicBezTo>
                  <a:cubicBezTo>
                    <a:pt x="43666" y="106318"/>
                    <a:pt x="43666" y="106318"/>
                    <a:pt x="43666" y="106318"/>
                  </a:cubicBezTo>
                  <a:cubicBezTo>
                    <a:pt x="44066" y="104783"/>
                    <a:pt x="44066" y="104783"/>
                    <a:pt x="44066" y="104783"/>
                  </a:cubicBezTo>
                  <a:cubicBezTo>
                    <a:pt x="44800" y="104783"/>
                    <a:pt x="44800" y="104783"/>
                    <a:pt x="44800" y="104783"/>
                  </a:cubicBezTo>
                  <a:cubicBezTo>
                    <a:pt x="45600" y="103448"/>
                    <a:pt x="45600" y="103448"/>
                    <a:pt x="45600" y="103448"/>
                  </a:cubicBezTo>
                  <a:cubicBezTo>
                    <a:pt x="45800" y="102046"/>
                    <a:pt x="45800" y="102046"/>
                    <a:pt x="45800" y="102046"/>
                  </a:cubicBezTo>
                  <a:cubicBezTo>
                    <a:pt x="45600" y="100311"/>
                    <a:pt x="45600" y="100311"/>
                    <a:pt x="45600" y="100311"/>
                  </a:cubicBezTo>
                  <a:cubicBezTo>
                    <a:pt x="46000" y="99777"/>
                    <a:pt x="46000" y="99777"/>
                    <a:pt x="46000" y="99777"/>
                  </a:cubicBezTo>
                  <a:cubicBezTo>
                    <a:pt x="48533" y="98042"/>
                    <a:pt x="48533" y="98042"/>
                    <a:pt x="48533" y="98042"/>
                  </a:cubicBezTo>
                  <a:cubicBezTo>
                    <a:pt x="50400" y="97441"/>
                    <a:pt x="50400" y="97441"/>
                    <a:pt x="50400" y="97441"/>
                  </a:cubicBezTo>
                  <a:cubicBezTo>
                    <a:pt x="51000" y="96840"/>
                    <a:pt x="51000" y="96840"/>
                    <a:pt x="51000" y="96840"/>
                  </a:cubicBezTo>
                  <a:cubicBezTo>
                    <a:pt x="52200" y="95506"/>
                    <a:pt x="52200" y="95506"/>
                    <a:pt x="52200" y="95506"/>
                  </a:cubicBezTo>
                  <a:cubicBezTo>
                    <a:pt x="52200" y="95305"/>
                    <a:pt x="52533" y="93370"/>
                    <a:pt x="52533" y="93370"/>
                  </a:cubicBezTo>
                  <a:cubicBezTo>
                    <a:pt x="52533" y="93370"/>
                    <a:pt x="52933" y="91034"/>
                    <a:pt x="52933" y="90834"/>
                  </a:cubicBezTo>
                  <a:cubicBezTo>
                    <a:pt x="52733" y="90834"/>
                    <a:pt x="52933" y="88698"/>
                    <a:pt x="52933" y="88698"/>
                  </a:cubicBezTo>
                  <a:cubicBezTo>
                    <a:pt x="52733" y="88698"/>
                    <a:pt x="52933" y="88164"/>
                    <a:pt x="52933" y="88164"/>
                  </a:cubicBezTo>
                  <a:cubicBezTo>
                    <a:pt x="54866" y="85428"/>
                    <a:pt x="54866" y="85428"/>
                    <a:pt x="54866" y="85428"/>
                  </a:cubicBezTo>
                  <a:cubicBezTo>
                    <a:pt x="55666" y="83492"/>
                    <a:pt x="55666" y="83492"/>
                    <a:pt x="55666" y="83492"/>
                  </a:cubicBezTo>
                  <a:cubicBezTo>
                    <a:pt x="55666" y="83492"/>
                    <a:pt x="56400" y="82358"/>
                    <a:pt x="56200" y="82157"/>
                  </a:cubicBezTo>
                  <a:cubicBezTo>
                    <a:pt x="56200" y="81957"/>
                    <a:pt x="55666" y="80222"/>
                    <a:pt x="55666" y="80222"/>
                  </a:cubicBezTo>
                  <a:cubicBezTo>
                    <a:pt x="55666" y="80222"/>
                    <a:pt x="54466" y="80022"/>
                    <a:pt x="54266" y="79822"/>
                  </a:cubicBezTo>
                  <a:cubicBezTo>
                    <a:pt x="54266" y="79822"/>
                    <a:pt x="52333" y="77886"/>
                    <a:pt x="52200" y="78086"/>
                  </a:cubicBezTo>
                  <a:cubicBezTo>
                    <a:pt x="52200" y="78086"/>
                    <a:pt x="51400" y="77085"/>
                    <a:pt x="51400" y="77486"/>
                  </a:cubicBezTo>
                  <a:cubicBezTo>
                    <a:pt x="51200" y="77686"/>
                    <a:pt x="49666" y="77686"/>
                    <a:pt x="49666" y="77686"/>
                  </a:cubicBezTo>
                  <a:cubicBezTo>
                    <a:pt x="48133" y="77285"/>
                    <a:pt x="48133" y="77285"/>
                    <a:pt x="48133" y="77285"/>
                  </a:cubicBezTo>
                  <a:cubicBezTo>
                    <a:pt x="48133" y="77285"/>
                    <a:pt x="47333" y="77886"/>
                    <a:pt x="47533" y="77686"/>
                  </a:cubicBezTo>
                  <a:cubicBezTo>
                    <a:pt x="47733" y="77285"/>
                    <a:pt x="47533" y="76151"/>
                    <a:pt x="47533" y="76351"/>
                  </a:cubicBezTo>
                  <a:cubicBezTo>
                    <a:pt x="47533" y="76551"/>
                    <a:pt x="45000" y="75350"/>
                    <a:pt x="45000" y="75350"/>
                  </a:cubicBezTo>
                  <a:cubicBezTo>
                    <a:pt x="44266" y="76151"/>
                    <a:pt x="44266" y="76151"/>
                    <a:pt x="44266" y="76151"/>
                  </a:cubicBezTo>
                  <a:cubicBezTo>
                    <a:pt x="44266" y="75150"/>
                    <a:pt x="44266" y="75150"/>
                    <a:pt x="44266" y="75150"/>
                  </a:cubicBezTo>
                  <a:cubicBezTo>
                    <a:pt x="42933" y="74416"/>
                    <a:pt x="42933" y="74416"/>
                    <a:pt x="42933" y="74416"/>
                  </a:cubicBezTo>
                  <a:cubicBezTo>
                    <a:pt x="43066" y="73214"/>
                    <a:pt x="43066" y="73214"/>
                    <a:pt x="43066" y="73214"/>
                  </a:cubicBezTo>
                  <a:cubicBezTo>
                    <a:pt x="42533" y="72814"/>
                    <a:pt x="42533" y="72814"/>
                    <a:pt x="42533" y="72814"/>
                  </a:cubicBezTo>
                  <a:cubicBezTo>
                    <a:pt x="42533" y="72814"/>
                    <a:pt x="42333" y="73014"/>
                    <a:pt x="42333" y="72814"/>
                  </a:cubicBezTo>
                  <a:cubicBezTo>
                    <a:pt x="41933" y="70745"/>
                    <a:pt x="41933" y="70745"/>
                    <a:pt x="41933" y="70745"/>
                  </a:cubicBezTo>
                  <a:cubicBezTo>
                    <a:pt x="40000" y="69143"/>
                    <a:pt x="40000" y="69143"/>
                    <a:pt x="40000" y="69143"/>
                  </a:cubicBezTo>
                  <a:cubicBezTo>
                    <a:pt x="37666" y="69143"/>
                    <a:pt x="37666" y="69143"/>
                    <a:pt x="37666" y="69143"/>
                  </a:cubicBezTo>
                  <a:cubicBezTo>
                    <a:pt x="35533" y="68008"/>
                    <a:pt x="35533" y="68008"/>
                    <a:pt x="35533" y="68008"/>
                  </a:cubicBezTo>
                  <a:cubicBezTo>
                    <a:pt x="35200" y="67007"/>
                    <a:pt x="35200" y="67007"/>
                    <a:pt x="35200" y="67007"/>
                  </a:cubicBezTo>
                  <a:cubicBezTo>
                    <a:pt x="35200" y="67007"/>
                    <a:pt x="34000" y="66473"/>
                    <a:pt x="34000" y="66273"/>
                  </a:cubicBezTo>
                  <a:cubicBezTo>
                    <a:pt x="34000" y="66073"/>
                    <a:pt x="33600" y="66273"/>
                    <a:pt x="33600" y="66273"/>
                  </a:cubicBezTo>
                  <a:cubicBezTo>
                    <a:pt x="33466" y="66073"/>
                    <a:pt x="33466" y="65672"/>
                    <a:pt x="33466" y="65672"/>
                  </a:cubicBezTo>
                  <a:cubicBezTo>
                    <a:pt x="33066" y="65072"/>
                    <a:pt x="33066" y="65072"/>
                    <a:pt x="33066" y="65072"/>
                  </a:cubicBezTo>
                  <a:cubicBezTo>
                    <a:pt x="32866" y="65072"/>
                    <a:pt x="32866" y="65072"/>
                    <a:pt x="32866" y="65072"/>
                  </a:cubicBezTo>
                  <a:cubicBezTo>
                    <a:pt x="32266" y="64938"/>
                    <a:pt x="32266" y="64938"/>
                    <a:pt x="32266" y="64938"/>
                  </a:cubicBezTo>
                  <a:cubicBezTo>
                    <a:pt x="32066" y="64538"/>
                    <a:pt x="32066" y="64538"/>
                    <a:pt x="32066" y="64538"/>
                  </a:cubicBezTo>
                  <a:cubicBezTo>
                    <a:pt x="32066" y="64538"/>
                    <a:pt x="32533" y="64271"/>
                    <a:pt x="32800" y="64137"/>
                  </a:cubicBezTo>
                  <a:cubicBezTo>
                    <a:pt x="32133" y="64204"/>
                    <a:pt x="30533" y="64338"/>
                    <a:pt x="30533" y="64338"/>
                  </a:cubicBezTo>
                  <a:cubicBezTo>
                    <a:pt x="30333" y="64938"/>
                    <a:pt x="30333" y="64938"/>
                    <a:pt x="30333" y="64938"/>
                  </a:cubicBezTo>
                  <a:cubicBezTo>
                    <a:pt x="29200" y="64338"/>
                    <a:pt x="29200" y="64338"/>
                    <a:pt x="29200" y="64338"/>
                  </a:cubicBezTo>
                  <a:cubicBezTo>
                    <a:pt x="27466" y="64137"/>
                    <a:pt x="27466" y="64137"/>
                    <a:pt x="27466" y="64137"/>
                  </a:cubicBezTo>
                  <a:cubicBezTo>
                    <a:pt x="27466" y="64137"/>
                    <a:pt x="26066" y="63737"/>
                    <a:pt x="26066" y="63537"/>
                  </a:cubicBezTo>
                  <a:cubicBezTo>
                    <a:pt x="26066" y="63337"/>
                    <a:pt x="25733" y="62803"/>
                    <a:pt x="25733" y="62803"/>
                  </a:cubicBezTo>
                  <a:cubicBezTo>
                    <a:pt x="25733" y="62803"/>
                    <a:pt x="25533" y="63537"/>
                    <a:pt x="25333" y="63537"/>
                  </a:cubicBezTo>
                  <a:cubicBezTo>
                    <a:pt x="25333" y="63737"/>
                    <a:pt x="24333" y="64538"/>
                    <a:pt x="24333" y="64538"/>
                  </a:cubicBezTo>
                  <a:cubicBezTo>
                    <a:pt x="24333" y="65672"/>
                    <a:pt x="24333" y="65672"/>
                    <a:pt x="24333" y="65672"/>
                  </a:cubicBezTo>
                  <a:cubicBezTo>
                    <a:pt x="23800" y="64938"/>
                    <a:pt x="23800" y="64938"/>
                    <a:pt x="23800" y="64938"/>
                  </a:cubicBezTo>
                  <a:cubicBezTo>
                    <a:pt x="24133" y="64338"/>
                    <a:pt x="24133" y="64338"/>
                    <a:pt x="24133" y="64338"/>
                  </a:cubicBezTo>
                  <a:cubicBezTo>
                    <a:pt x="24133" y="63337"/>
                    <a:pt x="24133" y="63337"/>
                    <a:pt x="24133" y="63337"/>
                  </a:cubicBezTo>
                  <a:cubicBezTo>
                    <a:pt x="24733" y="63203"/>
                    <a:pt x="24733" y="63203"/>
                    <a:pt x="24733" y="63203"/>
                  </a:cubicBezTo>
                  <a:cubicBezTo>
                    <a:pt x="24533" y="62602"/>
                    <a:pt x="24533" y="62602"/>
                    <a:pt x="24533" y="62602"/>
                  </a:cubicBezTo>
                  <a:cubicBezTo>
                    <a:pt x="24533" y="62602"/>
                    <a:pt x="23933" y="62803"/>
                    <a:pt x="23933" y="63003"/>
                  </a:cubicBezTo>
                  <a:cubicBezTo>
                    <a:pt x="23000" y="63537"/>
                    <a:pt x="23000" y="63537"/>
                    <a:pt x="23000" y="63537"/>
                  </a:cubicBezTo>
                  <a:cubicBezTo>
                    <a:pt x="22066" y="63937"/>
                    <a:pt x="22066" y="63937"/>
                    <a:pt x="22066" y="63937"/>
                  </a:cubicBezTo>
                  <a:cubicBezTo>
                    <a:pt x="21466" y="63937"/>
                    <a:pt x="21466" y="63937"/>
                    <a:pt x="21466" y="63937"/>
                  </a:cubicBezTo>
                  <a:cubicBezTo>
                    <a:pt x="21466" y="63937"/>
                    <a:pt x="21066" y="64738"/>
                    <a:pt x="20866" y="64738"/>
                  </a:cubicBezTo>
                  <a:cubicBezTo>
                    <a:pt x="20666" y="64738"/>
                    <a:pt x="20866" y="65472"/>
                    <a:pt x="20866" y="65472"/>
                  </a:cubicBezTo>
                  <a:cubicBezTo>
                    <a:pt x="20866" y="65472"/>
                    <a:pt x="19533" y="66874"/>
                    <a:pt x="19533" y="66674"/>
                  </a:cubicBezTo>
                  <a:cubicBezTo>
                    <a:pt x="19533" y="66473"/>
                    <a:pt x="18200" y="65472"/>
                    <a:pt x="18200" y="65472"/>
                  </a:cubicBezTo>
                  <a:cubicBezTo>
                    <a:pt x="16600" y="65672"/>
                    <a:pt x="16600" y="65672"/>
                    <a:pt x="16600" y="65672"/>
                  </a:cubicBezTo>
                  <a:cubicBezTo>
                    <a:pt x="15866" y="66073"/>
                    <a:pt x="15866" y="66073"/>
                    <a:pt x="15866" y="66073"/>
                  </a:cubicBezTo>
                  <a:cubicBezTo>
                    <a:pt x="14866" y="65472"/>
                    <a:pt x="14866" y="65472"/>
                    <a:pt x="14866" y="65472"/>
                  </a:cubicBezTo>
                  <a:cubicBezTo>
                    <a:pt x="13933" y="64137"/>
                    <a:pt x="13933" y="64137"/>
                    <a:pt x="13933" y="64137"/>
                  </a:cubicBezTo>
                  <a:cubicBezTo>
                    <a:pt x="14133" y="62602"/>
                    <a:pt x="14133" y="62602"/>
                    <a:pt x="14133" y="62602"/>
                  </a:cubicBezTo>
                  <a:cubicBezTo>
                    <a:pt x="14466" y="61067"/>
                    <a:pt x="14466" y="61067"/>
                    <a:pt x="14466" y="61067"/>
                  </a:cubicBezTo>
                  <a:cubicBezTo>
                    <a:pt x="14666" y="59866"/>
                    <a:pt x="14666" y="59866"/>
                    <a:pt x="14666" y="59866"/>
                  </a:cubicBezTo>
                  <a:cubicBezTo>
                    <a:pt x="13533" y="59132"/>
                    <a:pt x="13533" y="59132"/>
                    <a:pt x="13533" y="59132"/>
                  </a:cubicBezTo>
                  <a:cubicBezTo>
                    <a:pt x="13533" y="59132"/>
                    <a:pt x="11400" y="59332"/>
                    <a:pt x="11400" y="59132"/>
                  </a:cubicBezTo>
                  <a:cubicBezTo>
                    <a:pt x="11400" y="59132"/>
                    <a:pt x="10066" y="59332"/>
                    <a:pt x="10066" y="59132"/>
                  </a:cubicBezTo>
                  <a:cubicBezTo>
                    <a:pt x="10266" y="59132"/>
                    <a:pt x="10666" y="58331"/>
                    <a:pt x="10666" y="58131"/>
                  </a:cubicBezTo>
                  <a:cubicBezTo>
                    <a:pt x="10800" y="57196"/>
                    <a:pt x="10800" y="57196"/>
                    <a:pt x="10800" y="57196"/>
                  </a:cubicBezTo>
                  <a:cubicBezTo>
                    <a:pt x="11400" y="56195"/>
                    <a:pt x="11400" y="56195"/>
                    <a:pt x="11400" y="56195"/>
                  </a:cubicBezTo>
                  <a:cubicBezTo>
                    <a:pt x="12000" y="54460"/>
                    <a:pt x="12000" y="54460"/>
                    <a:pt x="12000" y="54460"/>
                  </a:cubicBezTo>
                  <a:cubicBezTo>
                    <a:pt x="12400" y="53659"/>
                    <a:pt x="12400" y="53659"/>
                    <a:pt x="12400" y="53659"/>
                  </a:cubicBezTo>
                  <a:cubicBezTo>
                    <a:pt x="10466" y="53659"/>
                    <a:pt x="10466" y="53659"/>
                    <a:pt x="10466" y="53659"/>
                  </a:cubicBezTo>
                  <a:cubicBezTo>
                    <a:pt x="9466" y="54060"/>
                    <a:pt x="9466" y="54060"/>
                    <a:pt x="9466" y="54060"/>
                  </a:cubicBezTo>
                  <a:cubicBezTo>
                    <a:pt x="8733" y="55995"/>
                    <a:pt x="8733" y="55995"/>
                    <a:pt x="8733" y="55995"/>
                  </a:cubicBezTo>
                  <a:cubicBezTo>
                    <a:pt x="5600" y="56796"/>
                    <a:pt x="5600" y="56796"/>
                    <a:pt x="5600" y="56796"/>
                  </a:cubicBezTo>
                  <a:cubicBezTo>
                    <a:pt x="4866" y="56195"/>
                    <a:pt x="4866" y="56195"/>
                    <a:pt x="4866" y="56195"/>
                  </a:cubicBezTo>
                  <a:cubicBezTo>
                    <a:pt x="4866" y="56195"/>
                    <a:pt x="4800" y="56262"/>
                    <a:pt x="4800" y="56262"/>
                  </a:cubicBezTo>
                  <a:cubicBezTo>
                    <a:pt x="4800" y="56329"/>
                    <a:pt x="4866" y="56395"/>
                    <a:pt x="4866" y="56395"/>
                  </a:cubicBezTo>
                  <a:cubicBezTo>
                    <a:pt x="4733" y="56529"/>
                    <a:pt x="4733" y="56395"/>
                    <a:pt x="4800" y="56262"/>
                  </a:cubicBezTo>
                  <a:cubicBezTo>
                    <a:pt x="4800" y="56262"/>
                    <a:pt x="4800" y="56262"/>
                    <a:pt x="4733" y="56195"/>
                  </a:cubicBezTo>
                  <a:cubicBezTo>
                    <a:pt x="5000" y="53058"/>
                    <a:pt x="5466" y="49988"/>
                    <a:pt x="6200" y="46985"/>
                  </a:cubicBezTo>
                  <a:cubicBezTo>
                    <a:pt x="8533" y="45383"/>
                    <a:pt x="8533" y="45383"/>
                    <a:pt x="8533" y="45383"/>
                  </a:cubicBezTo>
                  <a:cubicBezTo>
                    <a:pt x="10066" y="45583"/>
                    <a:pt x="10066" y="45583"/>
                    <a:pt x="10066" y="45583"/>
                  </a:cubicBezTo>
                  <a:cubicBezTo>
                    <a:pt x="10466" y="45917"/>
                    <a:pt x="10466" y="45917"/>
                    <a:pt x="10466" y="45917"/>
                  </a:cubicBezTo>
                  <a:cubicBezTo>
                    <a:pt x="11400" y="45717"/>
                    <a:pt x="11400" y="45717"/>
                    <a:pt x="11400" y="45717"/>
                  </a:cubicBezTo>
                  <a:cubicBezTo>
                    <a:pt x="12400" y="44983"/>
                    <a:pt x="12400" y="44983"/>
                    <a:pt x="12400" y="44983"/>
                  </a:cubicBezTo>
                  <a:cubicBezTo>
                    <a:pt x="13533" y="44983"/>
                    <a:pt x="13533" y="44983"/>
                    <a:pt x="13533" y="44983"/>
                  </a:cubicBezTo>
                  <a:cubicBezTo>
                    <a:pt x="14666" y="44783"/>
                    <a:pt x="14666" y="44783"/>
                    <a:pt x="14666" y="44783"/>
                  </a:cubicBezTo>
                  <a:cubicBezTo>
                    <a:pt x="15466" y="45583"/>
                    <a:pt x="15466" y="45583"/>
                    <a:pt x="15466" y="45583"/>
                  </a:cubicBezTo>
                  <a:cubicBezTo>
                    <a:pt x="16400" y="45183"/>
                    <a:pt x="16400" y="45183"/>
                    <a:pt x="16400" y="45183"/>
                  </a:cubicBezTo>
                  <a:cubicBezTo>
                    <a:pt x="17000" y="45717"/>
                    <a:pt x="17000" y="45717"/>
                    <a:pt x="17000" y="45717"/>
                  </a:cubicBezTo>
                  <a:cubicBezTo>
                    <a:pt x="17400" y="46117"/>
                    <a:pt x="17400" y="46117"/>
                    <a:pt x="17400" y="46117"/>
                  </a:cubicBezTo>
                  <a:cubicBezTo>
                    <a:pt x="17400" y="46718"/>
                    <a:pt x="17400" y="46718"/>
                    <a:pt x="17400" y="46718"/>
                  </a:cubicBezTo>
                  <a:cubicBezTo>
                    <a:pt x="17000" y="47519"/>
                    <a:pt x="17000" y="47519"/>
                    <a:pt x="17000" y="47519"/>
                  </a:cubicBezTo>
                  <a:cubicBezTo>
                    <a:pt x="17400" y="48654"/>
                    <a:pt x="17400" y="48654"/>
                    <a:pt x="17400" y="48654"/>
                  </a:cubicBezTo>
                  <a:cubicBezTo>
                    <a:pt x="18000" y="49788"/>
                    <a:pt x="18000" y="49788"/>
                    <a:pt x="18000" y="49788"/>
                  </a:cubicBezTo>
                  <a:cubicBezTo>
                    <a:pt x="18533" y="49988"/>
                    <a:pt x="18533" y="49988"/>
                    <a:pt x="18533" y="49988"/>
                  </a:cubicBezTo>
                  <a:cubicBezTo>
                    <a:pt x="19133" y="48253"/>
                    <a:pt x="19133" y="48253"/>
                    <a:pt x="19133" y="48253"/>
                  </a:cubicBezTo>
                  <a:cubicBezTo>
                    <a:pt x="18933" y="46718"/>
                    <a:pt x="18933" y="46718"/>
                    <a:pt x="18933" y="46718"/>
                  </a:cubicBezTo>
                  <a:cubicBezTo>
                    <a:pt x="18733" y="45583"/>
                    <a:pt x="18733" y="45583"/>
                    <a:pt x="18733" y="45583"/>
                  </a:cubicBezTo>
                  <a:cubicBezTo>
                    <a:pt x="18733" y="44582"/>
                    <a:pt x="18733" y="44582"/>
                    <a:pt x="18733" y="44582"/>
                  </a:cubicBezTo>
                  <a:cubicBezTo>
                    <a:pt x="20266" y="42847"/>
                    <a:pt x="20266" y="42847"/>
                    <a:pt x="20266" y="42847"/>
                  </a:cubicBezTo>
                  <a:cubicBezTo>
                    <a:pt x="22200" y="41512"/>
                    <a:pt x="22200" y="41512"/>
                    <a:pt x="22200" y="41512"/>
                  </a:cubicBezTo>
                  <a:cubicBezTo>
                    <a:pt x="23800" y="40511"/>
                    <a:pt x="23800" y="40511"/>
                    <a:pt x="23800" y="40511"/>
                  </a:cubicBezTo>
                  <a:cubicBezTo>
                    <a:pt x="25133" y="38976"/>
                    <a:pt x="25133" y="38976"/>
                    <a:pt x="25133" y="38976"/>
                  </a:cubicBezTo>
                  <a:cubicBezTo>
                    <a:pt x="25133" y="37641"/>
                    <a:pt x="25133" y="37641"/>
                    <a:pt x="25133" y="37641"/>
                  </a:cubicBezTo>
                  <a:cubicBezTo>
                    <a:pt x="25733" y="37441"/>
                    <a:pt x="25733" y="37441"/>
                    <a:pt x="25733" y="37441"/>
                  </a:cubicBezTo>
                  <a:cubicBezTo>
                    <a:pt x="26266" y="36240"/>
                    <a:pt x="26266" y="36240"/>
                    <a:pt x="26266" y="36240"/>
                  </a:cubicBezTo>
                  <a:cubicBezTo>
                    <a:pt x="26866" y="36240"/>
                    <a:pt x="26866" y="36240"/>
                    <a:pt x="26866" y="36240"/>
                  </a:cubicBezTo>
                  <a:cubicBezTo>
                    <a:pt x="28000" y="34905"/>
                    <a:pt x="28000" y="34905"/>
                    <a:pt x="28000" y="34905"/>
                  </a:cubicBezTo>
                  <a:cubicBezTo>
                    <a:pt x="29933" y="34171"/>
                    <a:pt x="29933" y="34171"/>
                    <a:pt x="29933" y="34171"/>
                  </a:cubicBezTo>
                  <a:cubicBezTo>
                    <a:pt x="31133" y="33971"/>
                    <a:pt x="31133" y="33971"/>
                    <a:pt x="31133" y="33971"/>
                  </a:cubicBezTo>
                  <a:cubicBezTo>
                    <a:pt x="31533" y="33570"/>
                    <a:pt x="31533" y="33570"/>
                    <a:pt x="31533" y="33570"/>
                  </a:cubicBezTo>
                  <a:cubicBezTo>
                    <a:pt x="31133" y="33170"/>
                    <a:pt x="31133" y="33170"/>
                    <a:pt x="31133" y="33170"/>
                  </a:cubicBezTo>
                  <a:cubicBezTo>
                    <a:pt x="32066" y="31835"/>
                    <a:pt x="32066" y="31835"/>
                    <a:pt x="32066" y="31835"/>
                  </a:cubicBezTo>
                  <a:cubicBezTo>
                    <a:pt x="35000" y="30634"/>
                    <a:pt x="35000" y="30634"/>
                    <a:pt x="35000" y="30634"/>
                  </a:cubicBezTo>
                  <a:cubicBezTo>
                    <a:pt x="36733" y="30100"/>
                    <a:pt x="36733" y="30100"/>
                    <a:pt x="36733" y="30100"/>
                  </a:cubicBezTo>
                  <a:cubicBezTo>
                    <a:pt x="35333" y="31034"/>
                    <a:pt x="35333" y="31034"/>
                    <a:pt x="35333" y="31034"/>
                  </a:cubicBezTo>
                  <a:cubicBezTo>
                    <a:pt x="35533" y="31835"/>
                    <a:pt x="35533" y="31835"/>
                    <a:pt x="35533" y="31835"/>
                  </a:cubicBezTo>
                  <a:cubicBezTo>
                    <a:pt x="36733" y="31434"/>
                    <a:pt x="36733" y="31434"/>
                    <a:pt x="36733" y="31434"/>
                  </a:cubicBezTo>
                  <a:cubicBezTo>
                    <a:pt x="37466" y="31034"/>
                    <a:pt x="37466" y="31034"/>
                    <a:pt x="37466" y="31034"/>
                  </a:cubicBezTo>
                  <a:cubicBezTo>
                    <a:pt x="39400" y="30433"/>
                    <a:pt x="39400" y="30433"/>
                    <a:pt x="39400" y="30433"/>
                  </a:cubicBezTo>
                  <a:cubicBezTo>
                    <a:pt x="39400" y="30433"/>
                    <a:pt x="39800" y="29899"/>
                    <a:pt x="39800" y="29699"/>
                  </a:cubicBezTo>
                  <a:cubicBezTo>
                    <a:pt x="39800" y="29899"/>
                    <a:pt x="41000" y="29699"/>
                    <a:pt x="41000" y="29699"/>
                  </a:cubicBezTo>
                  <a:cubicBezTo>
                    <a:pt x="40800" y="29098"/>
                    <a:pt x="40800" y="29098"/>
                    <a:pt x="40800" y="29098"/>
                  </a:cubicBezTo>
                  <a:cubicBezTo>
                    <a:pt x="40800" y="28498"/>
                    <a:pt x="40800" y="28498"/>
                    <a:pt x="40800" y="28498"/>
                  </a:cubicBezTo>
                  <a:cubicBezTo>
                    <a:pt x="40200" y="28698"/>
                    <a:pt x="40200" y="28698"/>
                    <a:pt x="40200" y="28698"/>
                  </a:cubicBezTo>
                  <a:cubicBezTo>
                    <a:pt x="39200" y="29699"/>
                    <a:pt x="39200" y="29699"/>
                    <a:pt x="39200" y="29699"/>
                  </a:cubicBezTo>
                  <a:cubicBezTo>
                    <a:pt x="37866" y="29699"/>
                    <a:pt x="37866" y="29699"/>
                    <a:pt x="37866" y="29699"/>
                  </a:cubicBezTo>
                  <a:cubicBezTo>
                    <a:pt x="37133" y="28698"/>
                    <a:pt x="37133" y="28698"/>
                    <a:pt x="37133" y="28698"/>
                  </a:cubicBezTo>
                  <a:cubicBezTo>
                    <a:pt x="37866" y="27764"/>
                    <a:pt x="37866" y="27764"/>
                    <a:pt x="37866" y="27764"/>
                  </a:cubicBezTo>
                  <a:cubicBezTo>
                    <a:pt x="38466" y="26629"/>
                    <a:pt x="38466" y="26629"/>
                    <a:pt x="38466" y="26629"/>
                  </a:cubicBezTo>
                  <a:cubicBezTo>
                    <a:pt x="38333" y="26696"/>
                    <a:pt x="37466" y="26429"/>
                    <a:pt x="37466" y="26429"/>
                  </a:cubicBezTo>
                  <a:cubicBezTo>
                    <a:pt x="35933" y="26763"/>
                    <a:pt x="35933" y="26763"/>
                    <a:pt x="35933" y="26763"/>
                  </a:cubicBezTo>
                  <a:cubicBezTo>
                    <a:pt x="35733" y="26763"/>
                    <a:pt x="34400" y="27764"/>
                    <a:pt x="34400" y="27563"/>
                  </a:cubicBezTo>
                  <a:cubicBezTo>
                    <a:pt x="34600" y="27363"/>
                    <a:pt x="33800" y="27964"/>
                    <a:pt x="33800" y="27964"/>
                  </a:cubicBezTo>
                  <a:cubicBezTo>
                    <a:pt x="35733" y="26429"/>
                    <a:pt x="35733" y="26429"/>
                    <a:pt x="35733" y="26429"/>
                  </a:cubicBezTo>
                  <a:cubicBezTo>
                    <a:pt x="36533" y="26429"/>
                    <a:pt x="36533" y="26429"/>
                    <a:pt x="36533" y="26429"/>
                  </a:cubicBezTo>
                  <a:cubicBezTo>
                    <a:pt x="37266" y="25428"/>
                    <a:pt x="37266" y="25428"/>
                    <a:pt x="37266" y="25428"/>
                  </a:cubicBezTo>
                  <a:cubicBezTo>
                    <a:pt x="41533" y="25428"/>
                    <a:pt x="41533" y="25428"/>
                    <a:pt x="41533" y="25428"/>
                  </a:cubicBezTo>
                  <a:cubicBezTo>
                    <a:pt x="43066" y="25228"/>
                    <a:pt x="43066" y="25228"/>
                    <a:pt x="43066" y="25228"/>
                  </a:cubicBezTo>
                  <a:cubicBezTo>
                    <a:pt x="45000" y="24093"/>
                    <a:pt x="45000" y="24093"/>
                    <a:pt x="45000" y="24093"/>
                  </a:cubicBezTo>
                  <a:cubicBezTo>
                    <a:pt x="45200" y="24293"/>
                    <a:pt x="45200" y="24293"/>
                    <a:pt x="45200" y="24293"/>
                  </a:cubicBezTo>
                  <a:cubicBezTo>
                    <a:pt x="44266" y="25027"/>
                    <a:pt x="44266" y="25027"/>
                    <a:pt x="44266" y="25027"/>
                  </a:cubicBezTo>
                  <a:cubicBezTo>
                    <a:pt x="43266" y="26229"/>
                    <a:pt x="43266" y="26229"/>
                    <a:pt x="43266" y="26229"/>
                  </a:cubicBezTo>
                  <a:cubicBezTo>
                    <a:pt x="42333" y="27163"/>
                    <a:pt x="42333" y="27163"/>
                    <a:pt x="42333" y="27163"/>
                  </a:cubicBezTo>
                  <a:cubicBezTo>
                    <a:pt x="41933" y="27764"/>
                    <a:pt x="41933" y="27764"/>
                    <a:pt x="41933" y="27764"/>
                  </a:cubicBezTo>
                  <a:cubicBezTo>
                    <a:pt x="43466" y="27964"/>
                    <a:pt x="43466" y="27964"/>
                    <a:pt x="43466" y="27964"/>
                  </a:cubicBezTo>
                  <a:cubicBezTo>
                    <a:pt x="44666" y="27964"/>
                    <a:pt x="44666" y="27964"/>
                    <a:pt x="44666" y="27964"/>
                  </a:cubicBezTo>
                  <a:cubicBezTo>
                    <a:pt x="44800" y="27964"/>
                    <a:pt x="44800" y="28498"/>
                    <a:pt x="44800" y="28498"/>
                  </a:cubicBezTo>
                  <a:cubicBezTo>
                    <a:pt x="45600" y="27964"/>
                    <a:pt x="45600" y="27964"/>
                    <a:pt x="45600" y="27964"/>
                  </a:cubicBezTo>
                  <a:cubicBezTo>
                    <a:pt x="45800" y="28898"/>
                    <a:pt x="45800" y="28898"/>
                    <a:pt x="45800" y="28898"/>
                  </a:cubicBezTo>
                  <a:cubicBezTo>
                    <a:pt x="46933" y="27964"/>
                    <a:pt x="46933" y="27964"/>
                    <a:pt x="46933" y="27964"/>
                  </a:cubicBezTo>
                  <a:cubicBezTo>
                    <a:pt x="46600" y="26963"/>
                    <a:pt x="46600" y="26963"/>
                    <a:pt x="46600" y="26963"/>
                  </a:cubicBezTo>
                  <a:cubicBezTo>
                    <a:pt x="46933" y="26229"/>
                    <a:pt x="46933" y="26229"/>
                    <a:pt x="46933" y="26229"/>
                  </a:cubicBezTo>
                  <a:cubicBezTo>
                    <a:pt x="45600" y="26229"/>
                    <a:pt x="45600" y="26229"/>
                    <a:pt x="45600" y="26229"/>
                  </a:cubicBezTo>
                  <a:cubicBezTo>
                    <a:pt x="45600" y="25628"/>
                    <a:pt x="45600" y="25628"/>
                    <a:pt x="45600" y="25628"/>
                  </a:cubicBezTo>
                  <a:cubicBezTo>
                    <a:pt x="45600" y="25628"/>
                    <a:pt x="45200" y="25027"/>
                    <a:pt x="45000" y="25228"/>
                  </a:cubicBezTo>
                  <a:cubicBezTo>
                    <a:pt x="45800" y="24627"/>
                    <a:pt x="45800" y="24627"/>
                    <a:pt x="45800" y="24627"/>
                  </a:cubicBezTo>
                  <a:cubicBezTo>
                    <a:pt x="45400" y="24293"/>
                    <a:pt x="45400" y="24293"/>
                    <a:pt x="45400" y="24293"/>
                  </a:cubicBezTo>
                  <a:cubicBezTo>
                    <a:pt x="46400" y="23092"/>
                    <a:pt x="46400" y="23092"/>
                    <a:pt x="46400" y="23092"/>
                  </a:cubicBezTo>
                  <a:cubicBezTo>
                    <a:pt x="46000" y="21957"/>
                    <a:pt x="46000" y="21957"/>
                    <a:pt x="46000" y="21957"/>
                  </a:cubicBezTo>
                  <a:cubicBezTo>
                    <a:pt x="45800" y="21156"/>
                    <a:pt x="45800" y="21156"/>
                    <a:pt x="45800" y="21156"/>
                  </a:cubicBezTo>
                  <a:cubicBezTo>
                    <a:pt x="44666" y="20756"/>
                    <a:pt x="44666" y="20756"/>
                    <a:pt x="44666" y="20756"/>
                  </a:cubicBezTo>
                  <a:cubicBezTo>
                    <a:pt x="44266" y="20222"/>
                    <a:pt x="44266" y="20222"/>
                    <a:pt x="44266" y="20222"/>
                  </a:cubicBezTo>
                  <a:cubicBezTo>
                    <a:pt x="43666" y="19822"/>
                    <a:pt x="43666" y="19822"/>
                    <a:pt x="43666" y="19822"/>
                  </a:cubicBezTo>
                  <a:cubicBezTo>
                    <a:pt x="44066" y="18820"/>
                    <a:pt x="44066" y="18820"/>
                    <a:pt x="44066" y="18820"/>
                  </a:cubicBezTo>
                  <a:cubicBezTo>
                    <a:pt x="43866" y="18086"/>
                    <a:pt x="43866" y="18086"/>
                    <a:pt x="43866" y="18086"/>
                  </a:cubicBezTo>
                  <a:cubicBezTo>
                    <a:pt x="43866" y="18086"/>
                    <a:pt x="43666" y="15750"/>
                    <a:pt x="43466" y="15750"/>
                  </a:cubicBezTo>
                  <a:cubicBezTo>
                    <a:pt x="43466" y="15951"/>
                    <a:pt x="41933" y="17085"/>
                    <a:pt x="41933" y="17085"/>
                  </a:cubicBezTo>
                  <a:cubicBezTo>
                    <a:pt x="40400" y="17886"/>
                    <a:pt x="40400" y="17886"/>
                    <a:pt x="40400" y="17886"/>
                  </a:cubicBezTo>
                  <a:cubicBezTo>
                    <a:pt x="39600" y="17085"/>
                    <a:pt x="39600" y="17085"/>
                    <a:pt x="39600" y="17085"/>
                  </a:cubicBezTo>
                  <a:cubicBezTo>
                    <a:pt x="39600" y="16151"/>
                    <a:pt x="39600" y="16151"/>
                    <a:pt x="39600" y="16151"/>
                  </a:cubicBezTo>
                  <a:cubicBezTo>
                    <a:pt x="40400" y="15550"/>
                    <a:pt x="40400" y="15550"/>
                    <a:pt x="40400" y="15550"/>
                  </a:cubicBezTo>
                  <a:cubicBezTo>
                    <a:pt x="39200" y="15150"/>
                    <a:pt x="39200" y="15150"/>
                    <a:pt x="39200" y="15150"/>
                  </a:cubicBezTo>
                  <a:cubicBezTo>
                    <a:pt x="39200" y="14949"/>
                    <a:pt x="39200" y="14949"/>
                    <a:pt x="39200" y="14949"/>
                  </a:cubicBezTo>
                  <a:cubicBezTo>
                    <a:pt x="39200" y="14949"/>
                    <a:pt x="38066" y="13815"/>
                    <a:pt x="38066" y="14015"/>
                  </a:cubicBezTo>
                  <a:cubicBezTo>
                    <a:pt x="37866" y="14015"/>
                    <a:pt x="37666" y="14215"/>
                    <a:pt x="37666" y="14215"/>
                  </a:cubicBezTo>
                  <a:cubicBezTo>
                    <a:pt x="35200" y="14015"/>
                    <a:pt x="35200" y="14015"/>
                    <a:pt x="35200" y="14015"/>
                  </a:cubicBezTo>
                  <a:cubicBezTo>
                    <a:pt x="34400" y="15550"/>
                    <a:pt x="34400" y="15550"/>
                    <a:pt x="34400" y="15550"/>
                  </a:cubicBezTo>
                  <a:cubicBezTo>
                    <a:pt x="34200" y="16351"/>
                    <a:pt x="34200" y="16351"/>
                    <a:pt x="34200" y="16351"/>
                  </a:cubicBezTo>
                  <a:cubicBezTo>
                    <a:pt x="34200" y="16351"/>
                    <a:pt x="32866" y="17686"/>
                    <a:pt x="32666" y="17686"/>
                  </a:cubicBezTo>
                  <a:cubicBezTo>
                    <a:pt x="32866" y="17686"/>
                    <a:pt x="33466" y="18286"/>
                    <a:pt x="33466" y="18286"/>
                  </a:cubicBezTo>
                  <a:cubicBezTo>
                    <a:pt x="32866" y="19621"/>
                    <a:pt x="32866" y="19621"/>
                    <a:pt x="32866" y="19621"/>
                  </a:cubicBezTo>
                  <a:cubicBezTo>
                    <a:pt x="30733" y="20956"/>
                    <a:pt x="30733" y="20956"/>
                    <a:pt x="30733" y="20956"/>
                  </a:cubicBezTo>
                  <a:cubicBezTo>
                    <a:pt x="29733" y="20956"/>
                    <a:pt x="29733" y="20956"/>
                    <a:pt x="29733" y="20956"/>
                  </a:cubicBezTo>
                  <a:cubicBezTo>
                    <a:pt x="29733" y="20956"/>
                    <a:pt x="29200" y="23292"/>
                    <a:pt x="29200" y="23492"/>
                  </a:cubicBezTo>
                  <a:cubicBezTo>
                    <a:pt x="29200" y="23692"/>
                    <a:pt x="28200" y="24093"/>
                    <a:pt x="28200" y="24093"/>
                  </a:cubicBezTo>
                  <a:cubicBezTo>
                    <a:pt x="27666" y="24427"/>
                    <a:pt x="27666" y="24427"/>
                    <a:pt x="27666" y="24427"/>
                  </a:cubicBezTo>
                  <a:cubicBezTo>
                    <a:pt x="27466" y="23692"/>
                    <a:pt x="27466" y="23692"/>
                    <a:pt x="27466" y="23692"/>
                  </a:cubicBezTo>
                  <a:cubicBezTo>
                    <a:pt x="27466" y="23692"/>
                    <a:pt x="27066" y="23092"/>
                    <a:pt x="27066" y="22892"/>
                  </a:cubicBezTo>
                  <a:cubicBezTo>
                    <a:pt x="27800" y="23092"/>
                    <a:pt x="27800" y="23092"/>
                    <a:pt x="27800" y="23092"/>
                  </a:cubicBezTo>
                  <a:cubicBezTo>
                    <a:pt x="27800" y="22491"/>
                    <a:pt x="27800" y="22491"/>
                    <a:pt x="27800" y="22491"/>
                  </a:cubicBezTo>
                  <a:cubicBezTo>
                    <a:pt x="27266" y="22491"/>
                    <a:pt x="27266" y="22491"/>
                    <a:pt x="27266" y="22491"/>
                  </a:cubicBezTo>
                  <a:cubicBezTo>
                    <a:pt x="27466" y="21757"/>
                    <a:pt x="27466" y="21757"/>
                    <a:pt x="27466" y="21757"/>
                  </a:cubicBezTo>
                  <a:cubicBezTo>
                    <a:pt x="28000" y="20756"/>
                    <a:pt x="28000" y="20756"/>
                    <a:pt x="28000" y="20756"/>
                  </a:cubicBezTo>
                  <a:cubicBezTo>
                    <a:pt x="26066" y="20622"/>
                    <a:pt x="26066" y="20622"/>
                    <a:pt x="26066" y="20622"/>
                  </a:cubicBezTo>
                  <a:cubicBezTo>
                    <a:pt x="25733" y="20222"/>
                    <a:pt x="25733" y="20222"/>
                    <a:pt x="25733" y="20222"/>
                  </a:cubicBezTo>
                  <a:cubicBezTo>
                    <a:pt x="24733" y="20022"/>
                    <a:pt x="24733" y="20022"/>
                    <a:pt x="24733" y="20022"/>
                  </a:cubicBezTo>
                  <a:cubicBezTo>
                    <a:pt x="24733" y="19621"/>
                    <a:pt x="24733" y="19621"/>
                    <a:pt x="24733" y="19621"/>
                  </a:cubicBezTo>
                  <a:cubicBezTo>
                    <a:pt x="23933" y="19221"/>
                    <a:pt x="23933" y="19221"/>
                    <a:pt x="23933" y="19221"/>
                  </a:cubicBezTo>
                  <a:cubicBezTo>
                    <a:pt x="23200" y="18820"/>
                    <a:pt x="23200" y="18820"/>
                    <a:pt x="23200" y="18820"/>
                  </a:cubicBezTo>
                  <a:cubicBezTo>
                    <a:pt x="23133" y="18820"/>
                    <a:pt x="23066" y="18820"/>
                    <a:pt x="23000" y="18820"/>
                  </a:cubicBezTo>
                  <a:cubicBezTo>
                    <a:pt x="25400" y="16685"/>
                    <a:pt x="28000" y="14749"/>
                    <a:pt x="30733" y="13014"/>
                  </a:cubicBezTo>
                  <a:cubicBezTo>
                    <a:pt x="30933" y="13014"/>
                    <a:pt x="30933" y="13014"/>
                    <a:pt x="30933" y="13014"/>
                  </a:cubicBezTo>
                  <a:cubicBezTo>
                    <a:pt x="30733" y="13414"/>
                    <a:pt x="30733" y="13414"/>
                    <a:pt x="30733" y="13414"/>
                  </a:cubicBezTo>
                  <a:cubicBezTo>
                    <a:pt x="31533" y="13214"/>
                    <a:pt x="31533" y="13214"/>
                    <a:pt x="31533" y="13214"/>
                  </a:cubicBezTo>
                  <a:cubicBezTo>
                    <a:pt x="32466" y="12680"/>
                    <a:pt x="32466" y="12680"/>
                    <a:pt x="32466" y="12680"/>
                  </a:cubicBezTo>
                  <a:cubicBezTo>
                    <a:pt x="33066" y="12880"/>
                    <a:pt x="33066" y="12880"/>
                    <a:pt x="33066" y="12880"/>
                  </a:cubicBezTo>
                  <a:cubicBezTo>
                    <a:pt x="33466" y="13214"/>
                    <a:pt x="33466" y="13214"/>
                    <a:pt x="33466" y="13214"/>
                  </a:cubicBezTo>
                  <a:cubicBezTo>
                    <a:pt x="34400" y="13014"/>
                    <a:pt x="34400" y="13014"/>
                    <a:pt x="34400" y="13014"/>
                  </a:cubicBezTo>
                  <a:cubicBezTo>
                    <a:pt x="34200" y="12480"/>
                    <a:pt x="34200" y="12480"/>
                    <a:pt x="34200" y="12480"/>
                  </a:cubicBezTo>
                  <a:cubicBezTo>
                    <a:pt x="33666" y="12013"/>
                    <a:pt x="33333" y="11746"/>
                    <a:pt x="33133" y="11546"/>
                  </a:cubicBezTo>
                  <a:cubicBezTo>
                    <a:pt x="33800" y="11212"/>
                    <a:pt x="34400" y="10878"/>
                    <a:pt x="35066" y="10545"/>
                  </a:cubicBezTo>
                  <a:cubicBezTo>
                    <a:pt x="35200" y="10545"/>
                    <a:pt x="35200" y="10545"/>
                    <a:pt x="35200" y="10545"/>
                  </a:cubicBezTo>
                  <a:cubicBezTo>
                    <a:pt x="35200" y="10478"/>
                    <a:pt x="35266" y="10478"/>
                    <a:pt x="35333" y="10411"/>
                  </a:cubicBezTo>
                  <a:cubicBezTo>
                    <a:pt x="37066" y="9543"/>
                    <a:pt x="38800" y="8809"/>
                    <a:pt x="40600" y="8142"/>
                  </a:cubicBezTo>
                  <a:cubicBezTo>
                    <a:pt x="40866" y="8342"/>
                    <a:pt x="41133" y="8609"/>
                    <a:pt x="41133" y="8609"/>
                  </a:cubicBezTo>
                  <a:cubicBezTo>
                    <a:pt x="40800" y="9010"/>
                    <a:pt x="40800" y="9010"/>
                    <a:pt x="40800" y="9010"/>
                  </a:cubicBezTo>
                  <a:cubicBezTo>
                    <a:pt x="39200" y="9143"/>
                    <a:pt x="39200" y="9143"/>
                    <a:pt x="39200" y="9143"/>
                  </a:cubicBezTo>
                  <a:cubicBezTo>
                    <a:pt x="38866" y="9944"/>
                    <a:pt x="38866" y="9944"/>
                    <a:pt x="38866" y="9944"/>
                  </a:cubicBezTo>
                  <a:cubicBezTo>
                    <a:pt x="40000" y="9944"/>
                    <a:pt x="40000" y="9944"/>
                    <a:pt x="40000" y="9944"/>
                  </a:cubicBezTo>
                  <a:cubicBezTo>
                    <a:pt x="40800" y="9143"/>
                    <a:pt x="40800" y="9143"/>
                    <a:pt x="40800" y="9143"/>
                  </a:cubicBezTo>
                  <a:cubicBezTo>
                    <a:pt x="41733" y="9010"/>
                    <a:pt x="41733" y="9010"/>
                    <a:pt x="41733" y="9010"/>
                  </a:cubicBezTo>
                  <a:cubicBezTo>
                    <a:pt x="41933" y="9944"/>
                    <a:pt x="41933" y="9944"/>
                    <a:pt x="41933" y="9944"/>
                  </a:cubicBezTo>
                  <a:cubicBezTo>
                    <a:pt x="40800" y="10545"/>
                    <a:pt x="40800" y="10545"/>
                    <a:pt x="40800" y="10545"/>
                  </a:cubicBezTo>
                  <a:cubicBezTo>
                    <a:pt x="40600" y="10545"/>
                    <a:pt x="40000" y="10878"/>
                    <a:pt x="40000" y="10878"/>
                  </a:cubicBezTo>
                  <a:cubicBezTo>
                    <a:pt x="39800" y="11479"/>
                    <a:pt x="39800" y="11479"/>
                    <a:pt x="39800" y="11479"/>
                  </a:cubicBezTo>
                  <a:cubicBezTo>
                    <a:pt x="38866" y="11679"/>
                    <a:pt x="38866" y="11679"/>
                    <a:pt x="38866" y="11679"/>
                  </a:cubicBezTo>
                  <a:cubicBezTo>
                    <a:pt x="37866" y="11479"/>
                    <a:pt x="37866" y="11479"/>
                    <a:pt x="37866" y="11479"/>
                  </a:cubicBezTo>
                  <a:cubicBezTo>
                    <a:pt x="37266" y="11479"/>
                    <a:pt x="37266" y="11479"/>
                    <a:pt x="37266" y="11479"/>
                  </a:cubicBezTo>
                  <a:cubicBezTo>
                    <a:pt x="36533" y="12080"/>
                    <a:pt x="36533" y="12080"/>
                    <a:pt x="36533" y="12080"/>
                  </a:cubicBezTo>
                  <a:cubicBezTo>
                    <a:pt x="37266" y="12680"/>
                    <a:pt x="37266" y="12680"/>
                    <a:pt x="37266" y="12680"/>
                  </a:cubicBezTo>
                  <a:cubicBezTo>
                    <a:pt x="37266" y="12680"/>
                    <a:pt x="38066" y="12280"/>
                    <a:pt x="38266" y="12280"/>
                  </a:cubicBezTo>
                  <a:cubicBezTo>
                    <a:pt x="38466" y="12080"/>
                    <a:pt x="39066" y="11879"/>
                    <a:pt x="39066" y="12080"/>
                  </a:cubicBezTo>
                  <a:cubicBezTo>
                    <a:pt x="39200" y="12280"/>
                    <a:pt x="39800" y="12880"/>
                    <a:pt x="39800" y="12880"/>
                  </a:cubicBezTo>
                  <a:cubicBezTo>
                    <a:pt x="40400" y="13815"/>
                    <a:pt x="40400" y="13815"/>
                    <a:pt x="40400" y="13815"/>
                  </a:cubicBezTo>
                  <a:cubicBezTo>
                    <a:pt x="40800" y="14015"/>
                    <a:pt x="40800" y="14015"/>
                    <a:pt x="40800" y="14015"/>
                  </a:cubicBezTo>
                  <a:cubicBezTo>
                    <a:pt x="42333" y="14416"/>
                    <a:pt x="42333" y="14416"/>
                    <a:pt x="42333" y="14416"/>
                  </a:cubicBezTo>
                  <a:cubicBezTo>
                    <a:pt x="43266" y="14816"/>
                    <a:pt x="43266" y="14816"/>
                    <a:pt x="43266" y="14816"/>
                  </a:cubicBezTo>
                  <a:cubicBezTo>
                    <a:pt x="43266" y="14215"/>
                    <a:pt x="43266" y="14215"/>
                    <a:pt x="43266" y="14215"/>
                  </a:cubicBezTo>
                  <a:cubicBezTo>
                    <a:pt x="42533" y="13214"/>
                    <a:pt x="42533" y="13214"/>
                    <a:pt x="42533" y="13214"/>
                  </a:cubicBezTo>
                  <a:cubicBezTo>
                    <a:pt x="42533" y="13214"/>
                    <a:pt x="42333" y="13014"/>
                    <a:pt x="42733" y="13014"/>
                  </a:cubicBezTo>
                  <a:cubicBezTo>
                    <a:pt x="42933" y="13014"/>
                    <a:pt x="43466" y="13615"/>
                    <a:pt x="43466" y="13615"/>
                  </a:cubicBezTo>
                  <a:cubicBezTo>
                    <a:pt x="43666" y="13615"/>
                    <a:pt x="44466" y="14215"/>
                    <a:pt x="44466" y="14215"/>
                  </a:cubicBezTo>
                  <a:cubicBezTo>
                    <a:pt x="44666" y="13214"/>
                    <a:pt x="44666" y="13214"/>
                    <a:pt x="44666" y="13214"/>
                  </a:cubicBezTo>
                  <a:cubicBezTo>
                    <a:pt x="45400" y="12880"/>
                    <a:pt x="45400" y="12880"/>
                    <a:pt x="45400" y="12880"/>
                  </a:cubicBezTo>
                  <a:cubicBezTo>
                    <a:pt x="45000" y="12480"/>
                    <a:pt x="45000" y="12480"/>
                    <a:pt x="45000" y="12480"/>
                  </a:cubicBezTo>
                  <a:cubicBezTo>
                    <a:pt x="44800" y="12080"/>
                    <a:pt x="44800" y="12080"/>
                    <a:pt x="44800" y="12080"/>
                  </a:cubicBezTo>
                  <a:cubicBezTo>
                    <a:pt x="44266" y="11479"/>
                    <a:pt x="44266" y="11479"/>
                    <a:pt x="44266" y="11479"/>
                  </a:cubicBezTo>
                  <a:cubicBezTo>
                    <a:pt x="44466" y="10878"/>
                    <a:pt x="44466" y="10878"/>
                    <a:pt x="44466" y="10878"/>
                  </a:cubicBezTo>
                  <a:cubicBezTo>
                    <a:pt x="44466" y="10878"/>
                    <a:pt x="44466" y="10878"/>
                    <a:pt x="44666" y="10878"/>
                  </a:cubicBezTo>
                  <a:cubicBezTo>
                    <a:pt x="44666" y="10745"/>
                    <a:pt x="45000" y="10545"/>
                    <a:pt x="45000" y="10745"/>
                  </a:cubicBezTo>
                  <a:cubicBezTo>
                    <a:pt x="45200" y="10745"/>
                    <a:pt x="46000" y="11679"/>
                    <a:pt x="46000" y="11679"/>
                  </a:cubicBezTo>
                  <a:cubicBezTo>
                    <a:pt x="46600" y="11879"/>
                    <a:pt x="46600" y="11879"/>
                    <a:pt x="46600" y="11879"/>
                  </a:cubicBezTo>
                  <a:cubicBezTo>
                    <a:pt x="46933" y="11279"/>
                    <a:pt x="46933" y="11279"/>
                    <a:pt x="46933" y="11279"/>
                  </a:cubicBezTo>
                  <a:cubicBezTo>
                    <a:pt x="47933" y="11279"/>
                    <a:pt x="47933" y="11279"/>
                    <a:pt x="47933" y="11279"/>
                  </a:cubicBezTo>
                  <a:cubicBezTo>
                    <a:pt x="47933" y="10878"/>
                    <a:pt x="47933" y="10878"/>
                    <a:pt x="47933" y="10878"/>
                  </a:cubicBezTo>
                  <a:cubicBezTo>
                    <a:pt x="48866" y="10545"/>
                    <a:pt x="48866" y="10545"/>
                    <a:pt x="48866" y="10545"/>
                  </a:cubicBezTo>
                  <a:cubicBezTo>
                    <a:pt x="47533" y="9543"/>
                    <a:pt x="47533" y="9543"/>
                    <a:pt x="47533" y="9543"/>
                  </a:cubicBezTo>
                  <a:cubicBezTo>
                    <a:pt x="46933" y="9143"/>
                    <a:pt x="46933" y="9143"/>
                    <a:pt x="46933" y="9143"/>
                  </a:cubicBezTo>
                  <a:cubicBezTo>
                    <a:pt x="46400" y="9343"/>
                    <a:pt x="46400" y="9343"/>
                    <a:pt x="46400" y="9343"/>
                  </a:cubicBezTo>
                  <a:cubicBezTo>
                    <a:pt x="46000" y="8809"/>
                    <a:pt x="46000" y="8809"/>
                    <a:pt x="46000" y="8809"/>
                  </a:cubicBezTo>
                  <a:cubicBezTo>
                    <a:pt x="46400" y="8209"/>
                    <a:pt x="46400" y="8209"/>
                    <a:pt x="46400" y="8209"/>
                  </a:cubicBezTo>
                  <a:cubicBezTo>
                    <a:pt x="46733" y="7608"/>
                    <a:pt x="46733" y="7608"/>
                    <a:pt x="46733" y="7608"/>
                  </a:cubicBezTo>
                  <a:cubicBezTo>
                    <a:pt x="46000" y="7007"/>
                    <a:pt x="46000" y="7007"/>
                    <a:pt x="46000" y="7007"/>
                  </a:cubicBezTo>
                  <a:cubicBezTo>
                    <a:pt x="45200" y="6874"/>
                    <a:pt x="45200" y="6874"/>
                    <a:pt x="45200" y="6874"/>
                  </a:cubicBezTo>
                  <a:cubicBezTo>
                    <a:pt x="45133" y="6740"/>
                    <a:pt x="45133" y="6674"/>
                    <a:pt x="45066" y="6674"/>
                  </a:cubicBezTo>
                  <a:cubicBezTo>
                    <a:pt x="48466" y="5672"/>
                    <a:pt x="52000" y="5072"/>
                    <a:pt x="55666" y="4805"/>
                  </a:cubicBezTo>
                  <a:cubicBezTo>
                    <a:pt x="55666" y="4872"/>
                    <a:pt x="55666" y="5005"/>
                    <a:pt x="55666" y="5072"/>
                  </a:cubicBezTo>
                  <a:cubicBezTo>
                    <a:pt x="55466" y="5472"/>
                    <a:pt x="55266" y="5472"/>
                    <a:pt x="55066" y="5873"/>
                  </a:cubicBezTo>
                  <a:cubicBezTo>
                    <a:pt x="54666" y="6473"/>
                    <a:pt x="55666" y="6073"/>
                    <a:pt x="55666" y="6073"/>
                  </a:cubicBezTo>
                  <a:cubicBezTo>
                    <a:pt x="56600" y="6674"/>
                    <a:pt x="56600" y="6674"/>
                    <a:pt x="56600" y="6674"/>
                  </a:cubicBezTo>
                  <a:cubicBezTo>
                    <a:pt x="56600" y="6674"/>
                    <a:pt x="56400" y="6674"/>
                    <a:pt x="55866" y="6874"/>
                  </a:cubicBezTo>
                  <a:cubicBezTo>
                    <a:pt x="55466" y="6874"/>
                    <a:pt x="54866" y="7007"/>
                    <a:pt x="54866" y="7007"/>
                  </a:cubicBezTo>
                  <a:cubicBezTo>
                    <a:pt x="54666" y="7808"/>
                    <a:pt x="54666" y="7808"/>
                    <a:pt x="54666" y="7808"/>
                  </a:cubicBezTo>
                  <a:cubicBezTo>
                    <a:pt x="56200" y="7408"/>
                    <a:pt x="56200" y="7408"/>
                    <a:pt x="56200" y="7408"/>
                  </a:cubicBezTo>
                  <a:cubicBezTo>
                    <a:pt x="56066" y="8008"/>
                    <a:pt x="56066" y="8008"/>
                    <a:pt x="56066" y="8008"/>
                  </a:cubicBezTo>
                  <a:cubicBezTo>
                    <a:pt x="55066" y="8209"/>
                    <a:pt x="55066" y="8209"/>
                    <a:pt x="55066" y="8209"/>
                  </a:cubicBezTo>
                  <a:cubicBezTo>
                    <a:pt x="54133" y="9543"/>
                    <a:pt x="54133" y="9543"/>
                    <a:pt x="54133" y="9543"/>
                  </a:cubicBezTo>
                  <a:cubicBezTo>
                    <a:pt x="53933" y="11879"/>
                    <a:pt x="53933" y="11879"/>
                    <a:pt x="53933" y="11879"/>
                  </a:cubicBezTo>
                  <a:cubicBezTo>
                    <a:pt x="54133" y="14015"/>
                    <a:pt x="54133" y="14015"/>
                    <a:pt x="54133" y="14015"/>
                  </a:cubicBezTo>
                  <a:cubicBezTo>
                    <a:pt x="54666" y="15550"/>
                    <a:pt x="54666" y="15550"/>
                    <a:pt x="54666" y="15550"/>
                  </a:cubicBezTo>
                  <a:cubicBezTo>
                    <a:pt x="55666" y="15750"/>
                    <a:pt x="55666" y="15750"/>
                    <a:pt x="55666" y="15750"/>
                  </a:cubicBezTo>
                  <a:cubicBezTo>
                    <a:pt x="56800" y="16351"/>
                    <a:pt x="56800" y="16351"/>
                    <a:pt x="56800" y="16351"/>
                  </a:cubicBezTo>
                  <a:cubicBezTo>
                    <a:pt x="58333" y="16351"/>
                    <a:pt x="58333" y="16351"/>
                    <a:pt x="58333" y="16351"/>
                  </a:cubicBezTo>
                  <a:cubicBezTo>
                    <a:pt x="59866" y="14215"/>
                    <a:pt x="59866" y="14215"/>
                    <a:pt x="59866" y="14215"/>
                  </a:cubicBezTo>
                  <a:cubicBezTo>
                    <a:pt x="61466" y="12880"/>
                    <a:pt x="61466" y="12880"/>
                    <a:pt x="61466" y="12880"/>
                  </a:cubicBezTo>
                  <a:cubicBezTo>
                    <a:pt x="61800" y="12080"/>
                    <a:pt x="61800" y="12080"/>
                    <a:pt x="61800" y="12080"/>
                  </a:cubicBezTo>
                  <a:cubicBezTo>
                    <a:pt x="62600" y="11479"/>
                    <a:pt x="62600" y="11479"/>
                    <a:pt x="62600" y="11479"/>
                  </a:cubicBezTo>
                  <a:cubicBezTo>
                    <a:pt x="64133" y="11078"/>
                    <a:pt x="64133" y="11078"/>
                    <a:pt x="64133" y="11078"/>
                  </a:cubicBezTo>
                  <a:cubicBezTo>
                    <a:pt x="66266" y="10745"/>
                    <a:pt x="66266" y="10745"/>
                    <a:pt x="66266" y="10745"/>
                  </a:cubicBezTo>
                  <a:cubicBezTo>
                    <a:pt x="66266" y="10745"/>
                    <a:pt x="68200" y="9343"/>
                    <a:pt x="68400" y="9343"/>
                  </a:cubicBezTo>
                  <a:cubicBezTo>
                    <a:pt x="68600" y="9143"/>
                    <a:pt x="74000" y="7408"/>
                    <a:pt x="74000" y="7408"/>
                  </a:cubicBezTo>
                  <a:cubicBezTo>
                    <a:pt x="75133" y="7608"/>
                    <a:pt x="75133" y="7608"/>
                    <a:pt x="75133" y="7608"/>
                  </a:cubicBezTo>
                  <a:cubicBezTo>
                    <a:pt x="75133" y="7608"/>
                    <a:pt x="75266" y="7208"/>
                    <a:pt x="75333" y="6740"/>
                  </a:cubicBezTo>
                  <a:cubicBezTo>
                    <a:pt x="81266" y="8476"/>
                    <a:pt x="86800" y="11145"/>
                    <a:pt x="91733" y="14616"/>
                  </a:cubicBezTo>
                  <a:cubicBezTo>
                    <a:pt x="91666" y="14749"/>
                    <a:pt x="91600" y="14883"/>
                    <a:pt x="91600" y="14949"/>
                  </a:cubicBezTo>
                  <a:cubicBezTo>
                    <a:pt x="91600" y="15150"/>
                    <a:pt x="91600" y="16351"/>
                    <a:pt x="91600" y="16351"/>
                  </a:cubicBezTo>
                  <a:cubicBezTo>
                    <a:pt x="91600" y="16351"/>
                    <a:pt x="92333" y="16351"/>
                    <a:pt x="92133" y="16551"/>
                  </a:cubicBezTo>
                  <a:cubicBezTo>
                    <a:pt x="92000" y="16751"/>
                    <a:pt x="92000" y="17486"/>
                    <a:pt x="92000" y="17486"/>
                  </a:cubicBezTo>
                  <a:cubicBezTo>
                    <a:pt x="92533" y="18086"/>
                    <a:pt x="92533" y="18086"/>
                    <a:pt x="92533" y="18086"/>
                  </a:cubicBezTo>
                  <a:cubicBezTo>
                    <a:pt x="92533" y="18086"/>
                    <a:pt x="93533" y="18286"/>
                    <a:pt x="93733" y="18286"/>
                  </a:cubicBezTo>
                  <a:cubicBezTo>
                    <a:pt x="93866" y="18286"/>
                    <a:pt x="94266" y="17886"/>
                    <a:pt x="94266" y="17886"/>
                  </a:cubicBezTo>
                  <a:cubicBezTo>
                    <a:pt x="94466" y="17886"/>
                    <a:pt x="94866" y="17285"/>
                    <a:pt x="95066" y="17285"/>
                  </a:cubicBezTo>
                  <a:cubicBezTo>
                    <a:pt x="95066" y="17285"/>
                    <a:pt x="95133" y="17285"/>
                    <a:pt x="95200" y="17285"/>
                  </a:cubicBezTo>
                  <a:cubicBezTo>
                    <a:pt x="95466" y="17486"/>
                    <a:pt x="95733" y="17753"/>
                    <a:pt x="96000" y="17953"/>
                  </a:cubicBezTo>
                  <a:cubicBezTo>
                    <a:pt x="96000" y="18020"/>
                    <a:pt x="96000" y="18020"/>
                    <a:pt x="96000" y="18086"/>
                  </a:cubicBezTo>
                  <a:cubicBezTo>
                    <a:pt x="96200" y="18086"/>
                    <a:pt x="96400" y="18487"/>
                    <a:pt x="96600" y="18820"/>
                  </a:cubicBezTo>
                  <a:cubicBezTo>
                    <a:pt x="96800" y="19021"/>
                    <a:pt x="97000" y="19421"/>
                    <a:pt x="97000" y="19621"/>
                  </a:cubicBezTo>
                  <a:cubicBezTo>
                    <a:pt x="96800" y="19621"/>
                    <a:pt x="96600" y="20022"/>
                    <a:pt x="96600" y="20022"/>
                  </a:cubicBezTo>
                  <a:cubicBezTo>
                    <a:pt x="96600" y="20022"/>
                    <a:pt x="95866" y="20022"/>
                    <a:pt x="95666" y="20222"/>
                  </a:cubicBezTo>
                  <a:cubicBezTo>
                    <a:pt x="95466" y="20222"/>
                    <a:pt x="95466" y="20222"/>
                    <a:pt x="95466" y="20222"/>
                  </a:cubicBezTo>
                  <a:cubicBezTo>
                    <a:pt x="95266" y="20222"/>
                    <a:pt x="95666" y="19822"/>
                    <a:pt x="95666" y="19822"/>
                  </a:cubicBezTo>
                  <a:cubicBezTo>
                    <a:pt x="95866" y="19621"/>
                    <a:pt x="95466" y="19221"/>
                    <a:pt x="95466" y="19221"/>
                  </a:cubicBezTo>
                  <a:cubicBezTo>
                    <a:pt x="95266" y="19221"/>
                    <a:pt x="95266" y="19021"/>
                    <a:pt x="95266" y="19021"/>
                  </a:cubicBezTo>
                  <a:cubicBezTo>
                    <a:pt x="95466" y="18820"/>
                    <a:pt x="95466" y="18487"/>
                    <a:pt x="95466" y="18487"/>
                  </a:cubicBezTo>
                  <a:cubicBezTo>
                    <a:pt x="95466" y="18487"/>
                    <a:pt x="95266" y="18286"/>
                    <a:pt x="95266" y="18487"/>
                  </a:cubicBezTo>
                  <a:cubicBezTo>
                    <a:pt x="95066" y="18487"/>
                    <a:pt x="94266" y="18820"/>
                    <a:pt x="94266" y="18820"/>
                  </a:cubicBezTo>
                  <a:cubicBezTo>
                    <a:pt x="94266" y="18820"/>
                    <a:pt x="93733" y="19221"/>
                    <a:pt x="93733" y="19421"/>
                  </a:cubicBezTo>
                  <a:cubicBezTo>
                    <a:pt x="93733" y="19421"/>
                    <a:pt x="93533" y="20022"/>
                    <a:pt x="93733" y="20422"/>
                  </a:cubicBezTo>
                  <a:cubicBezTo>
                    <a:pt x="93733" y="20756"/>
                    <a:pt x="94066" y="21357"/>
                    <a:pt x="94066" y="21357"/>
                  </a:cubicBezTo>
                  <a:cubicBezTo>
                    <a:pt x="94066" y="21357"/>
                    <a:pt x="94466" y="21557"/>
                    <a:pt x="94266" y="21557"/>
                  </a:cubicBezTo>
                  <a:cubicBezTo>
                    <a:pt x="94066" y="21757"/>
                    <a:pt x="93866" y="22157"/>
                    <a:pt x="93866" y="22157"/>
                  </a:cubicBezTo>
                  <a:cubicBezTo>
                    <a:pt x="93333" y="22157"/>
                    <a:pt x="93333" y="22157"/>
                    <a:pt x="93333" y="22157"/>
                  </a:cubicBezTo>
                  <a:cubicBezTo>
                    <a:pt x="92133" y="22358"/>
                    <a:pt x="92133" y="22358"/>
                    <a:pt x="92133" y="22358"/>
                  </a:cubicBezTo>
                  <a:cubicBezTo>
                    <a:pt x="92000" y="22358"/>
                    <a:pt x="91000" y="22691"/>
                    <a:pt x="91000" y="22691"/>
                  </a:cubicBezTo>
                  <a:cubicBezTo>
                    <a:pt x="91200" y="22892"/>
                    <a:pt x="90800" y="23893"/>
                    <a:pt x="90800" y="23893"/>
                  </a:cubicBezTo>
                  <a:cubicBezTo>
                    <a:pt x="89666" y="24627"/>
                    <a:pt x="89666" y="24627"/>
                    <a:pt x="89666" y="24627"/>
                  </a:cubicBezTo>
                  <a:cubicBezTo>
                    <a:pt x="89466" y="24627"/>
                    <a:pt x="88666" y="24827"/>
                    <a:pt x="88666" y="24827"/>
                  </a:cubicBezTo>
                  <a:cubicBezTo>
                    <a:pt x="88266" y="25828"/>
                    <a:pt x="88266" y="25828"/>
                    <a:pt x="88266" y="25828"/>
                  </a:cubicBezTo>
                  <a:cubicBezTo>
                    <a:pt x="87133" y="26429"/>
                    <a:pt x="87133" y="26429"/>
                    <a:pt x="87133" y="26429"/>
                  </a:cubicBezTo>
                  <a:cubicBezTo>
                    <a:pt x="86333" y="26028"/>
                    <a:pt x="86333" y="26028"/>
                    <a:pt x="86333" y="26028"/>
                  </a:cubicBezTo>
                  <a:cubicBezTo>
                    <a:pt x="86333" y="25828"/>
                    <a:pt x="86000" y="25628"/>
                    <a:pt x="86000" y="25828"/>
                  </a:cubicBezTo>
                  <a:cubicBezTo>
                    <a:pt x="86000" y="25828"/>
                    <a:pt x="86200" y="26562"/>
                    <a:pt x="86200" y="26763"/>
                  </a:cubicBezTo>
                  <a:cubicBezTo>
                    <a:pt x="86200" y="26763"/>
                    <a:pt x="86333" y="27163"/>
                    <a:pt x="86200" y="27163"/>
                  </a:cubicBezTo>
                  <a:cubicBezTo>
                    <a:pt x="86200" y="26963"/>
                    <a:pt x="85600" y="26763"/>
                    <a:pt x="85600" y="26763"/>
                  </a:cubicBezTo>
                  <a:cubicBezTo>
                    <a:pt x="85400" y="26763"/>
                    <a:pt x="84600" y="26763"/>
                    <a:pt x="84600" y="26763"/>
                  </a:cubicBezTo>
                  <a:cubicBezTo>
                    <a:pt x="84266" y="26763"/>
                    <a:pt x="84266" y="26763"/>
                    <a:pt x="84266" y="26763"/>
                  </a:cubicBezTo>
                  <a:cubicBezTo>
                    <a:pt x="84266" y="26763"/>
                    <a:pt x="83866" y="27163"/>
                    <a:pt x="83866" y="26963"/>
                  </a:cubicBezTo>
                  <a:cubicBezTo>
                    <a:pt x="83666" y="27163"/>
                    <a:pt x="83666" y="27363"/>
                    <a:pt x="83666" y="27363"/>
                  </a:cubicBezTo>
                  <a:cubicBezTo>
                    <a:pt x="84066" y="27563"/>
                    <a:pt x="84066" y="27563"/>
                    <a:pt x="84066" y="27563"/>
                  </a:cubicBezTo>
                  <a:cubicBezTo>
                    <a:pt x="84800" y="27964"/>
                    <a:pt x="84800" y="27964"/>
                    <a:pt x="84800" y="27964"/>
                  </a:cubicBezTo>
                  <a:cubicBezTo>
                    <a:pt x="85800" y="28498"/>
                    <a:pt x="85800" y="28498"/>
                    <a:pt x="85800" y="28498"/>
                  </a:cubicBezTo>
                  <a:cubicBezTo>
                    <a:pt x="86000" y="29299"/>
                    <a:pt x="86000" y="29299"/>
                    <a:pt x="86000" y="29299"/>
                  </a:cubicBezTo>
                  <a:cubicBezTo>
                    <a:pt x="86333" y="30100"/>
                    <a:pt x="86333" y="30100"/>
                    <a:pt x="86333" y="30100"/>
                  </a:cubicBezTo>
                  <a:cubicBezTo>
                    <a:pt x="86200" y="31635"/>
                    <a:pt x="86200" y="31635"/>
                    <a:pt x="86200" y="31635"/>
                  </a:cubicBezTo>
                  <a:cubicBezTo>
                    <a:pt x="86000" y="31835"/>
                    <a:pt x="85600" y="32035"/>
                    <a:pt x="85600" y="32035"/>
                  </a:cubicBezTo>
                  <a:cubicBezTo>
                    <a:pt x="83866" y="32035"/>
                    <a:pt x="83866" y="32035"/>
                    <a:pt x="83866" y="32035"/>
                  </a:cubicBezTo>
                  <a:cubicBezTo>
                    <a:pt x="83066" y="31835"/>
                    <a:pt x="83066" y="31835"/>
                    <a:pt x="83066" y="31835"/>
                  </a:cubicBezTo>
                  <a:cubicBezTo>
                    <a:pt x="82866" y="31835"/>
                    <a:pt x="81933" y="32035"/>
                    <a:pt x="81933" y="32035"/>
                  </a:cubicBezTo>
                  <a:cubicBezTo>
                    <a:pt x="81733" y="31835"/>
                    <a:pt x="81533" y="31835"/>
                    <a:pt x="81533" y="31835"/>
                  </a:cubicBezTo>
                  <a:cubicBezTo>
                    <a:pt x="81333" y="31635"/>
                    <a:pt x="81333" y="31635"/>
                    <a:pt x="81333" y="31635"/>
                  </a:cubicBezTo>
                  <a:cubicBezTo>
                    <a:pt x="80733" y="31635"/>
                    <a:pt x="80733" y="31635"/>
                    <a:pt x="80733" y="31635"/>
                  </a:cubicBezTo>
                  <a:cubicBezTo>
                    <a:pt x="80400" y="32035"/>
                    <a:pt x="80400" y="32035"/>
                    <a:pt x="80400" y="32035"/>
                  </a:cubicBezTo>
                  <a:cubicBezTo>
                    <a:pt x="80000" y="32035"/>
                    <a:pt x="80000" y="32035"/>
                    <a:pt x="80000" y="32035"/>
                  </a:cubicBezTo>
                  <a:cubicBezTo>
                    <a:pt x="80000" y="32569"/>
                    <a:pt x="80000" y="32569"/>
                    <a:pt x="80000" y="32569"/>
                  </a:cubicBezTo>
                  <a:cubicBezTo>
                    <a:pt x="80200" y="33570"/>
                    <a:pt x="80200" y="33570"/>
                    <a:pt x="80200" y="33570"/>
                  </a:cubicBezTo>
                  <a:cubicBezTo>
                    <a:pt x="80200" y="33570"/>
                    <a:pt x="80200" y="33570"/>
                    <a:pt x="80200" y="33570"/>
                  </a:cubicBezTo>
                  <a:cubicBezTo>
                    <a:pt x="80200" y="33570"/>
                    <a:pt x="80200" y="33570"/>
                    <a:pt x="80200" y="33570"/>
                  </a:cubicBezTo>
                  <a:cubicBezTo>
                    <a:pt x="80133" y="33570"/>
                    <a:pt x="80000" y="34705"/>
                    <a:pt x="80000" y="34705"/>
                  </a:cubicBezTo>
                  <a:cubicBezTo>
                    <a:pt x="80000" y="34705"/>
                    <a:pt x="79400" y="35706"/>
                    <a:pt x="79400" y="35906"/>
                  </a:cubicBezTo>
                  <a:cubicBezTo>
                    <a:pt x="79400" y="36640"/>
                    <a:pt x="79400" y="36640"/>
                    <a:pt x="79400" y="36640"/>
                  </a:cubicBezTo>
                  <a:cubicBezTo>
                    <a:pt x="79800" y="37041"/>
                    <a:pt x="79800" y="37041"/>
                    <a:pt x="79800" y="37041"/>
                  </a:cubicBezTo>
                  <a:cubicBezTo>
                    <a:pt x="79800" y="37641"/>
                    <a:pt x="79800" y="37641"/>
                    <a:pt x="79800" y="37641"/>
                  </a:cubicBezTo>
                  <a:cubicBezTo>
                    <a:pt x="79600" y="38175"/>
                    <a:pt x="79600" y="38175"/>
                    <a:pt x="79600" y="38175"/>
                  </a:cubicBezTo>
                  <a:cubicBezTo>
                    <a:pt x="79800" y="38175"/>
                    <a:pt x="80600" y="38175"/>
                    <a:pt x="80600" y="38175"/>
                  </a:cubicBezTo>
                  <a:cubicBezTo>
                    <a:pt x="80600" y="38042"/>
                    <a:pt x="80933" y="37842"/>
                    <a:pt x="81133" y="38042"/>
                  </a:cubicBezTo>
                  <a:cubicBezTo>
                    <a:pt x="81133" y="38175"/>
                    <a:pt x="81533" y="38042"/>
                    <a:pt x="81533" y="38175"/>
                  </a:cubicBezTo>
                  <a:cubicBezTo>
                    <a:pt x="81533" y="38576"/>
                    <a:pt x="81933" y="38976"/>
                    <a:pt x="81933" y="39176"/>
                  </a:cubicBezTo>
                  <a:cubicBezTo>
                    <a:pt x="82133" y="39176"/>
                    <a:pt x="82133" y="39176"/>
                    <a:pt x="82133" y="39176"/>
                  </a:cubicBezTo>
                  <a:cubicBezTo>
                    <a:pt x="82133" y="39377"/>
                    <a:pt x="82133" y="39377"/>
                    <a:pt x="82133" y="39377"/>
                  </a:cubicBezTo>
                  <a:cubicBezTo>
                    <a:pt x="82133" y="39577"/>
                    <a:pt x="82133" y="39577"/>
                    <a:pt x="82133" y="39577"/>
                  </a:cubicBezTo>
                  <a:cubicBezTo>
                    <a:pt x="81533" y="40912"/>
                    <a:pt x="81533" y="40912"/>
                    <a:pt x="81533" y="40912"/>
                  </a:cubicBezTo>
                  <a:cubicBezTo>
                    <a:pt x="80000" y="41913"/>
                    <a:pt x="80000" y="41913"/>
                    <a:pt x="80000" y="41913"/>
                  </a:cubicBezTo>
                  <a:cubicBezTo>
                    <a:pt x="79200" y="42447"/>
                    <a:pt x="79200" y="42447"/>
                    <a:pt x="79200" y="42447"/>
                  </a:cubicBezTo>
                  <a:cubicBezTo>
                    <a:pt x="79000" y="43047"/>
                    <a:pt x="79000" y="43047"/>
                    <a:pt x="79000" y="43047"/>
                  </a:cubicBezTo>
                  <a:cubicBezTo>
                    <a:pt x="78666" y="43448"/>
                    <a:pt x="78666" y="43448"/>
                    <a:pt x="78666" y="43448"/>
                  </a:cubicBezTo>
                  <a:cubicBezTo>
                    <a:pt x="78666" y="44182"/>
                    <a:pt x="78666" y="44182"/>
                    <a:pt x="78666" y="44182"/>
                  </a:cubicBezTo>
                  <a:cubicBezTo>
                    <a:pt x="78666" y="45183"/>
                    <a:pt x="78666" y="45183"/>
                    <a:pt x="78666" y="45183"/>
                  </a:cubicBezTo>
                  <a:cubicBezTo>
                    <a:pt x="78666" y="45383"/>
                    <a:pt x="76733" y="47119"/>
                    <a:pt x="76733" y="47119"/>
                  </a:cubicBezTo>
                  <a:cubicBezTo>
                    <a:pt x="75733" y="47319"/>
                    <a:pt x="75733" y="47319"/>
                    <a:pt x="75733" y="47319"/>
                  </a:cubicBezTo>
                  <a:cubicBezTo>
                    <a:pt x="75133" y="48253"/>
                    <a:pt x="75133" y="48253"/>
                    <a:pt x="75133" y="48253"/>
                  </a:cubicBezTo>
                  <a:cubicBezTo>
                    <a:pt x="75133" y="48253"/>
                    <a:pt x="74600" y="48854"/>
                    <a:pt x="74400" y="49054"/>
                  </a:cubicBezTo>
                  <a:cubicBezTo>
                    <a:pt x="74000" y="49655"/>
                    <a:pt x="74000" y="49655"/>
                    <a:pt x="74000" y="49655"/>
                  </a:cubicBezTo>
                  <a:cubicBezTo>
                    <a:pt x="74000" y="49655"/>
                    <a:pt x="74000" y="50255"/>
                    <a:pt x="74000" y="50389"/>
                  </a:cubicBezTo>
                  <a:cubicBezTo>
                    <a:pt x="74000" y="50189"/>
                    <a:pt x="73066" y="51190"/>
                    <a:pt x="73066" y="51190"/>
                  </a:cubicBezTo>
                  <a:cubicBezTo>
                    <a:pt x="73066" y="51190"/>
                    <a:pt x="72866" y="52324"/>
                    <a:pt x="72666" y="52525"/>
                  </a:cubicBezTo>
                  <a:cubicBezTo>
                    <a:pt x="72666" y="52525"/>
                    <a:pt x="72266" y="53325"/>
                    <a:pt x="72066" y="53325"/>
                  </a:cubicBezTo>
                  <a:cubicBezTo>
                    <a:pt x="72066" y="53325"/>
                    <a:pt x="71866" y="53859"/>
                    <a:pt x="71866" y="54060"/>
                  </a:cubicBezTo>
                  <a:cubicBezTo>
                    <a:pt x="72266" y="54460"/>
                    <a:pt x="72266" y="54460"/>
                    <a:pt x="72266" y="54460"/>
                  </a:cubicBezTo>
                  <a:cubicBezTo>
                    <a:pt x="72266" y="54460"/>
                    <a:pt x="72466" y="55061"/>
                    <a:pt x="72666" y="55061"/>
                  </a:cubicBezTo>
                  <a:cubicBezTo>
                    <a:pt x="72666" y="55261"/>
                    <a:pt x="72666" y="55261"/>
                    <a:pt x="72666" y="55261"/>
                  </a:cubicBezTo>
                  <a:cubicBezTo>
                    <a:pt x="72266" y="55595"/>
                    <a:pt x="72266" y="55595"/>
                    <a:pt x="72266" y="55595"/>
                  </a:cubicBezTo>
                  <a:cubicBezTo>
                    <a:pt x="72666" y="56195"/>
                    <a:pt x="72666" y="56195"/>
                    <a:pt x="72666" y="56195"/>
                  </a:cubicBezTo>
                  <a:cubicBezTo>
                    <a:pt x="72666" y="57730"/>
                    <a:pt x="72666" y="57730"/>
                    <a:pt x="72666" y="57730"/>
                  </a:cubicBezTo>
                  <a:cubicBezTo>
                    <a:pt x="72266" y="58731"/>
                    <a:pt x="72266" y="58731"/>
                    <a:pt x="72266" y="58731"/>
                  </a:cubicBezTo>
                  <a:cubicBezTo>
                    <a:pt x="72066" y="59666"/>
                    <a:pt x="72066" y="59666"/>
                    <a:pt x="72066" y="59666"/>
                  </a:cubicBezTo>
                  <a:cubicBezTo>
                    <a:pt x="71466" y="60266"/>
                    <a:pt x="71466" y="60266"/>
                    <a:pt x="71466" y="60266"/>
                  </a:cubicBezTo>
                  <a:cubicBezTo>
                    <a:pt x="71466" y="60467"/>
                    <a:pt x="71466" y="60467"/>
                    <a:pt x="71466" y="60467"/>
                  </a:cubicBezTo>
                  <a:cubicBezTo>
                    <a:pt x="71866" y="60867"/>
                    <a:pt x="71866" y="60867"/>
                    <a:pt x="71866" y="60867"/>
                  </a:cubicBezTo>
                  <a:cubicBezTo>
                    <a:pt x="72066" y="61401"/>
                    <a:pt x="72066" y="61401"/>
                    <a:pt x="72066" y="61401"/>
                  </a:cubicBezTo>
                  <a:cubicBezTo>
                    <a:pt x="71866" y="61802"/>
                    <a:pt x="71866" y="61802"/>
                    <a:pt x="71866" y="61802"/>
                  </a:cubicBezTo>
                  <a:cubicBezTo>
                    <a:pt x="71866" y="62402"/>
                    <a:pt x="71866" y="62402"/>
                    <a:pt x="71866" y="62402"/>
                  </a:cubicBezTo>
                  <a:cubicBezTo>
                    <a:pt x="72266" y="63337"/>
                    <a:pt x="72266" y="63337"/>
                    <a:pt x="72266" y="63337"/>
                  </a:cubicBezTo>
                  <a:cubicBezTo>
                    <a:pt x="72666" y="63537"/>
                    <a:pt x="72666" y="63537"/>
                    <a:pt x="72666" y="63537"/>
                  </a:cubicBezTo>
                  <a:cubicBezTo>
                    <a:pt x="72866" y="63337"/>
                    <a:pt x="73600" y="63937"/>
                    <a:pt x="73600" y="64137"/>
                  </a:cubicBezTo>
                  <a:cubicBezTo>
                    <a:pt x="73800" y="64338"/>
                    <a:pt x="74600" y="65472"/>
                    <a:pt x="74600" y="65472"/>
                  </a:cubicBezTo>
                  <a:cubicBezTo>
                    <a:pt x="74800" y="65672"/>
                    <a:pt x="74800" y="65672"/>
                    <a:pt x="74800" y="65672"/>
                  </a:cubicBezTo>
                  <a:cubicBezTo>
                    <a:pt x="75133" y="67208"/>
                    <a:pt x="75133" y="67208"/>
                    <a:pt x="75133" y="67208"/>
                  </a:cubicBezTo>
                  <a:cubicBezTo>
                    <a:pt x="75133" y="67208"/>
                    <a:pt x="77466" y="69143"/>
                    <a:pt x="77466" y="68943"/>
                  </a:cubicBezTo>
                  <a:cubicBezTo>
                    <a:pt x="79800" y="70745"/>
                    <a:pt x="79800" y="70745"/>
                    <a:pt x="79800" y="70745"/>
                  </a:cubicBezTo>
                  <a:cubicBezTo>
                    <a:pt x="81533" y="69744"/>
                    <a:pt x="81533" y="69744"/>
                    <a:pt x="81533" y="69744"/>
                  </a:cubicBezTo>
                  <a:cubicBezTo>
                    <a:pt x="81533" y="69944"/>
                    <a:pt x="83066" y="69744"/>
                    <a:pt x="83066" y="69744"/>
                  </a:cubicBezTo>
                  <a:cubicBezTo>
                    <a:pt x="84066" y="69944"/>
                    <a:pt x="84066" y="69944"/>
                    <a:pt x="84066" y="69944"/>
                  </a:cubicBezTo>
                  <a:cubicBezTo>
                    <a:pt x="84600" y="70144"/>
                    <a:pt x="84600" y="70144"/>
                    <a:pt x="84600" y="70144"/>
                  </a:cubicBezTo>
                  <a:cubicBezTo>
                    <a:pt x="87333" y="68943"/>
                    <a:pt x="87333" y="68943"/>
                    <a:pt x="87333" y="68943"/>
                  </a:cubicBezTo>
                  <a:cubicBezTo>
                    <a:pt x="87733" y="68609"/>
                    <a:pt x="87733" y="68609"/>
                    <a:pt x="87733" y="68609"/>
                  </a:cubicBezTo>
                  <a:cubicBezTo>
                    <a:pt x="89666" y="68609"/>
                    <a:pt x="89666" y="68609"/>
                    <a:pt x="89666" y="68609"/>
                  </a:cubicBezTo>
                  <a:cubicBezTo>
                    <a:pt x="90600" y="68943"/>
                    <a:pt x="90600" y="68943"/>
                    <a:pt x="90600" y="68943"/>
                  </a:cubicBezTo>
                  <a:cubicBezTo>
                    <a:pt x="91200" y="69944"/>
                    <a:pt x="91200" y="69944"/>
                    <a:pt x="91200" y="69944"/>
                  </a:cubicBezTo>
                  <a:cubicBezTo>
                    <a:pt x="91200" y="70144"/>
                    <a:pt x="91600" y="70945"/>
                    <a:pt x="91600" y="70745"/>
                  </a:cubicBezTo>
                  <a:cubicBezTo>
                    <a:pt x="91800" y="70745"/>
                    <a:pt x="93866" y="70545"/>
                    <a:pt x="93866" y="70545"/>
                  </a:cubicBezTo>
                  <a:cubicBezTo>
                    <a:pt x="94066" y="70545"/>
                    <a:pt x="95066" y="71479"/>
                    <a:pt x="95066" y="71479"/>
                  </a:cubicBezTo>
                  <a:cubicBezTo>
                    <a:pt x="94866" y="72480"/>
                    <a:pt x="94866" y="72480"/>
                    <a:pt x="94866" y="72480"/>
                  </a:cubicBezTo>
                  <a:cubicBezTo>
                    <a:pt x="94866" y="74015"/>
                    <a:pt x="94866" y="74015"/>
                    <a:pt x="94866" y="74015"/>
                  </a:cubicBezTo>
                  <a:cubicBezTo>
                    <a:pt x="94466" y="74616"/>
                    <a:pt x="94466" y="74616"/>
                    <a:pt x="94466" y="74616"/>
                  </a:cubicBezTo>
                  <a:cubicBezTo>
                    <a:pt x="94066" y="75350"/>
                    <a:pt x="94066" y="75350"/>
                    <a:pt x="94066" y="75350"/>
                  </a:cubicBezTo>
                  <a:cubicBezTo>
                    <a:pt x="94066" y="75750"/>
                    <a:pt x="94066" y="75750"/>
                    <a:pt x="94066" y="75750"/>
                  </a:cubicBezTo>
                  <a:cubicBezTo>
                    <a:pt x="96400" y="79021"/>
                    <a:pt x="96400" y="79021"/>
                    <a:pt x="96400" y="79021"/>
                  </a:cubicBezTo>
                  <a:cubicBezTo>
                    <a:pt x="96400" y="79221"/>
                    <a:pt x="97000" y="80422"/>
                    <a:pt x="97000" y="80422"/>
                  </a:cubicBezTo>
                  <a:cubicBezTo>
                    <a:pt x="97600" y="82157"/>
                    <a:pt x="97600" y="82157"/>
                    <a:pt x="97600" y="82157"/>
                  </a:cubicBezTo>
                  <a:cubicBezTo>
                    <a:pt x="97933" y="83092"/>
                    <a:pt x="97933" y="83092"/>
                    <a:pt x="97933" y="83092"/>
                  </a:cubicBezTo>
                  <a:cubicBezTo>
                    <a:pt x="97600" y="83692"/>
                    <a:pt x="97600" y="83692"/>
                    <a:pt x="97600" y="83692"/>
                  </a:cubicBezTo>
                  <a:cubicBezTo>
                    <a:pt x="98133" y="85428"/>
                    <a:pt x="98133" y="85428"/>
                    <a:pt x="98133" y="85428"/>
                  </a:cubicBezTo>
                  <a:cubicBezTo>
                    <a:pt x="97933" y="86963"/>
                    <a:pt x="97933" y="86963"/>
                    <a:pt x="97933" y="86963"/>
                  </a:cubicBezTo>
                  <a:cubicBezTo>
                    <a:pt x="97000" y="89098"/>
                    <a:pt x="97000" y="89098"/>
                    <a:pt x="97000" y="89098"/>
                  </a:cubicBezTo>
                  <a:cubicBezTo>
                    <a:pt x="96600" y="90634"/>
                    <a:pt x="96600" y="90634"/>
                    <a:pt x="96600" y="90634"/>
                  </a:cubicBezTo>
                  <a:cubicBezTo>
                    <a:pt x="96800" y="92769"/>
                    <a:pt x="96800" y="92769"/>
                    <a:pt x="96800" y="92769"/>
                  </a:cubicBezTo>
                  <a:cubicBezTo>
                    <a:pt x="97933" y="95105"/>
                    <a:pt x="97933" y="95105"/>
                    <a:pt x="97933" y="95105"/>
                  </a:cubicBezTo>
                  <a:cubicBezTo>
                    <a:pt x="99133" y="98042"/>
                    <a:pt x="99133" y="98042"/>
                    <a:pt x="99133" y="98042"/>
                  </a:cubicBezTo>
                  <a:cubicBezTo>
                    <a:pt x="99133" y="98442"/>
                    <a:pt x="99200" y="98776"/>
                    <a:pt x="99200" y="99043"/>
                  </a:cubicBezTo>
                  <a:cubicBezTo>
                    <a:pt x="89133" y="109121"/>
                    <a:pt x="75266" y="115328"/>
                    <a:pt x="60000" y="115328"/>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8" name="is1ide-Freeform: Shape 5"/>
            <p:cNvSpPr/>
            <p:nvPr/>
          </p:nvSpPr>
          <p:spPr>
            <a:xfrm>
              <a:off x="5041919" y="1801286"/>
              <a:ext cx="87389" cy="85146"/>
            </a:xfrm>
            <a:custGeom>
              <a:avLst/>
              <a:gdLst/>
              <a:ahLst/>
              <a:cxnLst/>
              <a:rect l="0" t="0" r="0" b="0"/>
              <a:pathLst>
                <a:path w="120000" h="120000" extrusionOk="0">
                  <a:moveTo>
                    <a:pt x="28965" y="120000"/>
                  </a:moveTo>
                  <a:cubicBezTo>
                    <a:pt x="47586" y="113454"/>
                    <a:pt x="47586" y="113454"/>
                    <a:pt x="47586" y="113454"/>
                  </a:cubicBezTo>
                  <a:cubicBezTo>
                    <a:pt x="66206" y="106909"/>
                    <a:pt x="66206" y="106909"/>
                    <a:pt x="66206" y="106909"/>
                  </a:cubicBezTo>
                  <a:cubicBezTo>
                    <a:pt x="72413" y="100363"/>
                    <a:pt x="72413" y="100363"/>
                    <a:pt x="72413" y="100363"/>
                  </a:cubicBezTo>
                  <a:cubicBezTo>
                    <a:pt x="95172" y="100363"/>
                    <a:pt x="95172" y="100363"/>
                    <a:pt x="95172" y="100363"/>
                  </a:cubicBezTo>
                  <a:cubicBezTo>
                    <a:pt x="101379" y="87272"/>
                    <a:pt x="101379" y="87272"/>
                    <a:pt x="101379" y="87272"/>
                  </a:cubicBezTo>
                  <a:cubicBezTo>
                    <a:pt x="107586" y="74181"/>
                    <a:pt x="107586" y="74181"/>
                    <a:pt x="107586" y="74181"/>
                  </a:cubicBezTo>
                  <a:cubicBezTo>
                    <a:pt x="107586" y="37090"/>
                    <a:pt x="107586" y="37090"/>
                    <a:pt x="107586" y="37090"/>
                  </a:cubicBezTo>
                  <a:cubicBezTo>
                    <a:pt x="120000" y="30545"/>
                    <a:pt x="120000" y="30545"/>
                    <a:pt x="120000" y="30545"/>
                  </a:cubicBezTo>
                  <a:cubicBezTo>
                    <a:pt x="120000" y="4363"/>
                    <a:pt x="120000" y="4363"/>
                    <a:pt x="120000" y="4363"/>
                  </a:cubicBezTo>
                  <a:cubicBezTo>
                    <a:pt x="95172" y="0"/>
                    <a:pt x="95172" y="0"/>
                    <a:pt x="95172" y="0"/>
                  </a:cubicBezTo>
                  <a:cubicBezTo>
                    <a:pt x="78620" y="0"/>
                    <a:pt x="78620" y="0"/>
                    <a:pt x="78620" y="0"/>
                  </a:cubicBezTo>
                  <a:cubicBezTo>
                    <a:pt x="66206" y="4363"/>
                    <a:pt x="66206" y="4363"/>
                    <a:pt x="66206" y="4363"/>
                  </a:cubicBezTo>
                  <a:cubicBezTo>
                    <a:pt x="53793" y="10909"/>
                    <a:pt x="53793" y="10909"/>
                    <a:pt x="53793" y="10909"/>
                  </a:cubicBezTo>
                  <a:cubicBezTo>
                    <a:pt x="53793" y="10909"/>
                    <a:pt x="41379" y="24000"/>
                    <a:pt x="47586" y="24000"/>
                  </a:cubicBezTo>
                  <a:cubicBezTo>
                    <a:pt x="47586" y="17454"/>
                    <a:pt x="53793" y="24000"/>
                    <a:pt x="53793" y="24000"/>
                  </a:cubicBezTo>
                  <a:cubicBezTo>
                    <a:pt x="53793" y="30545"/>
                    <a:pt x="47586" y="30545"/>
                    <a:pt x="47586" y="30545"/>
                  </a:cubicBezTo>
                  <a:cubicBezTo>
                    <a:pt x="35172" y="30545"/>
                    <a:pt x="35172" y="30545"/>
                    <a:pt x="35172" y="30545"/>
                  </a:cubicBezTo>
                  <a:cubicBezTo>
                    <a:pt x="28965" y="30545"/>
                    <a:pt x="28965" y="30545"/>
                    <a:pt x="28965" y="30545"/>
                  </a:cubicBezTo>
                  <a:cubicBezTo>
                    <a:pt x="18620" y="30545"/>
                    <a:pt x="18620" y="30545"/>
                    <a:pt x="18620" y="30545"/>
                  </a:cubicBezTo>
                  <a:cubicBezTo>
                    <a:pt x="12413" y="37090"/>
                    <a:pt x="12413" y="37090"/>
                    <a:pt x="12413" y="37090"/>
                  </a:cubicBezTo>
                  <a:cubicBezTo>
                    <a:pt x="18620" y="50181"/>
                    <a:pt x="18620" y="50181"/>
                    <a:pt x="18620" y="50181"/>
                  </a:cubicBezTo>
                  <a:cubicBezTo>
                    <a:pt x="12413" y="56727"/>
                    <a:pt x="12413" y="56727"/>
                    <a:pt x="12413" y="56727"/>
                  </a:cubicBezTo>
                  <a:cubicBezTo>
                    <a:pt x="18620" y="61090"/>
                    <a:pt x="18620" y="61090"/>
                    <a:pt x="18620" y="61090"/>
                  </a:cubicBezTo>
                  <a:cubicBezTo>
                    <a:pt x="28965" y="67636"/>
                    <a:pt x="28965" y="67636"/>
                    <a:pt x="28965" y="67636"/>
                  </a:cubicBezTo>
                  <a:cubicBezTo>
                    <a:pt x="28965" y="80727"/>
                    <a:pt x="28965" y="80727"/>
                    <a:pt x="28965" y="80727"/>
                  </a:cubicBezTo>
                  <a:cubicBezTo>
                    <a:pt x="18620" y="80727"/>
                    <a:pt x="18620" y="80727"/>
                    <a:pt x="18620" y="80727"/>
                  </a:cubicBezTo>
                  <a:cubicBezTo>
                    <a:pt x="6206" y="93818"/>
                    <a:pt x="6206" y="93818"/>
                    <a:pt x="6206" y="93818"/>
                  </a:cubicBezTo>
                  <a:cubicBezTo>
                    <a:pt x="0" y="106909"/>
                    <a:pt x="0" y="106909"/>
                    <a:pt x="0" y="106909"/>
                  </a:cubicBezTo>
                  <a:cubicBezTo>
                    <a:pt x="12413" y="113454"/>
                    <a:pt x="12413" y="113454"/>
                    <a:pt x="12413" y="113454"/>
                  </a:cubicBezTo>
                  <a:cubicBezTo>
                    <a:pt x="28965" y="120000"/>
                    <a:pt x="28965" y="120000"/>
                    <a:pt x="28965" y="120000"/>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9" name="is1ide-Freeform: Shape 6"/>
            <p:cNvSpPr/>
            <p:nvPr/>
          </p:nvSpPr>
          <p:spPr>
            <a:xfrm>
              <a:off x="5115862" y="1718378"/>
              <a:ext cx="136685" cy="197182"/>
            </a:xfrm>
            <a:custGeom>
              <a:avLst/>
              <a:gdLst/>
              <a:ahLst/>
              <a:cxnLst/>
              <a:rect l="0" t="0" r="0" b="0"/>
              <a:pathLst>
                <a:path w="120000" h="120000" extrusionOk="0">
                  <a:moveTo>
                    <a:pt x="4000" y="45801"/>
                  </a:moveTo>
                  <a:cubicBezTo>
                    <a:pt x="8000" y="48549"/>
                    <a:pt x="12000" y="48549"/>
                    <a:pt x="8000" y="51297"/>
                  </a:cubicBezTo>
                  <a:cubicBezTo>
                    <a:pt x="16000" y="51297"/>
                    <a:pt x="16000" y="51297"/>
                    <a:pt x="16000" y="51297"/>
                  </a:cubicBezTo>
                  <a:cubicBezTo>
                    <a:pt x="24000" y="51297"/>
                    <a:pt x="24000" y="51297"/>
                    <a:pt x="24000" y="51297"/>
                  </a:cubicBezTo>
                  <a:cubicBezTo>
                    <a:pt x="20000" y="55877"/>
                    <a:pt x="20000" y="55877"/>
                    <a:pt x="20000" y="55877"/>
                  </a:cubicBezTo>
                  <a:cubicBezTo>
                    <a:pt x="20000" y="58625"/>
                    <a:pt x="20000" y="58625"/>
                    <a:pt x="20000" y="58625"/>
                  </a:cubicBezTo>
                  <a:cubicBezTo>
                    <a:pt x="24000" y="61374"/>
                    <a:pt x="28000" y="58625"/>
                    <a:pt x="28000" y="58625"/>
                  </a:cubicBezTo>
                  <a:cubicBezTo>
                    <a:pt x="28000" y="58625"/>
                    <a:pt x="38666" y="58625"/>
                    <a:pt x="42666" y="58625"/>
                  </a:cubicBezTo>
                  <a:cubicBezTo>
                    <a:pt x="38666" y="61374"/>
                    <a:pt x="38666" y="61374"/>
                    <a:pt x="38666" y="61374"/>
                  </a:cubicBezTo>
                  <a:cubicBezTo>
                    <a:pt x="46666" y="66870"/>
                    <a:pt x="46666" y="66870"/>
                    <a:pt x="46666" y="66870"/>
                  </a:cubicBezTo>
                  <a:cubicBezTo>
                    <a:pt x="46666" y="75114"/>
                    <a:pt x="46666" y="75114"/>
                    <a:pt x="46666" y="75114"/>
                  </a:cubicBezTo>
                  <a:cubicBezTo>
                    <a:pt x="50666" y="76946"/>
                    <a:pt x="42666" y="76946"/>
                    <a:pt x="42666" y="76946"/>
                  </a:cubicBezTo>
                  <a:cubicBezTo>
                    <a:pt x="42666" y="76946"/>
                    <a:pt x="34666" y="76946"/>
                    <a:pt x="30666" y="76946"/>
                  </a:cubicBezTo>
                  <a:cubicBezTo>
                    <a:pt x="30666" y="76946"/>
                    <a:pt x="28000" y="79694"/>
                    <a:pt x="24000" y="82442"/>
                  </a:cubicBezTo>
                  <a:cubicBezTo>
                    <a:pt x="20000" y="85190"/>
                    <a:pt x="24000" y="85190"/>
                    <a:pt x="24000" y="85190"/>
                  </a:cubicBezTo>
                  <a:cubicBezTo>
                    <a:pt x="30666" y="85190"/>
                    <a:pt x="30666" y="85190"/>
                    <a:pt x="30666" y="85190"/>
                  </a:cubicBezTo>
                  <a:cubicBezTo>
                    <a:pt x="30666" y="87938"/>
                    <a:pt x="30666" y="87938"/>
                    <a:pt x="30666" y="87938"/>
                  </a:cubicBezTo>
                  <a:cubicBezTo>
                    <a:pt x="30666" y="90687"/>
                    <a:pt x="28000" y="90687"/>
                    <a:pt x="24000" y="90687"/>
                  </a:cubicBezTo>
                  <a:cubicBezTo>
                    <a:pt x="12000" y="93435"/>
                    <a:pt x="12000" y="93435"/>
                    <a:pt x="12000" y="93435"/>
                  </a:cubicBezTo>
                  <a:cubicBezTo>
                    <a:pt x="16000" y="98931"/>
                    <a:pt x="16000" y="98931"/>
                    <a:pt x="16000" y="98931"/>
                  </a:cubicBezTo>
                  <a:cubicBezTo>
                    <a:pt x="24000" y="101679"/>
                    <a:pt x="24000" y="101679"/>
                    <a:pt x="24000" y="101679"/>
                  </a:cubicBezTo>
                  <a:cubicBezTo>
                    <a:pt x="34666" y="101679"/>
                    <a:pt x="34666" y="101679"/>
                    <a:pt x="34666" y="101679"/>
                  </a:cubicBezTo>
                  <a:cubicBezTo>
                    <a:pt x="38666" y="103511"/>
                    <a:pt x="38666" y="103511"/>
                    <a:pt x="38666" y="103511"/>
                  </a:cubicBezTo>
                  <a:cubicBezTo>
                    <a:pt x="38666" y="103511"/>
                    <a:pt x="30666" y="103511"/>
                    <a:pt x="28000" y="103511"/>
                  </a:cubicBezTo>
                  <a:cubicBezTo>
                    <a:pt x="28000" y="101679"/>
                    <a:pt x="20000" y="109007"/>
                    <a:pt x="20000" y="109007"/>
                  </a:cubicBezTo>
                  <a:cubicBezTo>
                    <a:pt x="16000" y="111755"/>
                    <a:pt x="16000" y="111755"/>
                    <a:pt x="16000" y="111755"/>
                  </a:cubicBezTo>
                  <a:cubicBezTo>
                    <a:pt x="4000" y="120000"/>
                    <a:pt x="4000" y="120000"/>
                    <a:pt x="4000" y="120000"/>
                  </a:cubicBezTo>
                  <a:cubicBezTo>
                    <a:pt x="12000" y="120000"/>
                    <a:pt x="12000" y="120000"/>
                    <a:pt x="12000" y="120000"/>
                  </a:cubicBezTo>
                  <a:cubicBezTo>
                    <a:pt x="16000" y="117251"/>
                    <a:pt x="16000" y="117251"/>
                    <a:pt x="16000" y="117251"/>
                  </a:cubicBezTo>
                  <a:cubicBezTo>
                    <a:pt x="24000" y="117251"/>
                    <a:pt x="24000" y="117251"/>
                    <a:pt x="24000" y="117251"/>
                  </a:cubicBezTo>
                  <a:cubicBezTo>
                    <a:pt x="34666" y="117251"/>
                    <a:pt x="34666" y="117251"/>
                    <a:pt x="34666" y="117251"/>
                  </a:cubicBezTo>
                  <a:cubicBezTo>
                    <a:pt x="42666" y="111755"/>
                    <a:pt x="42666" y="111755"/>
                    <a:pt x="42666" y="111755"/>
                  </a:cubicBezTo>
                  <a:cubicBezTo>
                    <a:pt x="46666" y="111755"/>
                    <a:pt x="58666" y="111755"/>
                    <a:pt x="58666" y="111755"/>
                  </a:cubicBezTo>
                  <a:cubicBezTo>
                    <a:pt x="73333" y="109007"/>
                    <a:pt x="73333" y="109007"/>
                    <a:pt x="73333" y="109007"/>
                  </a:cubicBezTo>
                  <a:cubicBezTo>
                    <a:pt x="73333" y="111755"/>
                    <a:pt x="85333" y="111755"/>
                    <a:pt x="85333" y="111755"/>
                  </a:cubicBezTo>
                  <a:cubicBezTo>
                    <a:pt x="89333" y="111755"/>
                    <a:pt x="108000" y="109007"/>
                    <a:pt x="108000" y="109007"/>
                  </a:cubicBezTo>
                  <a:cubicBezTo>
                    <a:pt x="112000" y="103511"/>
                    <a:pt x="112000" y="103511"/>
                    <a:pt x="112000" y="103511"/>
                  </a:cubicBezTo>
                  <a:cubicBezTo>
                    <a:pt x="112000" y="101679"/>
                    <a:pt x="108000" y="101679"/>
                    <a:pt x="104000" y="98931"/>
                  </a:cubicBezTo>
                  <a:cubicBezTo>
                    <a:pt x="112000" y="96183"/>
                    <a:pt x="112000" y="96183"/>
                    <a:pt x="112000" y="96183"/>
                  </a:cubicBezTo>
                  <a:cubicBezTo>
                    <a:pt x="116000" y="96183"/>
                    <a:pt x="116000" y="90687"/>
                    <a:pt x="120000" y="90687"/>
                  </a:cubicBezTo>
                  <a:cubicBezTo>
                    <a:pt x="120000" y="87938"/>
                    <a:pt x="116000" y="85190"/>
                    <a:pt x="116000" y="82442"/>
                  </a:cubicBezTo>
                  <a:cubicBezTo>
                    <a:pt x="108000" y="82442"/>
                    <a:pt x="108000" y="82442"/>
                    <a:pt x="108000" y="82442"/>
                  </a:cubicBezTo>
                  <a:cubicBezTo>
                    <a:pt x="104000" y="82442"/>
                    <a:pt x="97333" y="82442"/>
                    <a:pt x="97333" y="82442"/>
                  </a:cubicBezTo>
                  <a:cubicBezTo>
                    <a:pt x="97333" y="75114"/>
                    <a:pt x="97333" y="75114"/>
                    <a:pt x="97333" y="75114"/>
                  </a:cubicBezTo>
                  <a:cubicBezTo>
                    <a:pt x="73333" y="53129"/>
                    <a:pt x="73333" y="53129"/>
                    <a:pt x="73333" y="53129"/>
                  </a:cubicBezTo>
                  <a:cubicBezTo>
                    <a:pt x="73333" y="51297"/>
                    <a:pt x="69333" y="45801"/>
                    <a:pt x="65333" y="45801"/>
                  </a:cubicBezTo>
                  <a:cubicBezTo>
                    <a:pt x="62666" y="45801"/>
                    <a:pt x="62666" y="43053"/>
                    <a:pt x="58666" y="40305"/>
                  </a:cubicBezTo>
                  <a:cubicBezTo>
                    <a:pt x="54666" y="37557"/>
                    <a:pt x="62666" y="34809"/>
                    <a:pt x="62666" y="34809"/>
                  </a:cubicBezTo>
                  <a:cubicBezTo>
                    <a:pt x="62666" y="34809"/>
                    <a:pt x="69333" y="29312"/>
                    <a:pt x="69333" y="26564"/>
                  </a:cubicBezTo>
                  <a:cubicBezTo>
                    <a:pt x="73333" y="26564"/>
                    <a:pt x="69333" y="21984"/>
                    <a:pt x="69333" y="21984"/>
                  </a:cubicBezTo>
                  <a:cubicBezTo>
                    <a:pt x="65333" y="21984"/>
                    <a:pt x="50666" y="21984"/>
                    <a:pt x="50666" y="21984"/>
                  </a:cubicBezTo>
                  <a:cubicBezTo>
                    <a:pt x="46666" y="19236"/>
                    <a:pt x="46666" y="19236"/>
                    <a:pt x="46666" y="19236"/>
                  </a:cubicBezTo>
                  <a:cubicBezTo>
                    <a:pt x="46666" y="16488"/>
                    <a:pt x="50666" y="16488"/>
                    <a:pt x="54666" y="16488"/>
                  </a:cubicBezTo>
                  <a:cubicBezTo>
                    <a:pt x="54666" y="16488"/>
                    <a:pt x="62666" y="5496"/>
                    <a:pt x="65333" y="2748"/>
                  </a:cubicBezTo>
                  <a:cubicBezTo>
                    <a:pt x="62666" y="0"/>
                    <a:pt x="62666" y="0"/>
                    <a:pt x="62666" y="0"/>
                  </a:cubicBezTo>
                  <a:cubicBezTo>
                    <a:pt x="58666" y="2748"/>
                    <a:pt x="58666" y="2748"/>
                    <a:pt x="58666" y="2748"/>
                  </a:cubicBezTo>
                  <a:cubicBezTo>
                    <a:pt x="50666" y="8244"/>
                    <a:pt x="50666" y="8244"/>
                    <a:pt x="50666" y="8244"/>
                  </a:cubicBezTo>
                  <a:cubicBezTo>
                    <a:pt x="50666" y="8244"/>
                    <a:pt x="42666" y="10992"/>
                    <a:pt x="42666" y="8244"/>
                  </a:cubicBezTo>
                  <a:cubicBezTo>
                    <a:pt x="38666" y="8244"/>
                    <a:pt x="34666" y="8244"/>
                    <a:pt x="30666" y="8244"/>
                  </a:cubicBezTo>
                  <a:cubicBezTo>
                    <a:pt x="28000" y="13740"/>
                    <a:pt x="28000" y="13740"/>
                    <a:pt x="28000" y="13740"/>
                  </a:cubicBezTo>
                  <a:cubicBezTo>
                    <a:pt x="28000" y="13740"/>
                    <a:pt x="20000" y="19236"/>
                    <a:pt x="16000" y="19236"/>
                  </a:cubicBezTo>
                  <a:cubicBezTo>
                    <a:pt x="8000" y="24732"/>
                    <a:pt x="8000" y="24732"/>
                    <a:pt x="8000" y="24732"/>
                  </a:cubicBezTo>
                  <a:cubicBezTo>
                    <a:pt x="8000" y="29312"/>
                    <a:pt x="8000" y="29312"/>
                    <a:pt x="8000" y="29312"/>
                  </a:cubicBezTo>
                  <a:cubicBezTo>
                    <a:pt x="8000" y="29312"/>
                    <a:pt x="8000" y="32061"/>
                    <a:pt x="4000" y="32061"/>
                  </a:cubicBezTo>
                  <a:cubicBezTo>
                    <a:pt x="8000" y="37557"/>
                    <a:pt x="8000" y="37557"/>
                    <a:pt x="8000" y="37557"/>
                  </a:cubicBezTo>
                  <a:cubicBezTo>
                    <a:pt x="12000" y="40305"/>
                    <a:pt x="12000" y="40305"/>
                    <a:pt x="12000" y="40305"/>
                  </a:cubicBezTo>
                  <a:cubicBezTo>
                    <a:pt x="12000" y="40305"/>
                    <a:pt x="12000" y="43053"/>
                    <a:pt x="8000" y="43053"/>
                  </a:cubicBezTo>
                  <a:cubicBezTo>
                    <a:pt x="4000" y="40305"/>
                    <a:pt x="0" y="45801"/>
                    <a:pt x="4000" y="45801"/>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10" name="is1ide-Freeform: Shape 7"/>
            <p:cNvSpPr/>
            <p:nvPr/>
          </p:nvSpPr>
          <p:spPr>
            <a:xfrm>
              <a:off x="3973094" y="2789441"/>
              <a:ext cx="6723" cy="2240"/>
            </a:xfrm>
            <a:custGeom>
              <a:avLst/>
              <a:gdLst/>
              <a:ahLst/>
              <a:cxnLst/>
              <a:rect l="0" t="0" r="0" b="0"/>
              <a:pathLst>
                <a:path w="120000" h="120000" extrusionOk="0">
                  <a:moveTo>
                    <a:pt x="0" y="120000"/>
                  </a:moveTo>
                  <a:cubicBezTo>
                    <a:pt x="60000" y="120000"/>
                    <a:pt x="90000" y="120000"/>
                    <a:pt x="120000" y="120000"/>
                  </a:cubicBezTo>
                  <a:cubicBezTo>
                    <a:pt x="120000" y="0"/>
                    <a:pt x="60000" y="0"/>
                    <a:pt x="0" y="120000"/>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11" name="is1ide-Freeform: Shape 8"/>
            <p:cNvSpPr/>
            <p:nvPr/>
          </p:nvSpPr>
          <p:spPr>
            <a:xfrm>
              <a:off x="4869382" y="1577215"/>
              <a:ext cx="159091" cy="60500"/>
            </a:xfrm>
            <a:custGeom>
              <a:avLst/>
              <a:gdLst/>
              <a:ahLst/>
              <a:cxnLst/>
              <a:rect l="0" t="0" r="0" b="0"/>
              <a:pathLst>
                <a:path w="120000" h="120000" extrusionOk="0">
                  <a:moveTo>
                    <a:pt x="26538" y="42000"/>
                  </a:moveTo>
                  <a:cubicBezTo>
                    <a:pt x="26538" y="69000"/>
                    <a:pt x="26538" y="69000"/>
                    <a:pt x="26538" y="69000"/>
                  </a:cubicBezTo>
                  <a:cubicBezTo>
                    <a:pt x="26538" y="69000"/>
                    <a:pt x="47307" y="102000"/>
                    <a:pt x="43846" y="111000"/>
                  </a:cubicBezTo>
                  <a:cubicBezTo>
                    <a:pt x="40384" y="120000"/>
                    <a:pt x="77307" y="102000"/>
                    <a:pt x="77307" y="102000"/>
                  </a:cubicBezTo>
                  <a:cubicBezTo>
                    <a:pt x="113076" y="69000"/>
                    <a:pt x="113076" y="69000"/>
                    <a:pt x="113076" y="69000"/>
                  </a:cubicBezTo>
                  <a:cubicBezTo>
                    <a:pt x="120000" y="33000"/>
                    <a:pt x="120000" y="33000"/>
                    <a:pt x="120000" y="33000"/>
                  </a:cubicBezTo>
                  <a:cubicBezTo>
                    <a:pt x="107307" y="6000"/>
                    <a:pt x="107307" y="6000"/>
                    <a:pt x="107307" y="6000"/>
                  </a:cubicBezTo>
                  <a:cubicBezTo>
                    <a:pt x="40384" y="24000"/>
                    <a:pt x="40384" y="24000"/>
                    <a:pt x="40384" y="24000"/>
                  </a:cubicBezTo>
                  <a:cubicBezTo>
                    <a:pt x="19615" y="0"/>
                    <a:pt x="19615" y="0"/>
                    <a:pt x="19615" y="0"/>
                  </a:cubicBezTo>
                  <a:cubicBezTo>
                    <a:pt x="0" y="24000"/>
                    <a:pt x="0" y="24000"/>
                    <a:pt x="0" y="24000"/>
                  </a:cubicBezTo>
                  <a:cubicBezTo>
                    <a:pt x="0" y="24000"/>
                    <a:pt x="10384" y="42000"/>
                    <a:pt x="13846" y="51000"/>
                  </a:cubicBezTo>
                  <a:cubicBezTo>
                    <a:pt x="16153" y="51000"/>
                    <a:pt x="26538" y="42000"/>
                    <a:pt x="26538" y="42000"/>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12" name="is1ide-Freeform: Shape 9"/>
            <p:cNvSpPr/>
            <p:nvPr/>
          </p:nvSpPr>
          <p:spPr>
            <a:xfrm>
              <a:off x="3735578" y="2585536"/>
              <a:ext cx="127721" cy="56019"/>
            </a:xfrm>
            <a:custGeom>
              <a:avLst/>
              <a:gdLst/>
              <a:ahLst/>
              <a:cxnLst/>
              <a:rect l="0" t="0" r="0" b="0"/>
              <a:pathLst>
                <a:path w="120000" h="120000" extrusionOk="0">
                  <a:moveTo>
                    <a:pt x="91428" y="19459"/>
                  </a:moveTo>
                  <a:cubicBezTo>
                    <a:pt x="91428" y="0"/>
                    <a:pt x="74285" y="9729"/>
                    <a:pt x="71428" y="19459"/>
                  </a:cubicBezTo>
                  <a:cubicBezTo>
                    <a:pt x="67142" y="19459"/>
                    <a:pt x="45714" y="0"/>
                    <a:pt x="37142" y="0"/>
                  </a:cubicBezTo>
                  <a:cubicBezTo>
                    <a:pt x="32857" y="0"/>
                    <a:pt x="37142" y="19459"/>
                    <a:pt x="37142" y="19459"/>
                  </a:cubicBezTo>
                  <a:cubicBezTo>
                    <a:pt x="37142" y="74594"/>
                    <a:pt x="37142" y="74594"/>
                    <a:pt x="37142" y="74594"/>
                  </a:cubicBezTo>
                  <a:cubicBezTo>
                    <a:pt x="8571" y="74594"/>
                    <a:pt x="8571" y="74594"/>
                    <a:pt x="8571" y="74594"/>
                  </a:cubicBezTo>
                  <a:cubicBezTo>
                    <a:pt x="8571" y="74594"/>
                    <a:pt x="0" y="84324"/>
                    <a:pt x="0" y="94054"/>
                  </a:cubicBezTo>
                  <a:cubicBezTo>
                    <a:pt x="0" y="103783"/>
                    <a:pt x="12857" y="103783"/>
                    <a:pt x="17142" y="103783"/>
                  </a:cubicBezTo>
                  <a:cubicBezTo>
                    <a:pt x="17142" y="103783"/>
                    <a:pt x="25714" y="103783"/>
                    <a:pt x="30000" y="103783"/>
                  </a:cubicBezTo>
                  <a:cubicBezTo>
                    <a:pt x="32857" y="103783"/>
                    <a:pt x="41428" y="94054"/>
                    <a:pt x="41428" y="94054"/>
                  </a:cubicBezTo>
                  <a:cubicBezTo>
                    <a:pt x="41428" y="94054"/>
                    <a:pt x="45714" y="110270"/>
                    <a:pt x="45714" y="120000"/>
                  </a:cubicBezTo>
                  <a:cubicBezTo>
                    <a:pt x="62857" y="110270"/>
                    <a:pt x="62857" y="110270"/>
                    <a:pt x="62857" y="110270"/>
                  </a:cubicBezTo>
                  <a:cubicBezTo>
                    <a:pt x="62857" y="103783"/>
                    <a:pt x="67142" y="94054"/>
                    <a:pt x="67142" y="94054"/>
                  </a:cubicBezTo>
                  <a:cubicBezTo>
                    <a:pt x="87142" y="84324"/>
                    <a:pt x="87142" y="84324"/>
                    <a:pt x="87142" y="84324"/>
                  </a:cubicBezTo>
                  <a:cubicBezTo>
                    <a:pt x="87142" y="84324"/>
                    <a:pt x="112857" y="84324"/>
                    <a:pt x="115714" y="84324"/>
                  </a:cubicBezTo>
                  <a:cubicBezTo>
                    <a:pt x="115714" y="84324"/>
                    <a:pt x="120000" y="74594"/>
                    <a:pt x="115714" y="55135"/>
                  </a:cubicBezTo>
                  <a:cubicBezTo>
                    <a:pt x="108571" y="35675"/>
                    <a:pt x="95714" y="25945"/>
                    <a:pt x="91428" y="19459"/>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13" name="is1ide-Freeform: Shape 10"/>
            <p:cNvSpPr/>
            <p:nvPr/>
          </p:nvSpPr>
          <p:spPr>
            <a:xfrm>
              <a:off x="3556321" y="2513833"/>
              <a:ext cx="197182" cy="80666"/>
            </a:xfrm>
            <a:custGeom>
              <a:avLst/>
              <a:gdLst/>
              <a:ahLst/>
              <a:cxnLst/>
              <a:rect l="0" t="0" r="0" b="0"/>
              <a:pathLst>
                <a:path w="120000" h="120000" extrusionOk="0">
                  <a:moveTo>
                    <a:pt x="120000" y="92830"/>
                  </a:moveTo>
                  <a:cubicBezTo>
                    <a:pt x="120000" y="92830"/>
                    <a:pt x="111755" y="86037"/>
                    <a:pt x="106259" y="86037"/>
                  </a:cubicBezTo>
                  <a:cubicBezTo>
                    <a:pt x="104427" y="86037"/>
                    <a:pt x="87938" y="47547"/>
                    <a:pt x="87938" y="40754"/>
                  </a:cubicBezTo>
                  <a:cubicBezTo>
                    <a:pt x="85190" y="33962"/>
                    <a:pt x="53129" y="13584"/>
                    <a:pt x="53129" y="13584"/>
                  </a:cubicBezTo>
                  <a:cubicBezTo>
                    <a:pt x="16488" y="6792"/>
                    <a:pt x="16488" y="6792"/>
                    <a:pt x="16488" y="6792"/>
                  </a:cubicBezTo>
                  <a:cubicBezTo>
                    <a:pt x="16488" y="0"/>
                    <a:pt x="0" y="40754"/>
                    <a:pt x="0" y="40754"/>
                  </a:cubicBezTo>
                  <a:cubicBezTo>
                    <a:pt x="0" y="47547"/>
                    <a:pt x="0" y="47547"/>
                    <a:pt x="0" y="47547"/>
                  </a:cubicBezTo>
                  <a:cubicBezTo>
                    <a:pt x="0" y="47547"/>
                    <a:pt x="0" y="58867"/>
                    <a:pt x="0" y="65660"/>
                  </a:cubicBezTo>
                  <a:cubicBezTo>
                    <a:pt x="2748" y="65660"/>
                    <a:pt x="13740" y="47547"/>
                    <a:pt x="13740" y="33962"/>
                  </a:cubicBezTo>
                  <a:cubicBezTo>
                    <a:pt x="16488" y="27169"/>
                    <a:pt x="24732" y="20377"/>
                    <a:pt x="24732" y="20377"/>
                  </a:cubicBezTo>
                  <a:cubicBezTo>
                    <a:pt x="26564" y="13584"/>
                    <a:pt x="29312" y="27169"/>
                    <a:pt x="29312" y="27169"/>
                  </a:cubicBezTo>
                  <a:cubicBezTo>
                    <a:pt x="32061" y="27169"/>
                    <a:pt x="43053" y="40754"/>
                    <a:pt x="43053" y="40754"/>
                  </a:cubicBezTo>
                  <a:cubicBezTo>
                    <a:pt x="61374" y="52075"/>
                    <a:pt x="61374" y="52075"/>
                    <a:pt x="61374" y="52075"/>
                  </a:cubicBezTo>
                  <a:cubicBezTo>
                    <a:pt x="66870" y="65660"/>
                    <a:pt x="66870" y="65660"/>
                    <a:pt x="66870" y="65660"/>
                  </a:cubicBezTo>
                  <a:cubicBezTo>
                    <a:pt x="66870" y="65660"/>
                    <a:pt x="69618" y="106415"/>
                    <a:pt x="69618" y="113207"/>
                  </a:cubicBezTo>
                  <a:cubicBezTo>
                    <a:pt x="69618" y="120000"/>
                    <a:pt x="85190" y="120000"/>
                    <a:pt x="85190" y="120000"/>
                  </a:cubicBezTo>
                  <a:cubicBezTo>
                    <a:pt x="111755" y="113207"/>
                    <a:pt x="111755" y="113207"/>
                    <a:pt x="111755" y="113207"/>
                  </a:cubicBezTo>
                  <a:cubicBezTo>
                    <a:pt x="111755" y="113207"/>
                    <a:pt x="120000" y="99622"/>
                    <a:pt x="120000" y="92830"/>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grpSp>
      <p:grpSp>
        <p:nvGrpSpPr>
          <p:cNvPr id="14" name="组合 13"/>
          <p:cNvGrpSpPr/>
          <p:nvPr/>
        </p:nvGrpSpPr>
        <p:grpSpPr>
          <a:xfrm>
            <a:off x="8136256" y="2481581"/>
            <a:ext cx="2952750" cy="975635"/>
            <a:chOff x="2677265" y="1996356"/>
            <a:chExt cx="2952750" cy="975635"/>
          </a:xfrm>
        </p:grpSpPr>
        <p:sp>
          <p:nvSpPr>
            <p:cNvPr id="15" name="矩形 14"/>
            <p:cNvSpPr/>
            <p:nvPr/>
          </p:nvSpPr>
          <p:spPr>
            <a:xfrm>
              <a:off x="2677265" y="2346820"/>
              <a:ext cx="2952750" cy="625171"/>
            </a:xfrm>
            <a:prstGeom prst="rect">
              <a:avLst/>
            </a:prstGeom>
          </p:spPr>
          <p:txBody>
            <a:bodyPr wrap="square">
              <a:spAutoFit/>
              <a:scene3d>
                <a:camera prst="orthographicFront"/>
                <a:lightRig rig="threePt" dir="t"/>
              </a:scene3d>
              <a:sp3d contourW="12700"/>
            </a:bodyPr>
            <a:lstStyle/>
            <a:p>
              <a:pPr>
                <a:lnSpc>
                  <a:spcPct val="130000"/>
                </a:lnSpc>
              </a:pP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16" name="矩形 15"/>
            <p:cNvSpPr/>
            <p:nvPr/>
          </p:nvSpPr>
          <p:spPr>
            <a:xfrm>
              <a:off x="2677265" y="1996356"/>
              <a:ext cx="2084387" cy="39805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grpSp>
      <p:grpSp>
        <p:nvGrpSpPr>
          <p:cNvPr id="17" name="组合 16"/>
          <p:cNvGrpSpPr/>
          <p:nvPr/>
        </p:nvGrpSpPr>
        <p:grpSpPr>
          <a:xfrm>
            <a:off x="8136256" y="4672331"/>
            <a:ext cx="2952750" cy="975635"/>
            <a:chOff x="2677265" y="1996356"/>
            <a:chExt cx="2952750" cy="975635"/>
          </a:xfrm>
        </p:grpSpPr>
        <p:sp>
          <p:nvSpPr>
            <p:cNvPr id="18" name="矩形 17"/>
            <p:cNvSpPr/>
            <p:nvPr/>
          </p:nvSpPr>
          <p:spPr>
            <a:xfrm>
              <a:off x="2677265" y="2346820"/>
              <a:ext cx="2952750" cy="625171"/>
            </a:xfrm>
            <a:prstGeom prst="rect">
              <a:avLst/>
            </a:prstGeom>
          </p:spPr>
          <p:txBody>
            <a:bodyPr wrap="square">
              <a:spAutoFit/>
              <a:scene3d>
                <a:camera prst="orthographicFront"/>
                <a:lightRig rig="threePt" dir="t"/>
              </a:scene3d>
              <a:sp3d contourW="12700"/>
            </a:bodyPr>
            <a:lstStyle/>
            <a:p>
              <a:pPr>
                <a:lnSpc>
                  <a:spcPct val="130000"/>
                </a:lnSpc>
              </a:pP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19" name="矩形 18"/>
            <p:cNvSpPr/>
            <p:nvPr/>
          </p:nvSpPr>
          <p:spPr>
            <a:xfrm>
              <a:off x="2677265" y="1996356"/>
              <a:ext cx="2084387" cy="39805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grpSp>
      <p:grpSp>
        <p:nvGrpSpPr>
          <p:cNvPr id="20" name="组合 19"/>
          <p:cNvGrpSpPr/>
          <p:nvPr/>
        </p:nvGrpSpPr>
        <p:grpSpPr>
          <a:xfrm>
            <a:off x="1126285" y="2481581"/>
            <a:ext cx="2952750" cy="975635"/>
            <a:chOff x="2677265" y="1996356"/>
            <a:chExt cx="2952750" cy="975635"/>
          </a:xfrm>
        </p:grpSpPr>
        <p:sp>
          <p:nvSpPr>
            <p:cNvPr id="21" name="矩形 20"/>
            <p:cNvSpPr/>
            <p:nvPr/>
          </p:nvSpPr>
          <p:spPr>
            <a:xfrm>
              <a:off x="2677265" y="2346820"/>
              <a:ext cx="2952750" cy="625171"/>
            </a:xfrm>
            <a:prstGeom prst="rect">
              <a:avLst/>
            </a:prstGeom>
          </p:spPr>
          <p:txBody>
            <a:bodyPr wrap="square">
              <a:spAutoFit/>
              <a:scene3d>
                <a:camera prst="orthographicFront"/>
                <a:lightRig rig="threePt" dir="t"/>
              </a:scene3d>
              <a:sp3d contourW="12700"/>
            </a:bodyPr>
            <a:lstStyle/>
            <a:p>
              <a:pPr>
                <a:lnSpc>
                  <a:spcPct val="130000"/>
                </a:lnSpc>
              </a:pP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22" name="矩形 21"/>
            <p:cNvSpPr/>
            <p:nvPr/>
          </p:nvSpPr>
          <p:spPr>
            <a:xfrm>
              <a:off x="2677265" y="1996356"/>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grpSp>
      <p:grpSp>
        <p:nvGrpSpPr>
          <p:cNvPr id="23" name="组合 22"/>
          <p:cNvGrpSpPr/>
          <p:nvPr/>
        </p:nvGrpSpPr>
        <p:grpSpPr>
          <a:xfrm>
            <a:off x="1126285" y="4672331"/>
            <a:ext cx="2952750" cy="975635"/>
            <a:chOff x="2677265" y="1996356"/>
            <a:chExt cx="2952750" cy="975635"/>
          </a:xfrm>
        </p:grpSpPr>
        <p:sp>
          <p:nvSpPr>
            <p:cNvPr id="24" name="矩形 23"/>
            <p:cNvSpPr/>
            <p:nvPr/>
          </p:nvSpPr>
          <p:spPr>
            <a:xfrm>
              <a:off x="2677265" y="2346820"/>
              <a:ext cx="2952750" cy="625171"/>
            </a:xfrm>
            <a:prstGeom prst="rect">
              <a:avLst/>
            </a:prstGeom>
          </p:spPr>
          <p:txBody>
            <a:bodyPr wrap="square">
              <a:spAutoFit/>
              <a:scene3d>
                <a:camera prst="orthographicFront"/>
                <a:lightRig rig="threePt" dir="t"/>
              </a:scene3d>
              <a:sp3d contourW="12700"/>
            </a:bodyPr>
            <a:lstStyle/>
            <a:p>
              <a:pPr>
                <a:lnSpc>
                  <a:spcPct val="130000"/>
                </a:lnSpc>
              </a:pP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25" name="矩形 24"/>
            <p:cNvSpPr/>
            <p:nvPr/>
          </p:nvSpPr>
          <p:spPr>
            <a:xfrm>
              <a:off x="2677265" y="1996356"/>
              <a:ext cx="2084387" cy="39805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grpSp>
    </p:spTree>
    <p:extLst>
      <p:ext uri="{BB962C8B-B14F-4D97-AF65-F5344CB8AC3E}">
        <p14:creationId xmlns:p14="http://schemas.microsoft.com/office/powerpoint/2010/main" val="2717807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31"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style.rotation</p:attrName>
                                        </p:attrNameLst>
                                      </p:cBhvr>
                                      <p:tavLst>
                                        <p:tav tm="0">
                                          <p:val>
                                            <p:fltVal val="90"/>
                                          </p:val>
                                        </p:tav>
                                        <p:tav tm="100000">
                                          <p:val>
                                            <p:fltVal val="0"/>
                                          </p:val>
                                        </p:tav>
                                      </p:tavLst>
                                    </p:anim>
                                    <p:animEffect transition="in" filter="fade">
                                      <p:cBhvr>
                                        <p:cTn id="31" dur="1000"/>
                                        <p:tgtEl>
                                          <p:spTgt spid="6"/>
                                        </p:tgtEl>
                                      </p:cBhvr>
                                    </p:animEffect>
                                  </p:childTnLst>
                                </p:cTn>
                              </p:par>
                            </p:childTnLst>
                          </p:cTn>
                        </p:par>
                        <p:par>
                          <p:cTn id="32" fill="hold">
                            <p:stCondLst>
                              <p:cond delay="3450"/>
                            </p:stCondLst>
                            <p:childTnLst>
                              <p:par>
                                <p:cTn id="33" presetID="2" presetClass="entr" presetSubtype="2"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1+#ppt_w/2"/>
                                          </p:val>
                                        </p:tav>
                                        <p:tav tm="100000">
                                          <p:val>
                                            <p:strVal val="#ppt_x"/>
                                          </p:val>
                                        </p:tav>
                                      </p:tavLst>
                                    </p:anim>
                                    <p:anim calcmode="lin" valueType="num">
                                      <p:cBhvr additive="base">
                                        <p:cTn id="40" dur="5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1+#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1+#ppt_w/2"/>
                                          </p:val>
                                        </p:tav>
                                        <p:tav tm="100000">
                                          <p:val>
                                            <p:strVal val="#ppt_x"/>
                                          </p:val>
                                        </p:tav>
                                      </p:tavLst>
                                    </p:anim>
                                    <p:anim calcmode="lin" valueType="num">
                                      <p:cBhvr additive="base">
                                        <p:cTn id="4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02.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grpSp>
        <p:nvGrpSpPr>
          <p:cNvPr id="6" name="Group 42"/>
          <p:cNvGrpSpPr>
            <a:grpSpLocks/>
          </p:cNvGrpSpPr>
          <p:nvPr/>
        </p:nvGrpSpPr>
        <p:grpSpPr bwMode="auto">
          <a:xfrm>
            <a:off x="6329363" y="2306638"/>
            <a:ext cx="2346325" cy="3580513"/>
            <a:chOff x="6329875" y="2307111"/>
            <a:chExt cx="2346374" cy="3580383"/>
          </a:xfrm>
        </p:grpSpPr>
        <p:sp>
          <p:nvSpPr>
            <p:cNvPr id="7" name="Arrow: Pentagon 23"/>
            <p:cNvSpPr/>
            <p:nvPr/>
          </p:nvSpPr>
          <p:spPr>
            <a:xfrm rot="5400000">
              <a:off x="6876022" y="1760964"/>
              <a:ext cx="1254079" cy="2346374"/>
            </a:xfrm>
            <a:prstGeom prst="homePlat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8" name="Isosceles Triangle 24"/>
            <p:cNvSpPr/>
            <p:nvPr/>
          </p:nvSpPr>
          <p:spPr>
            <a:xfrm rot="10800000">
              <a:off x="6602931" y="3940589"/>
              <a:ext cx="1832013" cy="265103"/>
            </a:xfrm>
            <a:prstGeom prst="triangl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9" name="TextBox 25"/>
            <p:cNvSpPr txBox="1"/>
            <p:nvPr/>
          </p:nvSpPr>
          <p:spPr>
            <a:xfrm>
              <a:off x="6329875" y="4954965"/>
              <a:ext cx="2346374" cy="932529"/>
            </a:xfrm>
            <a:prstGeom prst="rect">
              <a:avLst/>
            </a:prstGeom>
            <a:noFill/>
          </p:spPr>
          <p:txBody>
            <a:bodyPr>
              <a:spAutoFit/>
            </a:bodyPr>
            <a:lstStyle/>
            <a:p>
              <a:pPr algn="ctr">
                <a:lnSpc>
                  <a:spcPct val="130000"/>
                </a:lnSpc>
              </a:pPr>
              <a:r>
                <a:rPr lang="en-US" altLang="zh-CN" sz="1400" dirty="0">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10" name="TextBox 26"/>
            <p:cNvSpPr txBox="1"/>
            <p:nvPr/>
          </p:nvSpPr>
          <p:spPr>
            <a:xfrm>
              <a:off x="6329875" y="4586678"/>
              <a:ext cx="2346374" cy="400095"/>
            </a:xfrm>
            <a:prstGeom prst="rect">
              <a:avLst/>
            </a:prstGeom>
            <a:noFill/>
          </p:spPr>
          <p:txBody>
            <a:bodyPr>
              <a:spAutoFit/>
            </a:bodyPr>
            <a:lstStyle/>
            <a:p>
              <a:pPr algn="ctr" fontAlgn="auto">
                <a:spcBef>
                  <a:spcPts val="0"/>
                </a:spcBef>
                <a:spcAft>
                  <a:spcPts val="0"/>
                </a:spcAft>
                <a:defRPr/>
              </a:pPr>
              <a:r>
                <a:rPr lang="en-US" altLang="zh-CN" sz="2000" dirty="0">
                  <a:solidFill>
                    <a:srgbClr val="151472"/>
                  </a:solidFill>
                  <a:latin typeface="迷你简菱心" panose="02010609000101010101" pitchFamily="49" charset="-122"/>
                  <a:ea typeface="迷你简菱心" panose="02010609000101010101" pitchFamily="49" charset="-122"/>
                  <a:cs typeface="+mn-ea"/>
                  <a:sym typeface="+mn-lt"/>
                </a:rPr>
                <a:t>Add title text</a:t>
              </a:r>
            </a:p>
          </p:txBody>
        </p:sp>
        <p:sp>
          <p:nvSpPr>
            <p:cNvPr id="11" name="Freeform 217"/>
            <p:cNvSpPr>
              <a:spLocks/>
            </p:cNvSpPr>
            <p:nvPr/>
          </p:nvSpPr>
          <p:spPr bwMode="auto">
            <a:xfrm>
              <a:off x="7201859" y="2542390"/>
              <a:ext cx="602408" cy="568684"/>
            </a:xfrm>
            <a:custGeom>
              <a:avLst/>
              <a:gdLst>
                <a:gd name="T0" fmla="*/ 877444514 w 194"/>
                <a:gd name="T1" fmla="*/ 77257120 h 183"/>
                <a:gd name="T2" fmla="*/ 993150323 w 194"/>
                <a:gd name="T3" fmla="*/ 77257120 h 183"/>
                <a:gd name="T4" fmla="*/ 1137784137 w 194"/>
                <a:gd name="T5" fmla="*/ 463533396 h 183"/>
                <a:gd name="T6" fmla="*/ 1359557226 w 194"/>
                <a:gd name="T7" fmla="*/ 618044528 h 183"/>
                <a:gd name="T8" fmla="*/ 1764530662 w 194"/>
                <a:gd name="T9" fmla="*/ 637358031 h 183"/>
                <a:gd name="T10" fmla="*/ 1793455561 w 194"/>
                <a:gd name="T11" fmla="*/ 753242157 h 183"/>
                <a:gd name="T12" fmla="*/ 1484904668 w 194"/>
                <a:gd name="T13" fmla="*/ 1004323912 h 183"/>
                <a:gd name="T14" fmla="*/ 1398123759 w 194"/>
                <a:gd name="T15" fmla="*/ 1265060865 h 183"/>
                <a:gd name="T16" fmla="*/ 1504191040 w 194"/>
                <a:gd name="T17" fmla="*/ 1651337141 h 183"/>
                <a:gd name="T18" fmla="*/ 1407768497 w 194"/>
                <a:gd name="T19" fmla="*/ 1718935956 h 183"/>
                <a:gd name="T20" fmla="*/ 1070289599 w 194"/>
                <a:gd name="T21" fmla="*/ 1496826009 h 183"/>
                <a:gd name="T22" fmla="*/ 800305238 w 194"/>
                <a:gd name="T23" fmla="*/ 1496826009 h 183"/>
                <a:gd name="T24" fmla="*/ 462826340 w 194"/>
                <a:gd name="T25" fmla="*/ 1718935956 h 183"/>
                <a:gd name="T26" fmla="*/ 366403798 w 194"/>
                <a:gd name="T27" fmla="*/ 1651337141 h 183"/>
                <a:gd name="T28" fmla="*/ 472471079 w 194"/>
                <a:gd name="T29" fmla="*/ 1265060865 h 183"/>
                <a:gd name="T30" fmla="*/ 395331803 w 194"/>
                <a:gd name="T31" fmla="*/ 1004323912 h 183"/>
                <a:gd name="T32" fmla="*/ 77139276 w 194"/>
                <a:gd name="T33" fmla="*/ 753242157 h 183"/>
                <a:gd name="T34" fmla="*/ 106064176 w 194"/>
                <a:gd name="T35" fmla="*/ 637358031 h 183"/>
                <a:gd name="T36" fmla="*/ 511037611 w 194"/>
                <a:gd name="T37" fmla="*/ 618044528 h 183"/>
                <a:gd name="T38" fmla="*/ 732810701 w 194"/>
                <a:gd name="T39" fmla="*/ 463533396 h 183"/>
                <a:gd name="T40" fmla="*/ 877444514 w 194"/>
                <a:gd name="T41" fmla="*/ 77257120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4" h="183">
                  <a:moveTo>
                    <a:pt x="91" y="8"/>
                  </a:moveTo>
                  <a:cubicBezTo>
                    <a:pt x="94" y="0"/>
                    <a:pt x="100" y="0"/>
                    <a:pt x="103" y="8"/>
                  </a:cubicBezTo>
                  <a:cubicBezTo>
                    <a:pt x="118" y="48"/>
                    <a:pt x="118" y="48"/>
                    <a:pt x="118" y="48"/>
                  </a:cubicBezTo>
                  <a:cubicBezTo>
                    <a:pt x="121" y="56"/>
                    <a:pt x="132" y="64"/>
                    <a:pt x="141" y="64"/>
                  </a:cubicBezTo>
                  <a:cubicBezTo>
                    <a:pt x="183" y="66"/>
                    <a:pt x="183" y="66"/>
                    <a:pt x="183" y="66"/>
                  </a:cubicBezTo>
                  <a:cubicBezTo>
                    <a:pt x="192" y="67"/>
                    <a:pt x="194" y="72"/>
                    <a:pt x="186" y="78"/>
                  </a:cubicBezTo>
                  <a:cubicBezTo>
                    <a:pt x="154" y="104"/>
                    <a:pt x="154" y="104"/>
                    <a:pt x="154" y="104"/>
                  </a:cubicBezTo>
                  <a:cubicBezTo>
                    <a:pt x="146" y="110"/>
                    <a:pt x="142" y="122"/>
                    <a:pt x="145" y="131"/>
                  </a:cubicBezTo>
                  <a:cubicBezTo>
                    <a:pt x="156" y="171"/>
                    <a:pt x="156" y="171"/>
                    <a:pt x="156" y="171"/>
                  </a:cubicBezTo>
                  <a:cubicBezTo>
                    <a:pt x="159" y="180"/>
                    <a:pt x="154" y="183"/>
                    <a:pt x="146" y="178"/>
                  </a:cubicBezTo>
                  <a:cubicBezTo>
                    <a:pt x="111" y="155"/>
                    <a:pt x="111" y="155"/>
                    <a:pt x="111" y="155"/>
                  </a:cubicBezTo>
                  <a:cubicBezTo>
                    <a:pt x="104" y="150"/>
                    <a:pt x="91" y="150"/>
                    <a:pt x="83" y="155"/>
                  </a:cubicBezTo>
                  <a:cubicBezTo>
                    <a:pt x="48" y="178"/>
                    <a:pt x="48" y="178"/>
                    <a:pt x="48" y="178"/>
                  </a:cubicBezTo>
                  <a:cubicBezTo>
                    <a:pt x="40" y="183"/>
                    <a:pt x="36" y="180"/>
                    <a:pt x="38" y="171"/>
                  </a:cubicBezTo>
                  <a:cubicBezTo>
                    <a:pt x="49" y="131"/>
                    <a:pt x="49" y="131"/>
                    <a:pt x="49" y="131"/>
                  </a:cubicBezTo>
                  <a:cubicBezTo>
                    <a:pt x="52" y="122"/>
                    <a:pt x="48" y="110"/>
                    <a:pt x="41" y="104"/>
                  </a:cubicBezTo>
                  <a:cubicBezTo>
                    <a:pt x="8" y="78"/>
                    <a:pt x="8" y="78"/>
                    <a:pt x="8" y="78"/>
                  </a:cubicBezTo>
                  <a:cubicBezTo>
                    <a:pt x="0" y="72"/>
                    <a:pt x="2" y="67"/>
                    <a:pt x="11" y="66"/>
                  </a:cubicBezTo>
                  <a:cubicBezTo>
                    <a:pt x="53" y="64"/>
                    <a:pt x="53" y="64"/>
                    <a:pt x="53" y="64"/>
                  </a:cubicBezTo>
                  <a:cubicBezTo>
                    <a:pt x="63" y="64"/>
                    <a:pt x="73" y="56"/>
                    <a:pt x="76" y="48"/>
                  </a:cubicBezTo>
                  <a:lnTo>
                    <a:pt x="91" y="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grpSp>
      <p:grpSp>
        <p:nvGrpSpPr>
          <p:cNvPr id="12" name="Group 41"/>
          <p:cNvGrpSpPr>
            <a:grpSpLocks/>
          </p:cNvGrpSpPr>
          <p:nvPr/>
        </p:nvGrpSpPr>
        <p:grpSpPr bwMode="auto">
          <a:xfrm>
            <a:off x="3516313" y="2306638"/>
            <a:ext cx="2346325" cy="3580513"/>
            <a:chOff x="3515752" y="2307109"/>
            <a:chExt cx="2346374" cy="3580383"/>
          </a:xfrm>
        </p:grpSpPr>
        <p:sp>
          <p:nvSpPr>
            <p:cNvPr id="13" name="Arrow: Pentagon 19"/>
            <p:cNvSpPr/>
            <p:nvPr/>
          </p:nvSpPr>
          <p:spPr>
            <a:xfrm rot="5400000">
              <a:off x="4061899" y="1760962"/>
              <a:ext cx="1254079" cy="2346374"/>
            </a:xfrm>
            <a:prstGeom prst="homePlat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14" name="Isosceles Triangle 20"/>
            <p:cNvSpPr/>
            <p:nvPr/>
          </p:nvSpPr>
          <p:spPr>
            <a:xfrm rot="10800000">
              <a:off x="3788808" y="3940587"/>
              <a:ext cx="1832013" cy="265103"/>
            </a:xfrm>
            <a:prstGeom prst="triangl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15" name="TextBox 21"/>
            <p:cNvSpPr txBox="1"/>
            <p:nvPr/>
          </p:nvSpPr>
          <p:spPr>
            <a:xfrm>
              <a:off x="3515752" y="4954963"/>
              <a:ext cx="2346374" cy="932529"/>
            </a:xfrm>
            <a:prstGeom prst="rect">
              <a:avLst/>
            </a:prstGeom>
            <a:noFill/>
          </p:spPr>
          <p:txBody>
            <a:bodyPr>
              <a:spAutoFit/>
            </a:bodyPr>
            <a:lstStyle/>
            <a:p>
              <a:pPr algn="ctr">
                <a:lnSpc>
                  <a:spcPct val="130000"/>
                </a:lnSpc>
              </a:pPr>
              <a:r>
                <a:rPr lang="en-US" altLang="zh-CN" sz="1400" dirty="0">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16" name="TextBox 22"/>
            <p:cNvSpPr txBox="1"/>
            <p:nvPr/>
          </p:nvSpPr>
          <p:spPr>
            <a:xfrm>
              <a:off x="3515752" y="4586676"/>
              <a:ext cx="2346374" cy="400095"/>
            </a:xfrm>
            <a:prstGeom prst="rect">
              <a:avLst/>
            </a:prstGeom>
            <a:noFill/>
          </p:spPr>
          <p:txBody>
            <a:bodyPr>
              <a:spAutoFit/>
            </a:bodyPr>
            <a:lstStyle/>
            <a:p>
              <a:pPr algn="ctr" fontAlgn="auto">
                <a:spcBef>
                  <a:spcPts val="0"/>
                </a:spcBef>
                <a:spcAft>
                  <a:spcPts val="0"/>
                </a:spcAft>
                <a:defRPr/>
              </a:pPr>
              <a:r>
                <a:rPr lang="en-US" altLang="zh-CN" sz="2000" dirty="0">
                  <a:solidFill>
                    <a:srgbClr val="151472"/>
                  </a:solidFill>
                  <a:latin typeface="迷你简菱心" panose="02010609000101010101" pitchFamily="49" charset="-122"/>
                  <a:ea typeface="迷你简菱心" panose="02010609000101010101" pitchFamily="49" charset="-122"/>
                  <a:cs typeface="+mn-ea"/>
                  <a:sym typeface="+mn-lt"/>
                </a:rPr>
                <a:t>Add title text</a:t>
              </a:r>
            </a:p>
          </p:txBody>
        </p:sp>
        <p:sp>
          <p:nvSpPr>
            <p:cNvPr id="17" name="Freeform 234"/>
            <p:cNvSpPr>
              <a:spLocks noEditPoints="1"/>
            </p:cNvSpPr>
            <p:nvPr/>
          </p:nvSpPr>
          <p:spPr bwMode="auto">
            <a:xfrm>
              <a:off x="4379592" y="2501688"/>
              <a:ext cx="618690" cy="609386"/>
            </a:xfrm>
            <a:custGeom>
              <a:avLst/>
              <a:gdLst>
                <a:gd name="T0" fmla="*/ 918257211 w 199"/>
                <a:gd name="T1" fmla="*/ 550993763 h 196"/>
                <a:gd name="T2" fmla="*/ 918257211 w 199"/>
                <a:gd name="T3" fmla="*/ 0 h 196"/>
                <a:gd name="T4" fmla="*/ 1913838236 w 199"/>
                <a:gd name="T5" fmla="*/ 1005325226 h 196"/>
                <a:gd name="T6" fmla="*/ 1846177178 w 199"/>
                <a:gd name="T7" fmla="*/ 985989657 h 196"/>
                <a:gd name="T8" fmla="*/ 1797847851 w 199"/>
                <a:gd name="T9" fmla="*/ 1043990146 h 196"/>
                <a:gd name="T10" fmla="*/ 1739852659 w 199"/>
                <a:gd name="T11" fmla="*/ 1005325226 h 196"/>
                <a:gd name="T12" fmla="*/ 1807513716 w 199"/>
                <a:gd name="T13" fmla="*/ 937658507 h 196"/>
                <a:gd name="T14" fmla="*/ 1691523332 w 199"/>
                <a:gd name="T15" fmla="*/ 956990967 h 196"/>
                <a:gd name="T16" fmla="*/ 1353218044 w 199"/>
                <a:gd name="T17" fmla="*/ 1672316858 h 196"/>
                <a:gd name="T18" fmla="*/ 1353218044 w 199"/>
                <a:gd name="T19" fmla="*/ 1846315216 h 196"/>
                <a:gd name="T20" fmla="*/ 1159900736 w 199"/>
                <a:gd name="T21" fmla="*/ 1894649474 h 196"/>
                <a:gd name="T22" fmla="*/ 1121237275 w 199"/>
                <a:gd name="T23" fmla="*/ 1759316037 h 196"/>
                <a:gd name="T24" fmla="*/ 695942307 w 199"/>
                <a:gd name="T25" fmla="*/ 1759316037 h 196"/>
                <a:gd name="T26" fmla="*/ 657278846 w 199"/>
                <a:gd name="T27" fmla="*/ 1894649474 h 196"/>
                <a:gd name="T28" fmla="*/ 473627403 w 199"/>
                <a:gd name="T29" fmla="*/ 1846315216 h 196"/>
                <a:gd name="T30" fmla="*/ 473627403 w 199"/>
                <a:gd name="T31" fmla="*/ 1662650628 h 196"/>
                <a:gd name="T32" fmla="*/ 77326923 w 199"/>
                <a:gd name="T33" fmla="*/ 1478986040 h 196"/>
                <a:gd name="T34" fmla="*/ 0 w 199"/>
                <a:gd name="T35" fmla="*/ 1053656376 h 196"/>
                <a:gd name="T36" fmla="*/ 154653846 w 199"/>
                <a:gd name="T37" fmla="*/ 966657197 h 196"/>
                <a:gd name="T38" fmla="*/ 183651442 w 199"/>
                <a:gd name="T39" fmla="*/ 570329332 h 196"/>
                <a:gd name="T40" fmla="*/ 579951923 w 199"/>
                <a:gd name="T41" fmla="*/ 473663923 h 196"/>
                <a:gd name="T42" fmla="*/ 599283653 w 199"/>
                <a:gd name="T43" fmla="*/ 589661792 h 196"/>
                <a:gd name="T44" fmla="*/ 628281249 w 199"/>
                <a:gd name="T45" fmla="*/ 657328511 h 196"/>
                <a:gd name="T46" fmla="*/ 918257211 w 199"/>
                <a:gd name="T47" fmla="*/ 666994741 h 196"/>
                <a:gd name="T48" fmla="*/ 1227561794 w 199"/>
                <a:gd name="T49" fmla="*/ 657328511 h 196"/>
                <a:gd name="T50" fmla="*/ 1275891121 w 199"/>
                <a:gd name="T51" fmla="*/ 647662281 h 196"/>
                <a:gd name="T52" fmla="*/ 1179232467 w 199"/>
                <a:gd name="T53" fmla="*/ 560663102 h 196"/>
                <a:gd name="T54" fmla="*/ 1681857467 w 199"/>
                <a:gd name="T55" fmla="*/ 918326047 h 196"/>
                <a:gd name="T56" fmla="*/ 1846177178 w 199"/>
                <a:gd name="T57" fmla="*/ 927992277 h 196"/>
                <a:gd name="T58" fmla="*/ 1913838236 w 199"/>
                <a:gd name="T59" fmla="*/ 976323427 h 196"/>
                <a:gd name="T60" fmla="*/ 521956730 w 199"/>
                <a:gd name="T61" fmla="*/ 966657197 h 196"/>
                <a:gd name="T62" fmla="*/ 347971154 w 199"/>
                <a:gd name="T63" fmla="*/ 966657197 h 196"/>
                <a:gd name="T64" fmla="*/ 521956730 w 199"/>
                <a:gd name="T65" fmla="*/ 966657197 h 196"/>
                <a:gd name="T66" fmla="*/ 1788181986 w 199"/>
                <a:gd name="T67" fmla="*/ 976323427 h 196"/>
                <a:gd name="T68" fmla="*/ 1768850255 w 199"/>
                <a:gd name="T69" fmla="*/ 995658996 h 196"/>
                <a:gd name="T70" fmla="*/ 1807513716 w 199"/>
                <a:gd name="T71" fmla="*/ 1005325226 h 1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9" h="196">
                  <a:moveTo>
                    <a:pt x="123" y="29"/>
                  </a:moveTo>
                  <a:cubicBezTo>
                    <a:pt x="123" y="44"/>
                    <a:pt x="110" y="57"/>
                    <a:pt x="95" y="57"/>
                  </a:cubicBezTo>
                  <a:cubicBezTo>
                    <a:pt x="79" y="57"/>
                    <a:pt x="67" y="44"/>
                    <a:pt x="67" y="29"/>
                  </a:cubicBezTo>
                  <a:cubicBezTo>
                    <a:pt x="67" y="13"/>
                    <a:pt x="79" y="0"/>
                    <a:pt x="95" y="0"/>
                  </a:cubicBezTo>
                  <a:cubicBezTo>
                    <a:pt x="110" y="0"/>
                    <a:pt x="123" y="13"/>
                    <a:pt x="123" y="29"/>
                  </a:cubicBezTo>
                  <a:close/>
                  <a:moveTo>
                    <a:pt x="198" y="104"/>
                  </a:moveTo>
                  <a:cubicBezTo>
                    <a:pt x="197" y="105"/>
                    <a:pt x="196" y="105"/>
                    <a:pt x="195" y="104"/>
                  </a:cubicBezTo>
                  <a:cubicBezTo>
                    <a:pt x="195" y="104"/>
                    <a:pt x="193" y="103"/>
                    <a:pt x="191" y="102"/>
                  </a:cubicBezTo>
                  <a:cubicBezTo>
                    <a:pt x="191" y="104"/>
                    <a:pt x="190" y="105"/>
                    <a:pt x="190" y="106"/>
                  </a:cubicBezTo>
                  <a:cubicBezTo>
                    <a:pt x="189" y="108"/>
                    <a:pt x="187" y="108"/>
                    <a:pt x="186" y="108"/>
                  </a:cubicBezTo>
                  <a:cubicBezTo>
                    <a:pt x="185" y="108"/>
                    <a:pt x="185" y="108"/>
                    <a:pt x="185" y="108"/>
                  </a:cubicBezTo>
                  <a:cubicBezTo>
                    <a:pt x="182" y="108"/>
                    <a:pt x="180" y="106"/>
                    <a:pt x="180" y="104"/>
                  </a:cubicBezTo>
                  <a:cubicBezTo>
                    <a:pt x="179" y="102"/>
                    <a:pt x="180" y="100"/>
                    <a:pt x="181" y="98"/>
                  </a:cubicBezTo>
                  <a:cubicBezTo>
                    <a:pt x="183" y="97"/>
                    <a:pt x="185" y="97"/>
                    <a:pt x="187" y="97"/>
                  </a:cubicBezTo>
                  <a:cubicBezTo>
                    <a:pt x="187" y="96"/>
                    <a:pt x="186" y="96"/>
                    <a:pt x="185" y="96"/>
                  </a:cubicBezTo>
                  <a:cubicBezTo>
                    <a:pt x="182" y="95"/>
                    <a:pt x="178" y="97"/>
                    <a:pt x="175" y="99"/>
                  </a:cubicBezTo>
                  <a:cubicBezTo>
                    <a:pt x="176" y="103"/>
                    <a:pt x="177" y="108"/>
                    <a:pt x="177" y="113"/>
                  </a:cubicBezTo>
                  <a:cubicBezTo>
                    <a:pt x="177" y="138"/>
                    <a:pt x="162" y="160"/>
                    <a:pt x="140" y="173"/>
                  </a:cubicBezTo>
                  <a:cubicBezTo>
                    <a:pt x="140" y="173"/>
                    <a:pt x="140" y="173"/>
                    <a:pt x="140" y="173"/>
                  </a:cubicBezTo>
                  <a:cubicBezTo>
                    <a:pt x="140" y="191"/>
                    <a:pt x="140" y="191"/>
                    <a:pt x="140" y="191"/>
                  </a:cubicBezTo>
                  <a:cubicBezTo>
                    <a:pt x="140" y="194"/>
                    <a:pt x="138" y="196"/>
                    <a:pt x="136" y="196"/>
                  </a:cubicBezTo>
                  <a:cubicBezTo>
                    <a:pt x="120" y="196"/>
                    <a:pt x="120" y="196"/>
                    <a:pt x="120" y="196"/>
                  </a:cubicBezTo>
                  <a:cubicBezTo>
                    <a:pt x="118" y="196"/>
                    <a:pt x="116" y="194"/>
                    <a:pt x="116" y="191"/>
                  </a:cubicBezTo>
                  <a:cubicBezTo>
                    <a:pt x="116" y="182"/>
                    <a:pt x="116" y="182"/>
                    <a:pt x="116" y="182"/>
                  </a:cubicBezTo>
                  <a:cubicBezTo>
                    <a:pt x="110" y="184"/>
                    <a:pt x="103" y="185"/>
                    <a:pt x="96" y="185"/>
                  </a:cubicBezTo>
                  <a:cubicBezTo>
                    <a:pt x="87" y="185"/>
                    <a:pt x="80" y="184"/>
                    <a:pt x="72" y="182"/>
                  </a:cubicBezTo>
                  <a:cubicBezTo>
                    <a:pt x="72" y="191"/>
                    <a:pt x="72" y="191"/>
                    <a:pt x="72" y="191"/>
                  </a:cubicBezTo>
                  <a:cubicBezTo>
                    <a:pt x="72" y="193"/>
                    <a:pt x="71" y="196"/>
                    <a:pt x="68" y="196"/>
                  </a:cubicBezTo>
                  <a:cubicBezTo>
                    <a:pt x="53" y="196"/>
                    <a:pt x="53" y="196"/>
                    <a:pt x="53" y="196"/>
                  </a:cubicBezTo>
                  <a:cubicBezTo>
                    <a:pt x="51" y="196"/>
                    <a:pt x="49" y="193"/>
                    <a:pt x="49" y="191"/>
                  </a:cubicBezTo>
                  <a:cubicBezTo>
                    <a:pt x="49" y="173"/>
                    <a:pt x="49" y="173"/>
                    <a:pt x="49" y="173"/>
                  </a:cubicBezTo>
                  <a:cubicBezTo>
                    <a:pt x="49" y="173"/>
                    <a:pt x="49" y="172"/>
                    <a:pt x="49" y="172"/>
                  </a:cubicBezTo>
                  <a:cubicBezTo>
                    <a:pt x="41" y="167"/>
                    <a:pt x="34" y="160"/>
                    <a:pt x="28" y="153"/>
                  </a:cubicBezTo>
                  <a:cubicBezTo>
                    <a:pt x="8" y="153"/>
                    <a:pt x="8" y="153"/>
                    <a:pt x="8" y="153"/>
                  </a:cubicBezTo>
                  <a:cubicBezTo>
                    <a:pt x="4" y="153"/>
                    <a:pt x="0" y="149"/>
                    <a:pt x="0" y="144"/>
                  </a:cubicBezTo>
                  <a:cubicBezTo>
                    <a:pt x="0" y="109"/>
                    <a:pt x="0" y="109"/>
                    <a:pt x="0" y="109"/>
                  </a:cubicBezTo>
                  <a:cubicBezTo>
                    <a:pt x="0" y="104"/>
                    <a:pt x="4" y="100"/>
                    <a:pt x="8" y="100"/>
                  </a:cubicBezTo>
                  <a:cubicBezTo>
                    <a:pt x="16" y="100"/>
                    <a:pt x="16" y="100"/>
                    <a:pt x="16" y="100"/>
                  </a:cubicBezTo>
                  <a:cubicBezTo>
                    <a:pt x="18" y="90"/>
                    <a:pt x="23" y="81"/>
                    <a:pt x="29" y="73"/>
                  </a:cubicBezTo>
                  <a:cubicBezTo>
                    <a:pt x="19" y="59"/>
                    <a:pt x="19" y="59"/>
                    <a:pt x="19" y="59"/>
                  </a:cubicBezTo>
                  <a:cubicBezTo>
                    <a:pt x="25" y="55"/>
                    <a:pt x="33" y="56"/>
                    <a:pt x="41" y="61"/>
                  </a:cubicBezTo>
                  <a:cubicBezTo>
                    <a:pt x="47" y="56"/>
                    <a:pt x="53" y="52"/>
                    <a:pt x="60" y="49"/>
                  </a:cubicBezTo>
                  <a:cubicBezTo>
                    <a:pt x="62" y="52"/>
                    <a:pt x="65" y="55"/>
                    <a:pt x="68" y="58"/>
                  </a:cubicBezTo>
                  <a:cubicBezTo>
                    <a:pt x="66" y="59"/>
                    <a:pt x="64" y="60"/>
                    <a:pt x="62" y="61"/>
                  </a:cubicBezTo>
                  <a:cubicBezTo>
                    <a:pt x="60" y="62"/>
                    <a:pt x="59" y="64"/>
                    <a:pt x="60" y="66"/>
                  </a:cubicBezTo>
                  <a:cubicBezTo>
                    <a:pt x="61" y="68"/>
                    <a:pt x="63" y="69"/>
                    <a:pt x="65" y="68"/>
                  </a:cubicBezTo>
                  <a:cubicBezTo>
                    <a:pt x="69" y="66"/>
                    <a:pt x="72" y="65"/>
                    <a:pt x="76" y="64"/>
                  </a:cubicBezTo>
                  <a:cubicBezTo>
                    <a:pt x="81" y="67"/>
                    <a:pt x="88" y="69"/>
                    <a:pt x="95" y="69"/>
                  </a:cubicBezTo>
                  <a:cubicBezTo>
                    <a:pt x="102" y="69"/>
                    <a:pt x="109" y="67"/>
                    <a:pt x="114" y="63"/>
                  </a:cubicBezTo>
                  <a:cubicBezTo>
                    <a:pt x="119" y="65"/>
                    <a:pt x="123" y="66"/>
                    <a:pt x="127" y="68"/>
                  </a:cubicBezTo>
                  <a:cubicBezTo>
                    <a:pt x="128" y="69"/>
                    <a:pt x="128" y="69"/>
                    <a:pt x="129" y="69"/>
                  </a:cubicBezTo>
                  <a:cubicBezTo>
                    <a:pt x="130" y="69"/>
                    <a:pt x="132" y="68"/>
                    <a:pt x="132" y="67"/>
                  </a:cubicBezTo>
                  <a:cubicBezTo>
                    <a:pt x="134" y="65"/>
                    <a:pt x="133" y="63"/>
                    <a:pt x="131" y="61"/>
                  </a:cubicBezTo>
                  <a:cubicBezTo>
                    <a:pt x="128" y="60"/>
                    <a:pt x="125" y="59"/>
                    <a:pt x="122" y="58"/>
                  </a:cubicBezTo>
                  <a:cubicBezTo>
                    <a:pt x="125" y="55"/>
                    <a:pt x="128" y="52"/>
                    <a:pt x="129" y="48"/>
                  </a:cubicBezTo>
                  <a:cubicBezTo>
                    <a:pt x="151" y="57"/>
                    <a:pt x="167" y="74"/>
                    <a:pt x="174" y="95"/>
                  </a:cubicBezTo>
                  <a:cubicBezTo>
                    <a:pt x="177" y="93"/>
                    <a:pt x="181" y="91"/>
                    <a:pt x="186" y="92"/>
                  </a:cubicBezTo>
                  <a:cubicBezTo>
                    <a:pt x="188" y="92"/>
                    <a:pt x="190" y="94"/>
                    <a:pt x="191" y="96"/>
                  </a:cubicBezTo>
                  <a:cubicBezTo>
                    <a:pt x="191" y="97"/>
                    <a:pt x="192" y="98"/>
                    <a:pt x="192" y="98"/>
                  </a:cubicBezTo>
                  <a:cubicBezTo>
                    <a:pt x="195" y="99"/>
                    <a:pt x="197" y="101"/>
                    <a:pt x="198" y="101"/>
                  </a:cubicBezTo>
                  <a:cubicBezTo>
                    <a:pt x="199" y="102"/>
                    <a:pt x="199" y="104"/>
                    <a:pt x="198" y="104"/>
                  </a:cubicBezTo>
                  <a:close/>
                  <a:moveTo>
                    <a:pt x="54" y="100"/>
                  </a:moveTo>
                  <a:cubicBezTo>
                    <a:pt x="54" y="95"/>
                    <a:pt x="50" y="91"/>
                    <a:pt x="45" y="91"/>
                  </a:cubicBezTo>
                  <a:cubicBezTo>
                    <a:pt x="40" y="91"/>
                    <a:pt x="36" y="95"/>
                    <a:pt x="36" y="100"/>
                  </a:cubicBezTo>
                  <a:cubicBezTo>
                    <a:pt x="36" y="105"/>
                    <a:pt x="40" y="109"/>
                    <a:pt x="45" y="109"/>
                  </a:cubicBezTo>
                  <a:cubicBezTo>
                    <a:pt x="50" y="109"/>
                    <a:pt x="54" y="105"/>
                    <a:pt x="54" y="100"/>
                  </a:cubicBezTo>
                  <a:close/>
                  <a:moveTo>
                    <a:pt x="188" y="101"/>
                  </a:moveTo>
                  <a:cubicBezTo>
                    <a:pt x="187" y="101"/>
                    <a:pt x="186" y="101"/>
                    <a:pt x="185" y="101"/>
                  </a:cubicBezTo>
                  <a:cubicBezTo>
                    <a:pt x="184" y="101"/>
                    <a:pt x="184" y="101"/>
                    <a:pt x="184" y="101"/>
                  </a:cubicBezTo>
                  <a:cubicBezTo>
                    <a:pt x="183" y="102"/>
                    <a:pt x="183" y="102"/>
                    <a:pt x="183" y="103"/>
                  </a:cubicBezTo>
                  <a:cubicBezTo>
                    <a:pt x="184" y="104"/>
                    <a:pt x="185" y="104"/>
                    <a:pt x="186" y="104"/>
                  </a:cubicBezTo>
                  <a:cubicBezTo>
                    <a:pt x="186" y="104"/>
                    <a:pt x="186" y="104"/>
                    <a:pt x="187" y="104"/>
                  </a:cubicBezTo>
                  <a:cubicBezTo>
                    <a:pt x="187" y="103"/>
                    <a:pt x="187" y="102"/>
                    <a:pt x="188" y="10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grpSp>
      <p:grpSp>
        <p:nvGrpSpPr>
          <p:cNvPr id="18" name="Group 43"/>
          <p:cNvGrpSpPr>
            <a:grpSpLocks/>
          </p:cNvGrpSpPr>
          <p:nvPr/>
        </p:nvGrpSpPr>
        <p:grpSpPr bwMode="auto">
          <a:xfrm>
            <a:off x="9144000" y="2306638"/>
            <a:ext cx="2346325" cy="3580513"/>
            <a:chOff x="9144001" y="2307112"/>
            <a:chExt cx="2346374" cy="3580383"/>
          </a:xfrm>
        </p:grpSpPr>
        <p:sp>
          <p:nvSpPr>
            <p:cNvPr id="19" name="Arrow: Pentagon 27"/>
            <p:cNvSpPr/>
            <p:nvPr/>
          </p:nvSpPr>
          <p:spPr>
            <a:xfrm rot="5400000">
              <a:off x="9690148" y="1760965"/>
              <a:ext cx="1254079" cy="2346374"/>
            </a:xfrm>
            <a:prstGeom prst="homePlat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0" name="Isosceles Triangle 28"/>
            <p:cNvSpPr/>
            <p:nvPr/>
          </p:nvSpPr>
          <p:spPr>
            <a:xfrm rot="10800000">
              <a:off x="9417057" y="3940590"/>
              <a:ext cx="1832013" cy="265103"/>
            </a:xfrm>
            <a:prstGeom prst="triangl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1" name="TextBox 29"/>
            <p:cNvSpPr txBox="1"/>
            <p:nvPr/>
          </p:nvSpPr>
          <p:spPr>
            <a:xfrm>
              <a:off x="9144001" y="4954966"/>
              <a:ext cx="2346374" cy="932529"/>
            </a:xfrm>
            <a:prstGeom prst="rect">
              <a:avLst/>
            </a:prstGeom>
            <a:noFill/>
          </p:spPr>
          <p:txBody>
            <a:bodyPr>
              <a:spAutoFit/>
            </a:bodyPr>
            <a:lstStyle/>
            <a:p>
              <a:pPr algn="ctr">
                <a:lnSpc>
                  <a:spcPct val="130000"/>
                </a:lnSpc>
              </a:pPr>
              <a:r>
                <a:rPr lang="en-US" altLang="zh-CN" sz="1400" dirty="0">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22" name="TextBox 30"/>
            <p:cNvSpPr txBox="1"/>
            <p:nvPr/>
          </p:nvSpPr>
          <p:spPr>
            <a:xfrm>
              <a:off x="9144001" y="4586679"/>
              <a:ext cx="2346374" cy="400095"/>
            </a:xfrm>
            <a:prstGeom prst="rect">
              <a:avLst/>
            </a:prstGeom>
            <a:noFill/>
          </p:spPr>
          <p:txBody>
            <a:bodyPr>
              <a:spAutoFit/>
            </a:bodyPr>
            <a:lstStyle/>
            <a:p>
              <a:pPr algn="ctr" fontAlgn="auto">
                <a:spcBef>
                  <a:spcPts val="0"/>
                </a:spcBef>
                <a:spcAft>
                  <a:spcPts val="0"/>
                </a:spcAft>
                <a:defRPr/>
              </a:pPr>
              <a:r>
                <a:rPr lang="en-US" altLang="zh-CN" sz="2000" dirty="0">
                  <a:solidFill>
                    <a:srgbClr val="151472"/>
                  </a:solidFill>
                  <a:latin typeface="迷你简菱心" panose="02010609000101010101" pitchFamily="49" charset="-122"/>
                  <a:ea typeface="迷你简菱心" panose="02010609000101010101" pitchFamily="49" charset="-122"/>
                  <a:cs typeface="+mn-ea"/>
                  <a:sym typeface="+mn-lt"/>
                </a:rPr>
                <a:t>Add title text</a:t>
              </a:r>
            </a:p>
          </p:txBody>
        </p:sp>
        <p:sp>
          <p:nvSpPr>
            <p:cNvPr id="23" name="Freeform 7"/>
            <p:cNvSpPr>
              <a:spLocks noEditPoints="1"/>
            </p:cNvSpPr>
            <p:nvPr/>
          </p:nvSpPr>
          <p:spPr bwMode="auto">
            <a:xfrm>
              <a:off x="10038945" y="2558402"/>
              <a:ext cx="556484" cy="552672"/>
            </a:xfrm>
            <a:custGeom>
              <a:avLst/>
              <a:gdLst>
                <a:gd name="T0" fmla="*/ 1083659843 w 192"/>
                <a:gd name="T1" fmla="*/ 207145496 h 192"/>
                <a:gd name="T2" fmla="*/ 1083659843 w 192"/>
                <a:gd name="T3" fmla="*/ 91144824 h 192"/>
                <a:gd name="T4" fmla="*/ 991254515 w 192"/>
                <a:gd name="T5" fmla="*/ 0 h 192"/>
                <a:gd name="T6" fmla="*/ 621633205 w 192"/>
                <a:gd name="T7" fmla="*/ 0 h 192"/>
                <a:gd name="T8" fmla="*/ 520828447 w 192"/>
                <a:gd name="T9" fmla="*/ 91144824 h 192"/>
                <a:gd name="T10" fmla="*/ 520828447 w 192"/>
                <a:gd name="T11" fmla="*/ 207145496 h 192"/>
                <a:gd name="T12" fmla="*/ 0 w 192"/>
                <a:gd name="T13" fmla="*/ 207145496 h 192"/>
                <a:gd name="T14" fmla="*/ 0 w 192"/>
                <a:gd name="T15" fmla="*/ 571719035 h 192"/>
                <a:gd name="T16" fmla="*/ 1612887720 w 192"/>
                <a:gd name="T17" fmla="*/ 571719035 h 192"/>
                <a:gd name="T18" fmla="*/ 1612887720 w 192"/>
                <a:gd name="T19" fmla="*/ 207145496 h 192"/>
                <a:gd name="T20" fmla="*/ 1083659843 w 192"/>
                <a:gd name="T21" fmla="*/ 207145496 h 192"/>
                <a:gd name="T22" fmla="*/ 949251567 w 192"/>
                <a:gd name="T23" fmla="*/ 207145496 h 192"/>
                <a:gd name="T24" fmla="*/ 655236723 w 192"/>
                <a:gd name="T25" fmla="*/ 207145496 h 192"/>
                <a:gd name="T26" fmla="*/ 655236723 w 192"/>
                <a:gd name="T27" fmla="*/ 132572196 h 192"/>
                <a:gd name="T28" fmla="*/ 949251567 w 192"/>
                <a:gd name="T29" fmla="*/ 132572196 h 192"/>
                <a:gd name="T30" fmla="*/ 949251567 w 192"/>
                <a:gd name="T31" fmla="*/ 207145496 h 192"/>
                <a:gd name="T32" fmla="*/ 151207137 w 192"/>
                <a:gd name="T33" fmla="*/ 687719706 h 192"/>
                <a:gd name="T34" fmla="*/ 151207137 w 192"/>
                <a:gd name="T35" fmla="*/ 1499724407 h 192"/>
                <a:gd name="T36" fmla="*/ 252014793 w 192"/>
                <a:gd name="T37" fmla="*/ 1590866352 h 192"/>
                <a:gd name="T38" fmla="*/ 1360872927 w 192"/>
                <a:gd name="T39" fmla="*/ 1590866352 h 192"/>
                <a:gd name="T40" fmla="*/ 1461680583 w 192"/>
                <a:gd name="T41" fmla="*/ 1499724407 h 192"/>
                <a:gd name="T42" fmla="*/ 1461680583 w 192"/>
                <a:gd name="T43" fmla="*/ 687719706 h 192"/>
                <a:gd name="T44" fmla="*/ 159609466 w 192"/>
                <a:gd name="T45" fmla="*/ 687719706 h 192"/>
                <a:gd name="T46" fmla="*/ 151207137 w 192"/>
                <a:gd name="T47" fmla="*/ 687719706 h 192"/>
                <a:gd name="T48" fmla="*/ 1117260463 w 192"/>
                <a:gd name="T49" fmla="*/ 853434951 h 192"/>
                <a:gd name="T50" fmla="*/ 1192864031 w 192"/>
                <a:gd name="T51" fmla="*/ 778861652 h 192"/>
                <a:gd name="T52" fmla="*/ 1268467599 w 192"/>
                <a:gd name="T53" fmla="*/ 853434951 h 192"/>
                <a:gd name="T54" fmla="*/ 1268467599 w 192"/>
                <a:gd name="T55" fmla="*/ 1334009162 h 192"/>
                <a:gd name="T56" fmla="*/ 1192864031 w 192"/>
                <a:gd name="T57" fmla="*/ 1408579583 h 192"/>
                <a:gd name="T58" fmla="*/ 1117260463 w 192"/>
                <a:gd name="T59" fmla="*/ 1334009162 h 192"/>
                <a:gd name="T60" fmla="*/ 1117260463 w 192"/>
                <a:gd name="T61" fmla="*/ 853434951 h 192"/>
                <a:gd name="T62" fmla="*/ 730840292 w 192"/>
                <a:gd name="T63" fmla="*/ 853434951 h 192"/>
                <a:gd name="T64" fmla="*/ 806443860 w 192"/>
                <a:gd name="T65" fmla="*/ 778861652 h 192"/>
                <a:gd name="T66" fmla="*/ 882047428 w 192"/>
                <a:gd name="T67" fmla="*/ 853434951 h 192"/>
                <a:gd name="T68" fmla="*/ 882047428 w 192"/>
                <a:gd name="T69" fmla="*/ 1334009162 h 192"/>
                <a:gd name="T70" fmla="*/ 806443860 w 192"/>
                <a:gd name="T71" fmla="*/ 1408579583 h 192"/>
                <a:gd name="T72" fmla="*/ 730840292 w 192"/>
                <a:gd name="T73" fmla="*/ 1334009162 h 192"/>
                <a:gd name="T74" fmla="*/ 730840292 w 192"/>
                <a:gd name="T75" fmla="*/ 853434951 h 192"/>
                <a:gd name="T76" fmla="*/ 344420121 w 192"/>
                <a:gd name="T77" fmla="*/ 853434951 h 192"/>
                <a:gd name="T78" fmla="*/ 420023689 w 192"/>
                <a:gd name="T79" fmla="*/ 778861652 h 192"/>
                <a:gd name="T80" fmla="*/ 495627258 w 192"/>
                <a:gd name="T81" fmla="*/ 853434951 h 192"/>
                <a:gd name="T82" fmla="*/ 495627258 w 192"/>
                <a:gd name="T83" fmla="*/ 1334009162 h 192"/>
                <a:gd name="T84" fmla="*/ 420023689 w 192"/>
                <a:gd name="T85" fmla="*/ 1408579583 h 192"/>
                <a:gd name="T86" fmla="*/ 344420121 w 192"/>
                <a:gd name="T87" fmla="*/ 1334009162 h 192"/>
                <a:gd name="T88" fmla="*/ 344420121 w 192"/>
                <a:gd name="T89" fmla="*/ 853434951 h 1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2" h="192">
                  <a:moveTo>
                    <a:pt x="129" y="25"/>
                  </a:moveTo>
                  <a:cubicBezTo>
                    <a:pt x="129" y="11"/>
                    <a:pt x="129" y="11"/>
                    <a:pt x="129" y="11"/>
                  </a:cubicBezTo>
                  <a:cubicBezTo>
                    <a:pt x="129" y="5"/>
                    <a:pt x="124" y="0"/>
                    <a:pt x="118" y="0"/>
                  </a:cubicBezTo>
                  <a:cubicBezTo>
                    <a:pt x="74" y="0"/>
                    <a:pt x="74" y="0"/>
                    <a:pt x="74" y="0"/>
                  </a:cubicBezTo>
                  <a:cubicBezTo>
                    <a:pt x="68" y="0"/>
                    <a:pt x="62" y="5"/>
                    <a:pt x="62" y="11"/>
                  </a:cubicBezTo>
                  <a:cubicBezTo>
                    <a:pt x="62" y="25"/>
                    <a:pt x="62" y="25"/>
                    <a:pt x="62" y="25"/>
                  </a:cubicBezTo>
                  <a:cubicBezTo>
                    <a:pt x="0" y="25"/>
                    <a:pt x="0" y="25"/>
                    <a:pt x="0" y="25"/>
                  </a:cubicBezTo>
                  <a:cubicBezTo>
                    <a:pt x="0" y="69"/>
                    <a:pt x="0" y="69"/>
                    <a:pt x="0" y="69"/>
                  </a:cubicBezTo>
                  <a:cubicBezTo>
                    <a:pt x="192" y="69"/>
                    <a:pt x="192" y="69"/>
                    <a:pt x="192" y="69"/>
                  </a:cubicBezTo>
                  <a:cubicBezTo>
                    <a:pt x="192" y="25"/>
                    <a:pt x="192" y="25"/>
                    <a:pt x="192" y="25"/>
                  </a:cubicBezTo>
                  <a:lnTo>
                    <a:pt x="129" y="25"/>
                  </a:lnTo>
                  <a:close/>
                  <a:moveTo>
                    <a:pt x="113" y="25"/>
                  </a:moveTo>
                  <a:cubicBezTo>
                    <a:pt x="78" y="25"/>
                    <a:pt x="78" y="25"/>
                    <a:pt x="78" y="25"/>
                  </a:cubicBezTo>
                  <a:cubicBezTo>
                    <a:pt x="78" y="16"/>
                    <a:pt x="78" y="16"/>
                    <a:pt x="78" y="16"/>
                  </a:cubicBezTo>
                  <a:cubicBezTo>
                    <a:pt x="113" y="16"/>
                    <a:pt x="113" y="16"/>
                    <a:pt x="113" y="16"/>
                  </a:cubicBezTo>
                  <a:lnTo>
                    <a:pt x="113" y="25"/>
                  </a:lnTo>
                  <a:close/>
                  <a:moveTo>
                    <a:pt x="18" y="83"/>
                  </a:moveTo>
                  <a:cubicBezTo>
                    <a:pt x="18" y="181"/>
                    <a:pt x="18" y="181"/>
                    <a:pt x="18" y="181"/>
                  </a:cubicBezTo>
                  <a:cubicBezTo>
                    <a:pt x="18" y="187"/>
                    <a:pt x="23" y="192"/>
                    <a:pt x="30" y="192"/>
                  </a:cubicBezTo>
                  <a:cubicBezTo>
                    <a:pt x="162" y="192"/>
                    <a:pt x="162" y="192"/>
                    <a:pt x="162" y="192"/>
                  </a:cubicBezTo>
                  <a:cubicBezTo>
                    <a:pt x="169" y="192"/>
                    <a:pt x="174" y="187"/>
                    <a:pt x="174" y="181"/>
                  </a:cubicBezTo>
                  <a:cubicBezTo>
                    <a:pt x="174" y="83"/>
                    <a:pt x="174" y="83"/>
                    <a:pt x="174" y="83"/>
                  </a:cubicBezTo>
                  <a:cubicBezTo>
                    <a:pt x="19" y="83"/>
                    <a:pt x="19" y="83"/>
                    <a:pt x="19" y="83"/>
                  </a:cubicBezTo>
                  <a:cubicBezTo>
                    <a:pt x="19" y="83"/>
                    <a:pt x="18" y="83"/>
                    <a:pt x="18" y="83"/>
                  </a:cubicBezTo>
                  <a:close/>
                  <a:moveTo>
                    <a:pt x="133" y="103"/>
                  </a:moveTo>
                  <a:cubicBezTo>
                    <a:pt x="133" y="98"/>
                    <a:pt x="137" y="94"/>
                    <a:pt x="142" y="94"/>
                  </a:cubicBezTo>
                  <a:cubicBezTo>
                    <a:pt x="147" y="94"/>
                    <a:pt x="151" y="98"/>
                    <a:pt x="151" y="103"/>
                  </a:cubicBezTo>
                  <a:cubicBezTo>
                    <a:pt x="151" y="161"/>
                    <a:pt x="151" y="161"/>
                    <a:pt x="151" y="161"/>
                  </a:cubicBezTo>
                  <a:cubicBezTo>
                    <a:pt x="151" y="166"/>
                    <a:pt x="147" y="170"/>
                    <a:pt x="142" y="170"/>
                  </a:cubicBezTo>
                  <a:cubicBezTo>
                    <a:pt x="137" y="170"/>
                    <a:pt x="133" y="166"/>
                    <a:pt x="133" y="161"/>
                  </a:cubicBezTo>
                  <a:lnTo>
                    <a:pt x="133" y="103"/>
                  </a:lnTo>
                  <a:close/>
                  <a:moveTo>
                    <a:pt x="87" y="103"/>
                  </a:moveTo>
                  <a:cubicBezTo>
                    <a:pt x="87" y="98"/>
                    <a:pt x="91" y="94"/>
                    <a:pt x="96" y="94"/>
                  </a:cubicBezTo>
                  <a:cubicBezTo>
                    <a:pt x="101" y="94"/>
                    <a:pt x="105" y="98"/>
                    <a:pt x="105" y="103"/>
                  </a:cubicBezTo>
                  <a:cubicBezTo>
                    <a:pt x="105" y="161"/>
                    <a:pt x="105" y="161"/>
                    <a:pt x="105" y="161"/>
                  </a:cubicBezTo>
                  <a:cubicBezTo>
                    <a:pt x="105" y="166"/>
                    <a:pt x="101" y="170"/>
                    <a:pt x="96" y="170"/>
                  </a:cubicBezTo>
                  <a:cubicBezTo>
                    <a:pt x="91" y="170"/>
                    <a:pt x="87" y="166"/>
                    <a:pt x="87" y="161"/>
                  </a:cubicBezTo>
                  <a:lnTo>
                    <a:pt x="87" y="103"/>
                  </a:lnTo>
                  <a:close/>
                  <a:moveTo>
                    <a:pt x="41" y="103"/>
                  </a:moveTo>
                  <a:cubicBezTo>
                    <a:pt x="41" y="98"/>
                    <a:pt x="45" y="94"/>
                    <a:pt x="50" y="94"/>
                  </a:cubicBezTo>
                  <a:cubicBezTo>
                    <a:pt x="55" y="94"/>
                    <a:pt x="59" y="98"/>
                    <a:pt x="59" y="103"/>
                  </a:cubicBezTo>
                  <a:cubicBezTo>
                    <a:pt x="59" y="161"/>
                    <a:pt x="59" y="161"/>
                    <a:pt x="59" y="161"/>
                  </a:cubicBezTo>
                  <a:cubicBezTo>
                    <a:pt x="59" y="166"/>
                    <a:pt x="55" y="170"/>
                    <a:pt x="50" y="170"/>
                  </a:cubicBezTo>
                  <a:cubicBezTo>
                    <a:pt x="45" y="170"/>
                    <a:pt x="41" y="166"/>
                    <a:pt x="41" y="161"/>
                  </a:cubicBezTo>
                  <a:lnTo>
                    <a:pt x="41" y="1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grpSp>
      <p:grpSp>
        <p:nvGrpSpPr>
          <p:cNvPr id="24" name="Group 40"/>
          <p:cNvGrpSpPr>
            <a:grpSpLocks/>
          </p:cNvGrpSpPr>
          <p:nvPr/>
        </p:nvGrpSpPr>
        <p:grpSpPr bwMode="auto">
          <a:xfrm>
            <a:off x="701675" y="2306637"/>
            <a:ext cx="2346326" cy="3580514"/>
            <a:chOff x="701626" y="2307104"/>
            <a:chExt cx="2346375" cy="3580388"/>
          </a:xfrm>
        </p:grpSpPr>
        <p:sp>
          <p:nvSpPr>
            <p:cNvPr id="25" name="Arrow: Pentagon 15"/>
            <p:cNvSpPr/>
            <p:nvPr/>
          </p:nvSpPr>
          <p:spPr>
            <a:xfrm rot="5400000">
              <a:off x="1247773" y="1760958"/>
              <a:ext cx="1254081" cy="2346374"/>
            </a:xfrm>
            <a:prstGeom prst="homePlat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6" name="Isosceles Triangle 16"/>
            <p:cNvSpPr/>
            <p:nvPr/>
          </p:nvSpPr>
          <p:spPr>
            <a:xfrm rot="10800000">
              <a:off x="974682" y="3940584"/>
              <a:ext cx="1832013" cy="265104"/>
            </a:xfrm>
            <a:prstGeom prst="triangl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US" altLang="zh-CN">
                <a:solidFill>
                  <a:srgbClr val="FFFFFF"/>
                </a:solidFill>
                <a:latin typeface="+mn-lt"/>
                <a:cs typeface="+mn-ea"/>
                <a:sym typeface="+mn-lt"/>
              </a:endParaRPr>
            </a:p>
          </p:txBody>
        </p:sp>
        <p:sp>
          <p:nvSpPr>
            <p:cNvPr id="27" name="TextBox 17"/>
            <p:cNvSpPr txBox="1"/>
            <p:nvPr/>
          </p:nvSpPr>
          <p:spPr>
            <a:xfrm>
              <a:off x="701626" y="4954962"/>
              <a:ext cx="2346374" cy="932530"/>
            </a:xfrm>
            <a:prstGeom prst="rect">
              <a:avLst/>
            </a:prstGeom>
            <a:noFill/>
          </p:spPr>
          <p:txBody>
            <a:bodyPr>
              <a:spAutoFit/>
            </a:bodyPr>
            <a:lstStyle/>
            <a:p>
              <a:pPr algn="ctr">
                <a:lnSpc>
                  <a:spcPct val="130000"/>
                </a:lnSpc>
              </a:pPr>
              <a:r>
                <a:rPr lang="en-US" altLang="zh-CN" sz="1400" dirty="0">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28" name="TextBox 18"/>
            <p:cNvSpPr txBox="1"/>
            <p:nvPr/>
          </p:nvSpPr>
          <p:spPr>
            <a:xfrm>
              <a:off x="701626" y="4586675"/>
              <a:ext cx="2346374" cy="400096"/>
            </a:xfrm>
            <a:prstGeom prst="rect">
              <a:avLst/>
            </a:prstGeom>
            <a:noFill/>
          </p:spPr>
          <p:txBody>
            <a:bodyPr>
              <a:spAutoFit/>
            </a:bodyPr>
            <a:lstStyle/>
            <a:p>
              <a:pPr algn="ctr" fontAlgn="auto">
                <a:spcBef>
                  <a:spcPts val="0"/>
                </a:spcBef>
                <a:spcAft>
                  <a:spcPts val="0"/>
                </a:spcAft>
                <a:defRPr/>
              </a:pPr>
              <a:r>
                <a:rPr lang="en-US" altLang="zh-CN" sz="2000" dirty="0">
                  <a:solidFill>
                    <a:srgbClr val="151472"/>
                  </a:solidFill>
                  <a:latin typeface="迷你简菱心" panose="02010609000101010101" pitchFamily="49" charset="-122"/>
                  <a:ea typeface="迷你简菱心" panose="02010609000101010101" pitchFamily="49" charset="-122"/>
                  <a:cs typeface="+mn-ea"/>
                  <a:sym typeface="+mn-lt"/>
                </a:rPr>
                <a:t>Add title text</a:t>
              </a:r>
              <a:endParaRPr lang="en-US" sz="2000" dirty="0">
                <a:solidFill>
                  <a:srgbClr val="151472"/>
                </a:solidFill>
                <a:latin typeface="迷你简菱心" panose="02010609000101010101" pitchFamily="49" charset="-122"/>
                <a:ea typeface="迷你简菱心" panose="02010609000101010101" pitchFamily="49" charset="-122"/>
                <a:cs typeface="+mn-ea"/>
                <a:sym typeface="+mn-lt"/>
              </a:endParaRPr>
            </a:p>
          </p:txBody>
        </p:sp>
        <p:sp>
          <p:nvSpPr>
            <p:cNvPr id="29" name="Freeform 23"/>
            <p:cNvSpPr>
              <a:spLocks noEditPoints="1"/>
            </p:cNvSpPr>
            <p:nvPr/>
          </p:nvSpPr>
          <p:spPr bwMode="auto">
            <a:xfrm>
              <a:off x="1554129" y="2559555"/>
              <a:ext cx="641368" cy="671496"/>
            </a:xfrm>
            <a:custGeom>
              <a:avLst/>
              <a:gdLst>
                <a:gd name="T0" fmla="*/ 985121614 w 196"/>
                <a:gd name="T1" fmla="*/ 1200690263 h 206"/>
                <a:gd name="T2" fmla="*/ 107079005 w 196"/>
                <a:gd name="T3" fmla="*/ 499400702 h 206"/>
                <a:gd name="T4" fmla="*/ 781673795 w 196"/>
                <a:gd name="T5" fmla="*/ 499400702 h 206"/>
                <a:gd name="T6" fmla="*/ 1006538724 w 196"/>
                <a:gd name="T7" fmla="*/ 722539475 h 206"/>
                <a:gd name="T8" fmla="*/ 1006538724 w 196"/>
                <a:gd name="T9" fmla="*/ 1147560586 h 206"/>
                <a:gd name="T10" fmla="*/ 995831805 w 196"/>
                <a:gd name="T11" fmla="*/ 1200690263 h 206"/>
                <a:gd name="T12" fmla="*/ 985121614 w 196"/>
                <a:gd name="T13" fmla="*/ 1200690263 h 206"/>
                <a:gd name="T14" fmla="*/ 2098739344 w 196"/>
                <a:gd name="T15" fmla="*/ 616283382 h 206"/>
                <a:gd name="T16" fmla="*/ 1905998443 w 196"/>
                <a:gd name="T17" fmla="*/ 669409799 h 206"/>
                <a:gd name="T18" fmla="*/ 1895291524 w 196"/>
                <a:gd name="T19" fmla="*/ 754415977 h 206"/>
                <a:gd name="T20" fmla="*/ 0 w 196"/>
                <a:gd name="T21" fmla="*/ 1391949274 h 206"/>
                <a:gd name="T22" fmla="*/ 471146969 w 196"/>
                <a:gd name="T23" fmla="*/ 1190063676 h 206"/>
                <a:gd name="T24" fmla="*/ 985121614 w 196"/>
                <a:gd name="T25" fmla="*/ 1328196270 h 206"/>
                <a:gd name="T26" fmla="*/ 995831805 w 196"/>
                <a:gd name="T27" fmla="*/ 1328196270 h 206"/>
                <a:gd name="T28" fmla="*/ 1092200620 w 196"/>
                <a:gd name="T29" fmla="*/ 1328196270 h 206"/>
                <a:gd name="T30" fmla="*/ 1124324649 w 196"/>
                <a:gd name="T31" fmla="*/ 1232566765 h 206"/>
                <a:gd name="T32" fmla="*/ 1135031567 w 196"/>
                <a:gd name="T33" fmla="*/ 1147560586 h 206"/>
                <a:gd name="T34" fmla="*/ 1135031567 w 196"/>
                <a:gd name="T35" fmla="*/ 722539475 h 206"/>
                <a:gd name="T36" fmla="*/ 781673795 w 196"/>
                <a:gd name="T37" fmla="*/ 371894695 h 206"/>
                <a:gd name="T38" fmla="*/ 728132656 w 196"/>
                <a:gd name="T39" fmla="*/ 371894695 h 206"/>
                <a:gd name="T40" fmla="*/ 1295651712 w 196"/>
                <a:gd name="T41" fmla="*/ 0 h 206"/>
                <a:gd name="T42" fmla="*/ 1852457304 w 196"/>
                <a:gd name="T43" fmla="*/ 350644780 h 206"/>
                <a:gd name="T44" fmla="*/ 2045201477 w 196"/>
                <a:gd name="T45" fmla="*/ 350644780 h 206"/>
                <a:gd name="T46" fmla="*/ 1948829391 w 196"/>
                <a:gd name="T47" fmla="*/ 499400702 h 206"/>
                <a:gd name="T48" fmla="*/ 2098739344 w 196"/>
                <a:gd name="T49" fmla="*/ 616283382 h 206"/>
                <a:gd name="T50" fmla="*/ 1723964461 w 196"/>
                <a:gd name="T51" fmla="*/ 488777375 h 206"/>
                <a:gd name="T52" fmla="*/ 1499099531 w 196"/>
                <a:gd name="T53" fmla="*/ 255015275 h 206"/>
                <a:gd name="T54" fmla="*/ 1263527683 w 196"/>
                <a:gd name="T55" fmla="*/ 488777375 h 206"/>
                <a:gd name="T56" fmla="*/ 1499099531 w 196"/>
                <a:gd name="T57" fmla="*/ 711912888 h 206"/>
                <a:gd name="T58" fmla="*/ 1723964461 w 196"/>
                <a:gd name="T59" fmla="*/ 488777375 h 206"/>
                <a:gd name="T60" fmla="*/ 1499099531 w 196"/>
                <a:gd name="T61" fmla="*/ 393147869 h 206"/>
                <a:gd name="T62" fmla="*/ 1402727445 w 196"/>
                <a:gd name="T63" fmla="*/ 488777375 h 206"/>
                <a:gd name="T64" fmla="*/ 1499099531 w 196"/>
                <a:gd name="T65" fmla="*/ 584406880 h 206"/>
                <a:gd name="T66" fmla="*/ 1595471618 w 196"/>
                <a:gd name="T67" fmla="*/ 488777375 h 206"/>
                <a:gd name="T68" fmla="*/ 1499099531 w 196"/>
                <a:gd name="T69" fmla="*/ 393147869 h 2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6" h="206">
                  <a:moveTo>
                    <a:pt x="92" y="113"/>
                  </a:moveTo>
                  <a:cubicBezTo>
                    <a:pt x="52" y="113"/>
                    <a:pt x="18" y="85"/>
                    <a:pt x="10" y="47"/>
                  </a:cubicBezTo>
                  <a:cubicBezTo>
                    <a:pt x="73" y="47"/>
                    <a:pt x="73" y="47"/>
                    <a:pt x="73" y="47"/>
                  </a:cubicBezTo>
                  <a:cubicBezTo>
                    <a:pt x="84" y="47"/>
                    <a:pt x="94" y="56"/>
                    <a:pt x="94" y="68"/>
                  </a:cubicBezTo>
                  <a:cubicBezTo>
                    <a:pt x="94" y="108"/>
                    <a:pt x="94" y="108"/>
                    <a:pt x="94" y="108"/>
                  </a:cubicBezTo>
                  <a:cubicBezTo>
                    <a:pt x="94" y="110"/>
                    <a:pt x="93" y="111"/>
                    <a:pt x="93" y="113"/>
                  </a:cubicBezTo>
                  <a:cubicBezTo>
                    <a:pt x="93" y="113"/>
                    <a:pt x="92" y="113"/>
                    <a:pt x="92" y="113"/>
                  </a:cubicBezTo>
                  <a:close/>
                  <a:moveTo>
                    <a:pt x="196" y="58"/>
                  </a:moveTo>
                  <a:cubicBezTo>
                    <a:pt x="178" y="63"/>
                    <a:pt x="178" y="63"/>
                    <a:pt x="178" y="63"/>
                  </a:cubicBezTo>
                  <a:cubicBezTo>
                    <a:pt x="178" y="66"/>
                    <a:pt x="178" y="69"/>
                    <a:pt x="177" y="71"/>
                  </a:cubicBezTo>
                  <a:cubicBezTo>
                    <a:pt x="149" y="206"/>
                    <a:pt x="0" y="131"/>
                    <a:pt x="0" y="131"/>
                  </a:cubicBezTo>
                  <a:cubicBezTo>
                    <a:pt x="21" y="130"/>
                    <a:pt x="35" y="122"/>
                    <a:pt x="44" y="112"/>
                  </a:cubicBezTo>
                  <a:cubicBezTo>
                    <a:pt x="58" y="121"/>
                    <a:pt x="75" y="125"/>
                    <a:pt x="92" y="125"/>
                  </a:cubicBezTo>
                  <a:cubicBezTo>
                    <a:pt x="92" y="125"/>
                    <a:pt x="93" y="125"/>
                    <a:pt x="93" y="125"/>
                  </a:cubicBezTo>
                  <a:cubicBezTo>
                    <a:pt x="102" y="125"/>
                    <a:pt x="102" y="125"/>
                    <a:pt x="102" y="125"/>
                  </a:cubicBezTo>
                  <a:cubicBezTo>
                    <a:pt x="105" y="116"/>
                    <a:pt x="105" y="116"/>
                    <a:pt x="105" y="116"/>
                  </a:cubicBezTo>
                  <a:cubicBezTo>
                    <a:pt x="105" y="114"/>
                    <a:pt x="106" y="111"/>
                    <a:pt x="106" y="108"/>
                  </a:cubicBezTo>
                  <a:cubicBezTo>
                    <a:pt x="106" y="68"/>
                    <a:pt x="106" y="68"/>
                    <a:pt x="106" y="68"/>
                  </a:cubicBezTo>
                  <a:cubicBezTo>
                    <a:pt x="106" y="50"/>
                    <a:pt x="91" y="35"/>
                    <a:pt x="73" y="35"/>
                  </a:cubicBezTo>
                  <a:cubicBezTo>
                    <a:pt x="68" y="35"/>
                    <a:pt x="68" y="35"/>
                    <a:pt x="68" y="35"/>
                  </a:cubicBezTo>
                  <a:cubicBezTo>
                    <a:pt x="77" y="14"/>
                    <a:pt x="97" y="0"/>
                    <a:pt x="121" y="0"/>
                  </a:cubicBezTo>
                  <a:cubicBezTo>
                    <a:pt x="144" y="0"/>
                    <a:pt x="164" y="14"/>
                    <a:pt x="173" y="33"/>
                  </a:cubicBezTo>
                  <a:cubicBezTo>
                    <a:pt x="191" y="33"/>
                    <a:pt x="191" y="33"/>
                    <a:pt x="191" y="33"/>
                  </a:cubicBezTo>
                  <a:cubicBezTo>
                    <a:pt x="182" y="47"/>
                    <a:pt x="182" y="47"/>
                    <a:pt x="182" y="47"/>
                  </a:cubicBezTo>
                  <a:lnTo>
                    <a:pt x="196" y="58"/>
                  </a:lnTo>
                  <a:close/>
                  <a:moveTo>
                    <a:pt x="161" y="46"/>
                  </a:moveTo>
                  <a:cubicBezTo>
                    <a:pt x="161" y="34"/>
                    <a:pt x="152" y="24"/>
                    <a:pt x="140" y="24"/>
                  </a:cubicBezTo>
                  <a:cubicBezTo>
                    <a:pt x="128" y="24"/>
                    <a:pt x="118" y="34"/>
                    <a:pt x="118" y="46"/>
                  </a:cubicBezTo>
                  <a:cubicBezTo>
                    <a:pt x="118" y="58"/>
                    <a:pt x="128" y="67"/>
                    <a:pt x="140" y="67"/>
                  </a:cubicBezTo>
                  <a:cubicBezTo>
                    <a:pt x="152" y="67"/>
                    <a:pt x="161" y="58"/>
                    <a:pt x="161" y="46"/>
                  </a:cubicBezTo>
                  <a:close/>
                  <a:moveTo>
                    <a:pt x="140" y="37"/>
                  </a:moveTo>
                  <a:cubicBezTo>
                    <a:pt x="135" y="37"/>
                    <a:pt x="131" y="41"/>
                    <a:pt x="131" y="46"/>
                  </a:cubicBezTo>
                  <a:cubicBezTo>
                    <a:pt x="131" y="50"/>
                    <a:pt x="135" y="55"/>
                    <a:pt x="140" y="55"/>
                  </a:cubicBezTo>
                  <a:cubicBezTo>
                    <a:pt x="145" y="55"/>
                    <a:pt x="149" y="50"/>
                    <a:pt x="149" y="46"/>
                  </a:cubicBezTo>
                  <a:cubicBezTo>
                    <a:pt x="149" y="41"/>
                    <a:pt x="145" y="37"/>
                    <a:pt x="140" y="3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mn-lt"/>
                <a:cs typeface="+mn-ea"/>
                <a:sym typeface="+mn-lt"/>
              </a:endParaRPr>
            </a:p>
          </p:txBody>
        </p:sp>
      </p:grpSp>
    </p:spTree>
    <p:extLst>
      <p:ext uri="{BB962C8B-B14F-4D97-AF65-F5344CB8AC3E}">
        <p14:creationId xmlns:p14="http://schemas.microsoft.com/office/powerpoint/2010/main" val="798344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2" presetClass="entr" presetSubtype="2"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1+#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1+#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childTnLst>
                          </p:cTn>
                        </p:par>
                        <p:par>
                          <p:cTn id="35" fill="hold">
                            <p:stCondLst>
                              <p:cond delay="3450"/>
                            </p:stCondLst>
                            <p:childTnLst>
                              <p:par>
                                <p:cTn id="36" presetID="2" presetClass="entr" presetSubtype="2"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1+#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childTnLst>
                          </p:cTn>
                        </p:par>
                        <p:par>
                          <p:cTn id="40" fill="hold">
                            <p:stCondLst>
                              <p:cond delay="3950"/>
                            </p:stCondLst>
                            <p:childTnLst>
                              <p:par>
                                <p:cTn id="41" presetID="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18916"/>
            <a:ext cx="12192000" cy="3651922"/>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chemeClr val="bg1"/>
              </a:solidFill>
              <a:latin typeface="Agency FB" panose="020B0503020202020204" pitchFamily="34" charset="0"/>
            </a:endParaRPr>
          </a:p>
        </p:txBody>
      </p:sp>
      <p:sp>
        <p:nvSpPr>
          <p:cNvPr id="3" name="文本框 2"/>
          <p:cNvSpPr txBox="1"/>
          <p:nvPr/>
        </p:nvSpPr>
        <p:spPr>
          <a:xfrm>
            <a:off x="3606376" y="3154684"/>
            <a:ext cx="4979247" cy="1015663"/>
          </a:xfrm>
          <a:prstGeom prst="rect">
            <a:avLst/>
          </a:prstGeom>
          <a:noFill/>
        </p:spPr>
        <p:txBody>
          <a:bodyPr wrap="none" rtlCol="0">
            <a:spAutoFit/>
          </a:bodyPr>
          <a:lstStyle/>
          <a:p>
            <a:pPr algn="ctr"/>
            <a:r>
              <a:rPr lang="en-US" altLang="zh-CN"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Add title text</a:t>
            </a:r>
            <a:endParaRPr lang="zh-CN" altLang="en-US"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
        <p:nvSpPr>
          <p:cNvPr id="4" name="矩形 3"/>
          <p:cNvSpPr/>
          <p:nvPr/>
        </p:nvSpPr>
        <p:spPr>
          <a:xfrm>
            <a:off x="1892300" y="4286629"/>
            <a:ext cx="8407400" cy="517962"/>
          </a:xfrm>
          <a:prstGeom prst="rect">
            <a:avLst/>
          </a:prstGeom>
        </p:spPr>
        <p:txBody>
          <a:bodyPr wrap="square">
            <a:spAutoFit/>
          </a:bodyPr>
          <a:lstStyle/>
          <a:p>
            <a:pPr algn="ctr">
              <a:lnSpc>
                <a:spcPct val="120000"/>
              </a:lnSpc>
              <a:buFont typeface="Arial" panose="020B0604020202020204" pitchFamily="34" charset="0"/>
              <a:buNone/>
            </a:pP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We have many PowerPoint </a:t>
            </a:r>
            <a:r>
              <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templates</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that has been specifically designed to help anyone that is stepping into the world of PowerPoint for the very first time.</a:t>
            </a:r>
            <a:endPar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5" name="任意多边形: 形状 14"/>
          <p:cNvSpPr/>
          <p:nvPr/>
        </p:nvSpPr>
        <p:spPr>
          <a:xfrm>
            <a:off x="5021943" y="1321504"/>
            <a:ext cx="2148114" cy="1382640"/>
          </a:xfrm>
          <a:custGeom>
            <a:avLst/>
            <a:gdLst>
              <a:gd name="connsiteX0" fmla="*/ 0 w 4318004"/>
              <a:gd name="connsiteY0" fmla="*/ 3405519 h 3947521"/>
              <a:gd name="connsiteX1" fmla="*/ 4318004 w 4318004"/>
              <a:gd name="connsiteY1" fmla="*/ 3405519 h 3947521"/>
              <a:gd name="connsiteX2" fmla="*/ 2159002 w 4318004"/>
              <a:gd name="connsiteY2" fmla="*/ 3947521 h 3947521"/>
              <a:gd name="connsiteX3" fmla="*/ 0 w 4318004"/>
              <a:gd name="connsiteY3" fmla="*/ 0 h 3947521"/>
              <a:gd name="connsiteX4" fmla="*/ 4318004 w 4318004"/>
              <a:gd name="connsiteY4" fmla="*/ 0 h 3947521"/>
              <a:gd name="connsiteX5" fmla="*/ 4318004 w 4318004"/>
              <a:gd name="connsiteY5" fmla="*/ 1339228 h 3947521"/>
              <a:gd name="connsiteX6" fmla="*/ 4318004 w 4318004"/>
              <a:gd name="connsiteY6" fmla="*/ 2122339 h 3947521"/>
              <a:gd name="connsiteX7" fmla="*/ 4318004 w 4318004"/>
              <a:gd name="connsiteY7" fmla="*/ 3405518 h 3947521"/>
              <a:gd name="connsiteX8" fmla="*/ 0 w 4318004"/>
              <a:gd name="connsiteY8" fmla="*/ 3405518 h 3947521"/>
              <a:gd name="connsiteX9" fmla="*/ 0 w 4318004"/>
              <a:gd name="connsiteY9" fmla="*/ 2122339 h 3947521"/>
              <a:gd name="connsiteX10" fmla="*/ 0 w 4318004"/>
              <a:gd name="connsiteY10" fmla="*/ 1339228 h 39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8004" h="3947521">
                <a:moveTo>
                  <a:pt x="0" y="3405519"/>
                </a:moveTo>
                <a:lnTo>
                  <a:pt x="4318004" y="3405519"/>
                </a:lnTo>
                <a:lnTo>
                  <a:pt x="2159002" y="3947521"/>
                </a:lnTo>
                <a:close/>
                <a:moveTo>
                  <a:pt x="0" y="0"/>
                </a:moveTo>
                <a:lnTo>
                  <a:pt x="4318004" y="0"/>
                </a:lnTo>
                <a:lnTo>
                  <a:pt x="4318004" y="1339228"/>
                </a:lnTo>
                <a:lnTo>
                  <a:pt x="4318004" y="2122339"/>
                </a:lnTo>
                <a:lnTo>
                  <a:pt x="4318004" y="3405518"/>
                </a:lnTo>
                <a:lnTo>
                  <a:pt x="0" y="3405518"/>
                </a:lnTo>
                <a:lnTo>
                  <a:pt x="0" y="2122339"/>
                </a:lnTo>
                <a:lnTo>
                  <a:pt x="0" y="1339228"/>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latin typeface="Agency FB" panose="020B0503020202020204" pitchFamily="34" charset="0"/>
              </a:rPr>
              <a:t>03</a:t>
            </a:r>
            <a:endParaRPr lang="zh-CN" altLang="en-US" sz="80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9904965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childTnLst>
                          </p:cTn>
                        </p:par>
                        <p:par>
                          <p:cTn id="20" fill="hold">
                            <p:stCondLst>
                              <p:cond delay="36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03.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sp>
        <p:nvSpPr>
          <p:cNvPr id="30" name="Rounded Rectangle 18"/>
          <p:cNvSpPr/>
          <p:nvPr/>
        </p:nvSpPr>
        <p:spPr>
          <a:xfrm>
            <a:off x="1777902" y="2161840"/>
            <a:ext cx="2087787" cy="2370545"/>
          </a:xfrm>
          <a:prstGeom prst="roundRect">
            <a:avLst>
              <a:gd name="adj" fmla="val 5186"/>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1" name="Text Box 10"/>
          <p:cNvSpPr txBox="1">
            <a:spLocks noChangeArrowheads="1"/>
          </p:cNvSpPr>
          <p:nvPr/>
        </p:nvSpPr>
        <p:spPr bwMode="auto">
          <a:xfrm>
            <a:off x="1829247" y="3462914"/>
            <a:ext cx="1978566" cy="766364"/>
          </a:xfrm>
          <a:prstGeom prst="rect">
            <a:avLst/>
          </a:prstGeom>
          <a:noFill/>
          <a:ln w="9525">
            <a:noFill/>
            <a:miter lim="800000"/>
            <a:headEnd/>
            <a:tailEnd/>
          </a:ln>
        </p:spPr>
        <p:txBody>
          <a:bodyPr wrap="square" lIns="45720" tIns="22860" rIns="45720" bIns="22860">
            <a:spAutoFit/>
          </a:bodyPr>
          <a:lstStyle/>
          <a:p>
            <a:pPr algn="ctr">
              <a:lnSpc>
                <a:spcPct val="130000"/>
              </a:lnSpc>
            </a:pPr>
            <a:r>
              <a:rPr lang="en-US" altLang="zh-CN" sz="1200" dirty="0">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32" name="Rectangle 22"/>
          <p:cNvSpPr/>
          <p:nvPr/>
        </p:nvSpPr>
        <p:spPr>
          <a:xfrm>
            <a:off x="2492445" y="2317134"/>
            <a:ext cx="725172" cy="725172"/>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微软雅黑" panose="020B0503020204020204" pitchFamily="34" charset="-122"/>
                <a:ea typeface="微软雅黑" panose="020B0503020204020204" pitchFamily="34" charset="-122"/>
                <a:cs typeface="Open Sans" pitchFamily="34" charset="0"/>
              </a:rPr>
              <a:t>56%</a:t>
            </a:r>
          </a:p>
        </p:txBody>
      </p:sp>
      <p:sp>
        <p:nvSpPr>
          <p:cNvPr id="33" name="Rounded Rectangle 18"/>
          <p:cNvSpPr/>
          <p:nvPr/>
        </p:nvSpPr>
        <p:spPr>
          <a:xfrm>
            <a:off x="3937698" y="2161840"/>
            <a:ext cx="2087787" cy="2370545"/>
          </a:xfrm>
          <a:prstGeom prst="roundRect">
            <a:avLst>
              <a:gd name="adj" fmla="val 5186"/>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4" name="Text Box 10"/>
          <p:cNvSpPr txBox="1">
            <a:spLocks noChangeArrowheads="1"/>
          </p:cNvSpPr>
          <p:nvPr/>
        </p:nvSpPr>
        <p:spPr bwMode="auto">
          <a:xfrm>
            <a:off x="3989043" y="3462914"/>
            <a:ext cx="1978566" cy="766364"/>
          </a:xfrm>
          <a:prstGeom prst="rect">
            <a:avLst/>
          </a:prstGeom>
          <a:noFill/>
          <a:ln w="9525">
            <a:noFill/>
            <a:miter lim="800000"/>
            <a:headEnd/>
            <a:tailEnd/>
          </a:ln>
        </p:spPr>
        <p:txBody>
          <a:bodyPr wrap="square" lIns="45720" tIns="22860" rIns="45720" bIns="22860">
            <a:spAutoFit/>
          </a:bodyPr>
          <a:lstStyle/>
          <a:p>
            <a:pPr algn="ctr">
              <a:lnSpc>
                <a:spcPct val="130000"/>
              </a:lnSpc>
            </a:pPr>
            <a:r>
              <a:rPr lang="en-US" altLang="zh-CN" sz="1200" dirty="0">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35" name="Rectangle 22"/>
          <p:cNvSpPr/>
          <p:nvPr/>
        </p:nvSpPr>
        <p:spPr>
          <a:xfrm>
            <a:off x="4652241" y="2317134"/>
            <a:ext cx="725172" cy="725172"/>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微软雅黑" panose="020B0503020204020204" pitchFamily="34" charset="-122"/>
                <a:ea typeface="微软雅黑" panose="020B0503020204020204" pitchFamily="34" charset="-122"/>
                <a:cs typeface="Open Sans" pitchFamily="34" charset="0"/>
              </a:rPr>
              <a:t>26%</a:t>
            </a:r>
          </a:p>
        </p:txBody>
      </p:sp>
      <p:sp>
        <p:nvSpPr>
          <p:cNvPr id="36" name="Rounded Rectangle 18"/>
          <p:cNvSpPr/>
          <p:nvPr/>
        </p:nvSpPr>
        <p:spPr>
          <a:xfrm>
            <a:off x="6098383" y="2176726"/>
            <a:ext cx="2087787" cy="2370545"/>
          </a:xfrm>
          <a:prstGeom prst="roundRect">
            <a:avLst>
              <a:gd name="adj" fmla="val 5186"/>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37" name="Text Box 10"/>
          <p:cNvSpPr txBox="1">
            <a:spLocks noChangeArrowheads="1"/>
          </p:cNvSpPr>
          <p:nvPr/>
        </p:nvSpPr>
        <p:spPr bwMode="auto">
          <a:xfrm>
            <a:off x="6149728" y="3477800"/>
            <a:ext cx="1978566" cy="766364"/>
          </a:xfrm>
          <a:prstGeom prst="rect">
            <a:avLst/>
          </a:prstGeom>
          <a:noFill/>
          <a:ln w="9525">
            <a:noFill/>
            <a:miter lim="800000"/>
            <a:headEnd/>
            <a:tailEnd/>
          </a:ln>
        </p:spPr>
        <p:txBody>
          <a:bodyPr wrap="square" lIns="45720" tIns="22860" rIns="45720" bIns="22860">
            <a:spAutoFit/>
          </a:bodyPr>
          <a:lstStyle/>
          <a:p>
            <a:pPr algn="ctr">
              <a:lnSpc>
                <a:spcPct val="130000"/>
              </a:lnSpc>
            </a:pPr>
            <a:r>
              <a:rPr lang="en-US" altLang="zh-CN" sz="1200" dirty="0">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38" name="Rectangle 22"/>
          <p:cNvSpPr/>
          <p:nvPr/>
        </p:nvSpPr>
        <p:spPr>
          <a:xfrm>
            <a:off x="6812926" y="2332020"/>
            <a:ext cx="725172" cy="725172"/>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微软雅黑" panose="020B0503020204020204" pitchFamily="34" charset="-122"/>
                <a:ea typeface="微软雅黑" panose="020B0503020204020204" pitchFamily="34" charset="-122"/>
                <a:cs typeface="Open Sans" pitchFamily="34" charset="0"/>
              </a:rPr>
              <a:t>77%</a:t>
            </a:r>
          </a:p>
        </p:txBody>
      </p:sp>
      <p:sp>
        <p:nvSpPr>
          <p:cNvPr id="39" name="Rounded Rectangle 18"/>
          <p:cNvSpPr/>
          <p:nvPr/>
        </p:nvSpPr>
        <p:spPr>
          <a:xfrm>
            <a:off x="8259067" y="2161840"/>
            <a:ext cx="2087787" cy="2370545"/>
          </a:xfrm>
          <a:prstGeom prst="roundRect">
            <a:avLst>
              <a:gd name="adj" fmla="val 5186"/>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endParaRPr>
          </a:p>
        </p:txBody>
      </p:sp>
      <p:sp>
        <p:nvSpPr>
          <p:cNvPr id="40" name="Text Box 10"/>
          <p:cNvSpPr txBox="1">
            <a:spLocks noChangeArrowheads="1"/>
          </p:cNvSpPr>
          <p:nvPr/>
        </p:nvSpPr>
        <p:spPr bwMode="auto">
          <a:xfrm>
            <a:off x="8310412" y="3462914"/>
            <a:ext cx="1978566" cy="766364"/>
          </a:xfrm>
          <a:prstGeom prst="rect">
            <a:avLst/>
          </a:prstGeom>
          <a:noFill/>
          <a:ln w="9525">
            <a:noFill/>
            <a:miter lim="800000"/>
            <a:headEnd/>
            <a:tailEnd/>
          </a:ln>
        </p:spPr>
        <p:txBody>
          <a:bodyPr wrap="square" lIns="45720" tIns="22860" rIns="45720" bIns="22860">
            <a:spAutoFit/>
          </a:bodyPr>
          <a:lstStyle/>
          <a:p>
            <a:pPr algn="ctr">
              <a:lnSpc>
                <a:spcPct val="130000"/>
              </a:lnSpc>
            </a:pPr>
            <a:r>
              <a:rPr lang="en-US" altLang="zh-CN" sz="1200" dirty="0">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41" name="Rectangle 22"/>
          <p:cNvSpPr/>
          <p:nvPr/>
        </p:nvSpPr>
        <p:spPr>
          <a:xfrm>
            <a:off x="8973610" y="2317134"/>
            <a:ext cx="725172" cy="725172"/>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微软雅黑" panose="020B0503020204020204" pitchFamily="34" charset="-122"/>
                <a:ea typeface="微软雅黑" panose="020B0503020204020204" pitchFamily="34" charset="-122"/>
                <a:cs typeface="Open Sans" pitchFamily="34" charset="0"/>
              </a:rPr>
              <a:t>69%</a:t>
            </a:r>
          </a:p>
        </p:txBody>
      </p:sp>
      <p:sp>
        <p:nvSpPr>
          <p:cNvPr id="42" name="TextBox 15"/>
          <p:cNvSpPr txBox="1"/>
          <p:nvPr/>
        </p:nvSpPr>
        <p:spPr>
          <a:xfrm>
            <a:off x="2009545" y="5428230"/>
            <a:ext cx="8172908" cy="532838"/>
          </a:xfrm>
          <a:prstGeom prst="rect">
            <a:avLst/>
          </a:prstGeom>
          <a:noFill/>
        </p:spPr>
        <p:txBody>
          <a:bodyPr wrap="square" lIns="0" tIns="0" rIns="0" bIns="0" rtlCol="0">
            <a:spAutoFit/>
          </a:bodyPr>
          <a:lstStyle/>
          <a:p>
            <a:pPr algn="ctr">
              <a:lnSpc>
                <a:spcPct val="130000"/>
              </a:lnSpc>
              <a:spcAft>
                <a:spcPts val="800"/>
              </a:spcAft>
              <a:buSzPct val="25000"/>
            </a:pP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Click here to add content, content to match the title </a:t>
            </a:r>
            <a:endPar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43" name="TextBox 16"/>
          <p:cNvSpPr txBox="1"/>
          <p:nvPr/>
        </p:nvSpPr>
        <p:spPr>
          <a:xfrm>
            <a:off x="5076882" y="4889118"/>
            <a:ext cx="2059343" cy="488724"/>
          </a:xfrm>
          <a:prstGeom prst="rect">
            <a:avLst/>
          </a:prstGeom>
          <a:noFill/>
        </p:spPr>
        <p:txBody>
          <a:bodyPr wrap="square" lIns="0" tIns="0" rIns="0" bIns="0" rtlCol="0">
            <a:spAutoFit/>
          </a:bodyPr>
          <a:lstStyle/>
          <a:p>
            <a:pPr algn="ctr">
              <a:lnSpc>
                <a:spcPct val="150000"/>
              </a:lnSpc>
            </a:pPr>
            <a:r>
              <a:rPr lang="en-US" altLang="zh-CN" sz="2400" dirty="0">
                <a:solidFill>
                  <a:srgbClr val="151472"/>
                </a:solidFill>
                <a:latin typeface="迷你简菱心" panose="02010609000101010101" pitchFamily="49" charset="-122"/>
                <a:ea typeface="迷你简菱心" panose="02010609000101010101" pitchFamily="49" charset="-122"/>
              </a:rPr>
              <a:t>Add title text</a:t>
            </a:r>
            <a:endParaRPr lang="zh-CN" altLang="en-US" sz="2400" dirty="0">
              <a:solidFill>
                <a:srgbClr val="151472"/>
              </a:solidFill>
              <a:latin typeface="迷你简菱心" panose="02010609000101010101" pitchFamily="49" charset="-122"/>
              <a:ea typeface="迷你简菱心" panose="02010609000101010101" pitchFamily="49" charset="-122"/>
            </a:endParaRPr>
          </a:p>
        </p:txBody>
      </p:sp>
    </p:spTree>
    <p:extLst>
      <p:ext uri="{BB962C8B-B14F-4D97-AF65-F5344CB8AC3E}">
        <p14:creationId xmlns:p14="http://schemas.microsoft.com/office/powerpoint/2010/main" val="30348189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par>
                                <p:cTn id="40" presetID="53" presetClass="entr" presetSubtype="16" fill="hold" grpId="0" nodeType="withEffect">
                                  <p:stCondLst>
                                    <p:cond delay="100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100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par>
                                <p:cTn id="50" presetID="53" presetClass="entr" presetSubtype="16" fill="hold" grpId="0" nodeType="withEffect">
                                  <p:stCondLst>
                                    <p:cond delay="1000"/>
                                  </p:stCondLst>
                                  <p:childTnLst>
                                    <p:set>
                                      <p:cBhvr>
                                        <p:cTn id="51" dur="1" fill="hold">
                                          <p:stCondLst>
                                            <p:cond delay="0"/>
                                          </p:stCondLst>
                                        </p:cTn>
                                        <p:tgtEl>
                                          <p:spTgt spid="34"/>
                                        </p:tgtEl>
                                        <p:attrNameLst>
                                          <p:attrName>style.visibility</p:attrName>
                                        </p:attrNameLst>
                                      </p:cBhvr>
                                      <p:to>
                                        <p:strVal val="visible"/>
                                      </p:to>
                                    </p:set>
                                    <p:anim calcmode="lin" valueType="num">
                                      <p:cBhvr>
                                        <p:cTn id="52" dur="500" fill="hold"/>
                                        <p:tgtEl>
                                          <p:spTgt spid="34"/>
                                        </p:tgtEl>
                                        <p:attrNameLst>
                                          <p:attrName>ppt_w</p:attrName>
                                        </p:attrNameLst>
                                      </p:cBhvr>
                                      <p:tavLst>
                                        <p:tav tm="0">
                                          <p:val>
                                            <p:fltVal val="0"/>
                                          </p:val>
                                        </p:tav>
                                        <p:tav tm="100000">
                                          <p:val>
                                            <p:strVal val="#ppt_w"/>
                                          </p:val>
                                        </p:tav>
                                      </p:tavLst>
                                    </p:anim>
                                    <p:anim calcmode="lin" valueType="num">
                                      <p:cBhvr>
                                        <p:cTn id="53" dur="500" fill="hold"/>
                                        <p:tgtEl>
                                          <p:spTgt spid="34"/>
                                        </p:tgtEl>
                                        <p:attrNameLst>
                                          <p:attrName>ppt_h</p:attrName>
                                        </p:attrNameLst>
                                      </p:cBhvr>
                                      <p:tavLst>
                                        <p:tav tm="0">
                                          <p:val>
                                            <p:fltVal val="0"/>
                                          </p:val>
                                        </p:tav>
                                        <p:tav tm="100000">
                                          <p:val>
                                            <p:strVal val="#ppt_h"/>
                                          </p:val>
                                        </p:tav>
                                      </p:tavLst>
                                    </p:anim>
                                    <p:animEffect transition="in" filter="fade">
                                      <p:cBhvr>
                                        <p:cTn id="54" dur="500"/>
                                        <p:tgtEl>
                                          <p:spTgt spid="34"/>
                                        </p:tgtEl>
                                      </p:cBhvr>
                                    </p:animEffect>
                                  </p:childTnLst>
                                </p:cTn>
                              </p:par>
                              <p:par>
                                <p:cTn id="55" presetID="53" presetClass="entr" presetSubtype="16" fill="hold" grpId="0" nodeType="withEffect">
                                  <p:stCondLst>
                                    <p:cond delay="150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childTnLst>
                                </p:cTn>
                              </p:par>
                              <p:par>
                                <p:cTn id="60" presetID="53" presetClass="entr" presetSubtype="16" fill="hold" grpId="0" nodeType="withEffect">
                                  <p:stCondLst>
                                    <p:cond delay="150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150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grpId="0" nodeType="withEffect">
                                  <p:stCondLst>
                                    <p:cond delay="200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par>
                                <p:cTn id="75" presetID="53" presetClass="entr" presetSubtype="16" fill="hold" grpId="0" nodeType="withEffect">
                                  <p:stCondLst>
                                    <p:cond delay="2000"/>
                                  </p:stCondLst>
                                  <p:childTnLst>
                                    <p:set>
                                      <p:cBhvr>
                                        <p:cTn id="76" dur="1" fill="hold">
                                          <p:stCondLst>
                                            <p:cond delay="0"/>
                                          </p:stCondLst>
                                        </p:cTn>
                                        <p:tgtEl>
                                          <p:spTgt spid="41"/>
                                        </p:tgtEl>
                                        <p:attrNameLst>
                                          <p:attrName>style.visibility</p:attrName>
                                        </p:attrNameLst>
                                      </p:cBhvr>
                                      <p:to>
                                        <p:strVal val="visible"/>
                                      </p:to>
                                    </p:set>
                                    <p:anim calcmode="lin" valueType="num">
                                      <p:cBhvr>
                                        <p:cTn id="77" dur="500" fill="hold"/>
                                        <p:tgtEl>
                                          <p:spTgt spid="41"/>
                                        </p:tgtEl>
                                        <p:attrNameLst>
                                          <p:attrName>ppt_w</p:attrName>
                                        </p:attrNameLst>
                                      </p:cBhvr>
                                      <p:tavLst>
                                        <p:tav tm="0">
                                          <p:val>
                                            <p:fltVal val="0"/>
                                          </p:val>
                                        </p:tav>
                                        <p:tav tm="100000">
                                          <p:val>
                                            <p:strVal val="#ppt_w"/>
                                          </p:val>
                                        </p:tav>
                                      </p:tavLst>
                                    </p:anim>
                                    <p:anim calcmode="lin" valueType="num">
                                      <p:cBhvr>
                                        <p:cTn id="78" dur="500" fill="hold"/>
                                        <p:tgtEl>
                                          <p:spTgt spid="41"/>
                                        </p:tgtEl>
                                        <p:attrNameLst>
                                          <p:attrName>ppt_h</p:attrName>
                                        </p:attrNameLst>
                                      </p:cBhvr>
                                      <p:tavLst>
                                        <p:tav tm="0">
                                          <p:val>
                                            <p:fltVal val="0"/>
                                          </p:val>
                                        </p:tav>
                                        <p:tav tm="100000">
                                          <p:val>
                                            <p:strVal val="#ppt_h"/>
                                          </p:val>
                                        </p:tav>
                                      </p:tavLst>
                                    </p:anim>
                                    <p:animEffect transition="in" filter="fade">
                                      <p:cBhvr>
                                        <p:cTn id="79" dur="500"/>
                                        <p:tgtEl>
                                          <p:spTgt spid="41"/>
                                        </p:tgtEl>
                                      </p:cBhvr>
                                    </p:animEffect>
                                  </p:childTnLst>
                                </p:cTn>
                              </p:par>
                              <p:par>
                                <p:cTn id="80" presetID="53" presetClass="entr" presetSubtype="16" fill="hold" grpId="0" nodeType="withEffect">
                                  <p:stCondLst>
                                    <p:cond delay="200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ppt_w</p:attrName>
                                        </p:attrNameLst>
                                      </p:cBhvr>
                                      <p:tavLst>
                                        <p:tav tm="0">
                                          <p:val>
                                            <p:fltVal val="0"/>
                                          </p:val>
                                        </p:tav>
                                        <p:tav tm="100000">
                                          <p:val>
                                            <p:strVal val="#ppt_w"/>
                                          </p:val>
                                        </p:tav>
                                      </p:tavLst>
                                    </p:anim>
                                    <p:anim calcmode="lin" valueType="num">
                                      <p:cBhvr>
                                        <p:cTn id="83" dur="500" fill="hold"/>
                                        <p:tgtEl>
                                          <p:spTgt spid="40"/>
                                        </p:tgtEl>
                                        <p:attrNameLst>
                                          <p:attrName>ppt_h</p:attrName>
                                        </p:attrNameLst>
                                      </p:cBhvr>
                                      <p:tavLst>
                                        <p:tav tm="0">
                                          <p:val>
                                            <p:fltVal val="0"/>
                                          </p:val>
                                        </p:tav>
                                        <p:tav tm="100000">
                                          <p:val>
                                            <p:strVal val="#ppt_h"/>
                                          </p:val>
                                        </p:tav>
                                      </p:tavLst>
                                    </p:anim>
                                    <p:animEffect transition="in" filter="fade">
                                      <p:cBhvr>
                                        <p:cTn id="84" dur="500"/>
                                        <p:tgtEl>
                                          <p:spTgt spid="40"/>
                                        </p:tgtEl>
                                      </p:cBhvr>
                                    </p:animEffect>
                                  </p:childTnLst>
                                </p:cTn>
                              </p:par>
                            </p:childTnLst>
                          </p:cTn>
                        </p:par>
                        <p:par>
                          <p:cTn id="85" fill="hold">
                            <p:stCondLst>
                              <p:cond delay="3750"/>
                            </p:stCondLst>
                            <p:childTnLst>
                              <p:par>
                                <p:cTn id="86" presetID="2" presetClass="entr" presetSubtype="2"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300" fill="hold"/>
                                        <p:tgtEl>
                                          <p:spTgt spid="43"/>
                                        </p:tgtEl>
                                        <p:attrNameLst>
                                          <p:attrName>ppt_x</p:attrName>
                                        </p:attrNameLst>
                                      </p:cBhvr>
                                      <p:tavLst>
                                        <p:tav tm="0">
                                          <p:val>
                                            <p:strVal val="1+#ppt_w/2"/>
                                          </p:val>
                                        </p:tav>
                                        <p:tav tm="100000">
                                          <p:val>
                                            <p:strVal val="#ppt_x"/>
                                          </p:val>
                                        </p:tav>
                                      </p:tavLst>
                                    </p:anim>
                                    <p:anim calcmode="lin" valueType="num">
                                      <p:cBhvr additive="base">
                                        <p:cTn id="89" dur="300" fill="hold"/>
                                        <p:tgtEl>
                                          <p:spTgt spid="43"/>
                                        </p:tgtEl>
                                        <p:attrNameLst>
                                          <p:attrName>ppt_y</p:attrName>
                                        </p:attrNameLst>
                                      </p:cBhvr>
                                      <p:tavLst>
                                        <p:tav tm="0">
                                          <p:val>
                                            <p:strVal val="#ppt_y"/>
                                          </p:val>
                                        </p:tav>
                                        <p:tav tm="100000">
                                          <p:val>
                                            <p:strVal val="#ppt_y"/>
                                          </p:val>
                                        </p:tav>
                                      </p:tavLst>
                                    </p:anim>
                                  </p:childTnLst>
                                </p:cTn>
                              </p:par>
                            </p:childTnLst>
                          </p:cTn>
                        </p:par>
                        <p:par>
                          <p:cTn id="90" fill="hold">
                            <p:stCondLst>
                              <p:cond delay="4050"/>
                            </p:stCondLst>
                            <p:childTnLst>
                              <p:par>
                                <p:cTn id="91" presetID="2" presetClass="entr" presetSubtype="2"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300" fill="hold"/>
                                        <p:tgtEl>
                                          <p:spTgt spid="42"/>
                                        </p:tgtEl>
                                        <p:attrNameLst>
                                          <p:attrName>ppt_x</p:attrName>
                                        </p:attrNameLst>
                                      </p:cBhvr>
                                      <p:tavLst>
                                        <p:tav tm="0">
                                          <p:val>
                                            <p:strVal val="1+#ppt_w/2"/>
                                          </p:val>
                                        </p:tav>
                                        <p:tav tm="100000">
                                          <p:val>
                                            <p:strVal val="#ppt_x"/>
                                          </p:val>
                                        </p:tav>
                                      </p:tavLst>
                                    </p:anim>
                                    <p:anim calcmode="lin" valueType="num">
                                      <p:cBhvr additive="base">
                                        <p:cTn id="94" dur="3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30" grpId="0" animBg="1"/>
      <p:bldP spid="31" grpId="0"/>
      <p:bldP spid="32" grpId="0" animBg="1"/>
      <p:bldP spid="33" grpId="0" animBg="1"/>
      <p:bldP spid="34" grpId="0"/>
      <p:bldP spid="35" grpId="0" animBg="1"/>
      <p:bldP spid="36" grpId="0" animBg="1"/>
      <p:bldP spid="37" grpId="0"/>
      <p:bldP spid="38" grpId="0" animBg="1"/>
      <p:bldP spid="39" grpId="0" animBg="1"/>
      <p:bldP spid="40" grpId="0"/>
      <p:bldP spid="41" grpId="0" animBg="1"/>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03.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grpSp>
        <p:nvGrpSpPr>
          <p:cNvPr id="6" name="c2a00a56-1909-4be2-9496-2cab7d0080d2"/>
          <p:cNvGrpSpPr>
            <a:grpSpLocks noChangeAspect="1"/>
          </p:cNvGrpSpPr>
          <p:nvPr/>
        </p:nvGrpSpPr>
        <p:grpSpPr>
          <a:xfrm>
            <a:off x="2841591" y="3696366"/>
            <a:ext cx="6508817" cy="6297868"/>
            <a:chOff x="2955000" y="1676390"/>
            <a:chExt cx="6508817" cy="6297868"/>
          </a:xfrm>
        </p:grpSpPr>
        <p:sp>
          <p:nvSpPr>
            <p:cNvPr id="7" name="îṣļîḑé-Oval 3"/>
            <p:cNvSpPr/>
            <p:nvPr/>
          </p:nvSpPr>
          <p:spPr>
            <a:xfrm>
              <a:off x="4575000" y="3312258"/>
              <a:ext cx="3042000" cy="3042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8" name="îṣļîḑé-Oval 4"/>
            <p:cNvSpPr/>
            <p:nvPr/>
          </p:nvSpPr>
          <p:spPr>
            <a:xfrm>
              <a:off x="4038600" y="2777493"/>
              <a:ext cx="4122000" cy="4122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9" name="îṣļîḑé-Oval 5"/>
            <p:cNvSpPr/>
            <p:nvPr/>
          </p:nvSpPr>
          <p:spPr>
            <a:xfrm>
              <a:off x="3495000" y="2232258"/>
              <a:ext cx="5202000" cy="5202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0" name="îṣļîḑé-Oval 6"/>
            <p:cNvSpPr/>
            <p:nvPr/>
          </p:nvSpPr>
          <p:spPr>
            <a:xfrm>
              <a:off x="2955000" y="1692258"/>
              <a:ext cx="6282000" cy="62820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nvGrpSpPr>
            <p:cNvPr id="11" name="Group 9"/>
            <p:cNvGrpSpPr/>
            <p:nvPr/>
          </p:nvGrpSpPr>
          <p:grpSpPr>
            <a:xfrm>
              <a:off x="5115951" y="3853209"/>
              <a:ext cx="1960098" cy="1960098"/>
              <a:chOff x="5115951" y="3853209"/>
              <a:chExt cx="1960098" cy="1960098"/>
            </a:xfrm>
            <a:solidFill>
              <a:schemeClr val="tx2"/>
            </a:solidFill>
          </p:grpSpPr>
          <p:sp>
            <p:nvSpPr>
              <p:cNvPr id="20" name="îṣļîḑé-Oval 10"/>
              <p:cNvSpPr/>
              <p:nvPr/>
            </p:nvSpPr>
            <p:spPr>
              <a:xfrm>
                <a:off x="5115951" y="3853209"/>
                <a:ext cx="1960098" cy="196009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21" name="îṣļîḑé-Arrow: Right 11"/>
              <p:cNvSpPr/>
              <p:nvPr/>
            </p:nvSpPr>
            <p:spPr>
              <a:xfrm rot="16200000">
                <a:off x="5808114" y="4073223"/>
                <a:ext cx="575773" cy="53309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grpSp>
        <p:sp>
          <p:nvSpPr>
            <p:cNvPr id="12" name="îṣļîḑé-Oval 15"/>
            <p:cNvSpPr/>
            <p:nvPr/>
          </p:nvSpPr>
          <p:spPr>
            <a:xfrm>
              <a:off x="3999357" y="3317918"/>
              <a:ext cx="806800" cy="806800"/>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3" name="îṣļîḑé-Oval 16"/>
            <p:cNvSpPr/>
            <p:nvPr/>
          </p:nvSpPr>
          <p:spPr>
            <a:xfrm>
              <a:off x="4171600" y="1676390"/>
              <a:ext cx="806800" cy="806800"/>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4" name="îṣļîḑé-Oval 17"/>
            <p:cNvSpPr/>
            <p:nvPr/>
          </p:nvSpPr>
          <p:spPr>
            <a:xfrm>
              <a:off x="6448797" y="1988463"/>
              <a:ext cx="806800" cy="806800"/>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5" name="îṣļîḑé-Oval 18"/>
            <p:cNvSpPr/>
            <p:nvPr/>
          </p:nvSpPr>
          <p:spPr>
            <a:xfrm>
              <a:off x="8657017" y="3295303"/>
              <a:ext cx="806800" cy="806800"/>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a:p>
          </p:txBody>
        </p:sp>
        <p:sp>
          <p:nvSpPr>
            <p:cNvPr id="16" name="îṣļîḑé-Freeform: Shape 19"/>
            <p:cNvSpPr>
              <a:spLocks/>
            </p:cNvSpPr>
            <p:nvPr/>
          </p:nvSpPr>
          <p:spPr bwMode="auto">
            <a:xfrm>
              <a:off x="4418382" y="1894543"/>
              <a:ext cx="310689" cy="31699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7" name="îṣļîḑé-Freeform: Shape 20"/>
            <p:cNvSpPr>
              <a:spLocks/>
            </p:cNvSpPr>
            <p:nvPr/>
          </p:nvSpPr>
          <p:spPr bwMode="auto">
            <a:xfrm>
              <a:off x="4203108" y="3574734"/>
              <a:ext cx="370619" cy="299650"/>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8" name="îṣļîḑé-Freeform: Shape 21"/>
            <p:cNvSpPr>
              <a:spLocks/>
            </p:cNvSpPr>
            <p:nvPr/>
          </p:nvSpPr>
          <p:spPr bwMode="auto">
            <a:xfrm>
              <a:off x="8885175" y="3511650"/>
              <a:ext cx="354580" cy="362734"/>
            </a:xfrm>
            <a:custGeom>
              <a:avLst/>
              <a:gdLst>
                <a:gd name="connsiteX0" fmla="*/ 203033 w 591428"/>
                <a:gd name="connsiteY0" fmla="*/ 524380 h 605028"/>
                <a:gd name="connsiteX1" fmla="*/ 182886 w 591428"/>
                <a:gd name="connsiteY1" fmla="*/ 544496 h 605028"/>
                <a:gd name="connsiteX2" fmla="*/ 203033 w 591428"/>
                <a:gd name="connsiteY2" fmla="*/ 564704 h 605028"/>
                <a:gd name="connsiteX3" fmla="*/ 388258 w 591428"/>
                <a:gd name="connsiteY3" fmla="*/ 564704 h 605028"/>
                <a:gd name="connsiteX4" fmla="*/ 408405 w 591428"/>
                <a:gd name="connsiteY4" fmla="*/ 544496 h 605028"/>
                <a:gd name="connsiteX5" fmla="*/ 388258 w 591428"/>
                <a:gd name="connsiteY5" fmla="*/ 524380 h 605028"/>
                <a:gd name="connsiteX6" fmla="*/ 162646 w 591428"/>
                <a:gd name="connsiteY6" fmla="*/ 423524 h 605028"/>
                <a:gd name="connsiteX7" fmla="*/ 142499 w 591428"/>
                <a:gd name="connsiteY7" fmla="*/ 443639 h 605028"/>
                <a:gd name="connsiteX8" fmla="*/ 162646 w 591428"/>
                <a:gd name="connsiteY8" fmla="*/ 463848 h 605028"/>
                <a:gd name="connsiteX9" fmla="*/ 428645 w 591428"/>
                <a:gd name="connsiteY9" fmla="*/ 463848 h 605028"/>
                <a:gd name="connsiteX10" fmla="*/ 448793 w 591428"/>
                <a:gd name="connsiteY10" fmla="*/ 443639 h 605028"/>
                <a:gd name="connsiteX11" fmla="*/ 428645 w 591428"/>
                <a:gd name="connsiteY11" fmla="*/ 423524 h 605028"/>
                <a:gd name="connsiteX12" fmla="*/ 97631 w 591428"/>
                <a:gd name="connsiteY12" fmla="*/ 81001 h 605028"/>
                <a:gd name="connsiteX13" fmla="*/ 125322 w 591428"/>
                <a:gd name="connsiteY13" fmla="*/ 95833 h 605028"/>
                <a:gd name="connsiteX14" fmla="*/ 268488 w 591428"/>
                <a:gd name="connsiteY14" fmla="*/ 270570 h 605028"/>
                <a:gd name="connsiteX15" fmla="*/ 278330 w 591428"/>
                <a:gd name="connsiteY15" fmla="*/ 270570 h 605028"/>
                <a:gd name="connsiteX16" fmla="*/ 335151 w 591428"/>
                <a:gd name="connsiteY16" fmla="*/ 322667 h 605028"/>
                <a:gd name="connsiteX17" fmla="*/ 122258 w 591428"/>
                <a:gd name="connsiteY17" fmla="*/ 322667 h 605028"/>
                <a:gd name="connsiteX18" fmla="*/ 102018 w 591428"/>
                <a:gd name="connsiteY18" fmla="*/ 342876 h 605028"/>
                <a:gd name="connsiteX19" fmla="*/ 122258 w 591428"/>
                <a:gd name="connsiteY19" fmla="*/ 362991 h 605028"/>
                <a:gd name="connsiteX20" fmla="*/ 469033 w 591428"/>
                <a:gd name="connsiteY20" fmla="*/ 362991 h 605028"/>
                <a:gd name="connsiteX21" fmla="*/ 487880 w 591428"/>
                <a:gd name="connsiteY21" fmla="*/ 349457 h 605028"/>
                <a:gd name="connsiteX22" fmla="*/ 591216 w 591428"/>
                <a:gd name="connsiteY22" fmla="*/ 293282 h 605028"/>
                <a:gd name="connsiteX23" fmla="*/ 590380 w 591428"/>
                <a:gd name="connsiteY23" fmla="*/ 298009 h 605028"/>
                <a:gd name="connsiteX24" fmla="*/ 502178 w 591428"/>
                <a:gd name="connsiteY24" fmla="*/ 589918 h 605028"/>
                <a:gd name="connsiteX25" fmla="*/ 481752 w 591428"/>
                <a:gd name="connsiteY25" fmla="*/ 605028 h 605028"/>
                <a:gd name="connsiteX26" fmla="*/ 109446 w 591428"/>
                <a:gd name="connsiteY26" fmla="*/ 605028 h 605028"/>
                <a:gd name="connsiteX27" fmla="*/ 89020 w 591428"/>
                <a:gd name="connsiteY27" fmla="*/ 589918 h 605028"/>
                <a:gd name="connsiteX28" fmla="*/ 911 w 591428"/>
                <a:gd name="connsiteY28" fmla="*/ 298009 h 605028"/>
                <a:gd name="connsiteX29" fmla="*/ 4253 w 591428"/>
                <a:gd name="connsiteY29" fmla="*/ 279191 h 605028"/>
                <a:gd name="connsiteX30" fmla="*/ 21336 w 591428"/>
                <a:gd name="connsiteY30" fmla="*/ 270570 h 605028"/>
                <a:gd name="connsiteX31" fmla="*/ 162460 w 591428"/>
                <a:gd name="connsiteY31" fmla="*/ 270570 h 605028"/>
                <a:gd name="connsiteX32" fmla="*/ 61817 w 591428"/>
                <a:gd name="connsiteY32" fmla="*/ 147744 h 605028"/>
                <a:gd name="connsiteX33" fmla="*/ 52718 w 591428"/>
                <a:gd name="connsiteY33" fmla="*/ 117710 h 605028"/>
                <a:gd name="connsiteX34" fmla="*/ 67573 w 591428"/>
                <a:gd name="connsiteY34" fmla="*/ 90086 h 605028"/>
                <a:gd name="connsiteX35" fmla="*/ 97631 w 591428"/>
                <a:gd name="connsiteY35" fmla="*/ 81001 h 605028"/>
                <a:gd name="connsiteX36" fmla="*/ 444441 w 591428"/>
                <a:gd name="connsiteY36" fmla="*/ 62010 h 605028"/>
                <a:gd name="connsiteX37" fmla="*/ 414170 w 591428"/>
                <a:gd name="connsiteY37" fmla="*/ 92320 h 605028"/>
                <a:gd name="connsiteX38" fmla="*/ 414170 w 591428"/>
                <a:gd name="connsiteY38" fmla="*/ 116513 h 605028"/>
                <a:gd name="connsiteX39" fmla="*/ 389843 w 591428"/>
                <a:gd name="connsiteY39" fmla="*/ 116513 h 605028"/>
                <a:gd name="connsiteX40" fmla="*/ 359572 w 591428"/>
                <a:gd name="connsiteY40" fmla="*/ 146823 h 605028"/>
                <a:gd name="connsiteX41" fmla="*/ 389843 w 591428"/>
                <a:gd name="connsiteY41" fmla="*/ 177040 h 605028"/>
                <a:gd name="connsiteX42" fmla="*/ 414170 w 591428"/>
                <a:gd name="connsiteY42" fmla="*/ 177040 h 605028"/>
                <a:gd name="connsiteX43" fmla="*/ 414170 w 591428"/>
                <a:gd name="connsiteY43" fmla="*/ 201232 h 605028"/>
                <a:gd name="connsiteX44" fmla="*/ 444441 w 591428"/>
                <a:gd name="connsiteY44" fmla="*/ 231542 h 605028"/>
                <a:gd name="connsiteX45" fmla="*/ 474711 w 591428"/>
                <a:gd name="connsiteY45" fmla="*/ 201232 h 605028"/>
                <a:gd name="connsiteX46" fmla="*/ 474711 w 591428"/>
                <a:gd name="connsiteY46" fmla="*/ 177040 h 605028"/>
                <a:gd name="connsiteX47" fmla="*/ 499039 w 591428"/>
                <a:gd name="connsiteY47" fmla="*/ 177040 h 605028"/>
                <a:gd name="connsiteX48" fmla="*/ 529309 w 591428"/>
                <a:gd name="connsiteY48" fmla="*/ 146823 h 605028"/>
                <a:gd name="connsiteX49" fmla="*/ 499039 w 591428"/>
                <a:gd name="connsiteY49" fmla="*/ 116513 h 605028"/>
                <a:gd name="connsiteX50" fmla="*/ 474711 w 591428"/>
                <a:gd name="connsiteY50" fmla="*/ 116513 h 605028"/>
                <a:gd name="connsiteX51" fmla="*/ 474711 w 591428"/>
                <a:gd name="connsiteY51" fmla="*/ 92320 h 605028"/>
                <a:gd name="connsiteX52" fmla="*/ 444441 w 591428"/>
                <a:gd name="connsiteY52" fmla="*/ 62010 h 605028"/>
                <a:gd name="connsiteX53" fmla="*/ 444441 w 591428"/>
                <a:gd name="connsiteY53" fmla="*/ 0 h 605028"/>
                <a:gd name="connsiteX54" fmla="*/ 591428 w 591428"/>
                <a:gd name="connsiteY54" fmla="*/ 146823 h 605028"/>
                <a:gd name="connsiteX55" fmla="*/ 444441 w 591428"/>
                <a:gd name="connsiteY55" fmla="*/ 293552 h 605028"/>
                <a:gd name="connsiteX56" fmla="*/ 297453 w 591428"/>
                <a:gd name="connsiteY56" fmla="*/ 146823 h 605028"/>
                <a:gd name="connsiteX57" fmla="*/ 444441 w 591428"/>
                <a:gd name="connsiteY57" fmla="*/ 0 h 60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91428" h="605028">
                  <a:moveTo>
                    <a:pt x="203033" y="524380"/>
                  </a:moveTo>
                  <a:cubicBezTo>
                    <a:pt x="191892" y="524380"/>
                    <a:pt x="182886" y="533372"/>
                    <a:pt x="182886" y="544496"/>
                  </a:cubicBezTo>
                  <a:cubicBezTo>
                    <a:pt x="182886" y="555620"/>
                    <a:pt x="191892" y="564704"/>
                    <a:pt x="203033" y="564704"/>
                  </a:cubicBezTo>
                  <a:lnTo>
                    <a:pt x="388258" y="564704"/>
                  </a:lnTo>
                  <a:cubicBezTo>
                    <a:pt x="399399" y="564704"/>
                    <a:pt x="408405" y="555620"/>
                    <a:pt x="408405" y="544496"/>
                  </a:cubicBezTo>
                  <a:cubicBezTo>
                    <a:pt x="408405" y="533372"/>
                    <a:pt x="399399" y="524380"/>
                    <a:pt x="388258" y="524380"/>
                  </a:cubicBezTo>
                  <a:close/>
                  <a:moveTo>
                    <a:pt x="162646" y="423524"/>
                  </a:moveTo>
                  <a:cubicBezTo>
                    <a:pt x="151504" y="423524"/>
                    <a:pt x="142499" y="432515"/>
                    <a:pt x="142499" y="443639"/>
                  </a:cubicBezTo>
                  <a:cubicBezTo>
                    <a:pt x="142499" y="454856"/>
                    <a:pt x="151504" y="463848"/>
                    <a:pt x="162646" y="463848"/>
                  </a:cubicBezTo>
                  <a:lnTo>
                    <a:pt x="428645" y="463848"/>
                  </a:lnTo>
                  <a:cubicBezTo>
                    <a:pt x="439787" y="463848"/>
                    <a:pt x="448793" y="454856"/>
                    <a:pt x="448793" y="443639"/>
                  </a:cubicBezTo>
                  <a:cubicBezTo>
                    <a:pt x="448793" y="432515"/>
                    <a:pt x="439787" y="423524"/>
                    <a:pt x="428645" y="423524"/>
                  </a:cubicBezTo>
                  <a:close/>
                  <a:moveTo>
                    <a:pt x="97631" y="81001"/>
                  </a:moveTo>
                  <a:cubicBezTo>
                    <a:pt x="108076" y="82044"/>
                    <a:pt x="118127" y="87073"/>
                    <a:pt x="125322" y="95833"/>
                  </a:cubicBezTo>
                  <a:lnTo>
                    <a:pt x="268488" y="270570"/>
                  </a:lnTo>
                  <a:lnTo>
                    <a:pt x="278330" y="270570"/>
                  </a:lnTo>
                  <a:cubicBezTo>
                    <a:pt x="293835" y="291242"/>
                    <a:pt x="313054" y="308948"/>
                    <a:pt x="335151" y="322667"/>
                  </a:cubicBezTo>
                  <a:lnTo>
                    <a:pt x="122258" y="322667"/>
                  </a:lnTo>
                  <a:cubicBezTo>
                    <a:pt x="111117" y="322667"/>
                    <a:pt x="102018" y="331659"/>
                    <a:pt x="102018" y="342876"/>
                  </a:cubicBezTo>
                  <a:cubicBezTo>
                    <a:pt x="102018" y="353999"/>
                    <a:pt x="111117" y="362991"/>
                    <a:pt x="122258" y="362991"/>
                  </a:cubicBezTo>
                  <a:lnTo>
                    <a:pt x="469033" y="362991"/>
                  </a:lnTo>
                  <a:cubicBezTo>
                    <a:pt x="477853" y="362991"/>
                    <a:pt x="485188" y="357244"/>
                    <a:pt x="487880" y="349457"/>
                  </a:cubicBezTo>
                  <a:cubicBezTo>
                    <a:pt x="527710" y="340929"/>
                    <a:pt x="563363" y="320999"/>
                    <a:pt x="591216" y="293282"/>
                  </a:cubicBezTo>
                  <a:cubicBezTo>
                    <a:pt x="591123" y="294858"/>
                    <a:pt x="590845" y="296433"/>
                    <a:pt x="590380" y="298009"/>
                  </a:cubicBezTo>
                  <a:lnTo>
                    <a:pt x="502178" y="589918"/>
                  </a:lnTo>
                  <a:cubicBezTo>
                    <a:pt x="499486" y="598910"/>
                    <a:pt x="491223" y="605028"/>
                    <a:pt x="481752" y="605028"/>
                  </a:cubicBezTo>
                  <a:lnTo>
                    <a:pt x="109446" y="605028"/>
                  </a:lnTo>
                  <a:cubicBezTo>
                    <a:pt x="100069" y="605028"/>
                    <a:pt x="91805" y="598910"/>
                    <a:pt x="89020" y="589918"/>
                  </a:cubicBezTo>
                  <a:lnTo>
                    <a:pt x="911" y="298009"/>
                  </a:lnTo>
                  <a:cubicBezTo>
                    <a:pt x="-1039" y="291520"/>
                    <a:pt x="168" y="284568"/>
                    <a:pt x="4253" y="279191"/>
                  </a:cubicBezTo>
                  <a:cubicBezTo>
                    <a:pt x="8245" y="273722"/>
                    <a:pt x="14559" y="270570"/>
                    <a:pt x="21336" y="270570"/>
                  </a:cubicBezTo>
                  <a:lnTo>
                    <a:pt x="162460" y="270570"/>
                  </a:lnTo>
                  <a:lnTo>
                    <a:pt x="61817" y="147744"/>
                  </a:lnTo>
                  <a:cubicBezTo>
                    <a:pt x="54853" y="139309"/>
                    <a:pt x="51604" y="128556"/>
                    <a:pt x="52718" y="117710"/>
                  </a:cubicBezTo>
                  <a:cubicBezTo>
                    <a:pt x="53832" y="106864"/>
                    <a:pt x="59124" y="96945"/>
                    <a:pt x="67573" y="90086"/>
                  </a:cubicBezTo>
                  <a:cubicBezTo>
                    <a:pt x="76347" y="82902"/>
                    <a:pt x="87186" y="79958"/>
                    <a:pt x="97631" y="81001"/>
                  </a:cubicBezTo>
                  <a:close/>
                  <a:moveTo>
                    <a:pt x="444441" y="62010"/>
                  </a:moveTo>
                  <a:cubicBezTo>
                    <a:pt x="427727" y="62010"/>
                    <a:pt x="414170" y="75543"/>
                    <a:pt x="414170" y="92320"/>
                  </a:cubicBezTo>
                  <a:lnTo>
                    <a:pt x="414170" y="116513"/>
                  </a:lnTo>
                  <a:lnTo>
                    <a:pt x="389843" y="116513"/>
                  </a:lnTo>
                  <a:cubicBezTo>
                    <a:pt x="373129" y="116513"/>
                    <a:pt x="359572" y="130046"/>
                    <a:pt x="359572" y="146823"/>
                  </a:cubicBezTo>
                  <a:cubicBezTo>
                    <a:pt x="359572" y="163507"/>
                    <a:pt x="373129" y="177040"/>
                    <a:pt x="389843" y="177040"/>
                  </a:cubicBezTo>
                  <a:lnTo>
                    <a:pt x="414170" y="177040"/>
                  </a:lnTo>
                  <a:lnTo>
                    <a:pt x="414170" y="201232"/>
                  </a:lnTo>
                  <a:cubicBezTo>
                    <a:pt x="414170" y="218009"/>
                    <a:pt x="427727" y="231542"/>
                    <a:pt x="444441" y="231542"/>
                  </a:cubicBezTo>
                  <a:cubicBezTo>
                    <a:pt x="461154" y="231542"/>
                    <a:pt x="474711" y="218009"/>
                    <a:pt x="474711" y="201232"/>
                  </a:cubicBezTo>
                  <a:lnTo>
                    <a:pt x="474711" y="177040"/>
                  </a:lnTo>
                  <a:lnTo>
                    <a:pt x="499039" y="177040"/>
                  </a:lnTo>
                  <a:cubicBezTo>
                    <a:pt x="515752" y="177040"/>
                    <a:pt x="529309" y="163507"/>
                    <a:pt x="529309" y="146823"/>
                  </a:cubicBezTo>
                  <a:cubicBezTo>
                    <a:pt x="529309" y="130046"/>
                    <a:pt x="515752" y="116513"/>
                    <a:pt x="499039" y="116513"/>
                  </a:cubicBezTo>
                  <a:lnTo>
                    <a:pt x="474711" y="116513"/>
                  </a:lnTo>
                  <a:lnTo>
                    <a:pt x="474711" y="92320"/>
                  </a:lnTo>
                  <a:cubicBezTo>
                    <a:pt x="474711" y="75543"/>
                    <a:pt x="461154" y="62010"/>
                    <a:pt x="444441" y="62010"/>
                  </a:cubicBezTo>
                  <a:close/>
                  <a:moveTo>
                    <a:pt x="444441" y="0"/>
                  </a:moveTo>
                  <a:cubicBezTo>
                    <a:pt x="525688" y="0"/>
                    <a:pt x="591428" y="65718"/>
                    <a:pt x="591428" y="146823"/>
                  </a:cubicBezTo>
                  <a:cubicBezTo>
                    <a:pt x="591428" y="227834"/>
                    <a:pt x="525688" y="293552"/>
                    <a:pt x="444441" y="293552"/>
                  </a:cubicBezTo>
                  <a:cubicBezTo>
                    <a:pt x="363194" y="293552"/>
                    <a:pt x="297453" y="227834"/>
                    <a:pt x="297453" y="146823"/>
                  </a:cubicBezTo>
                  <a:cubicBezTo>
                    <a:pt x="297453" y="65718"/>
                    <a:pt x="363194" y="0"/>
                    <a:pt x="444441"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sp>
          <p:nvSpPr>
            <p:cNvPr id="19" name="îṣļîḑé-Freeform: Shape 22"/>
            <p:cNvSpPr>
              <a:spLocks/>
            </p:cNvSpPr>
            <p:nvPr/>
          </p:nvSpPr>
          <p:spPr bwMode="auto">
            <a:xfrm>
              <a:off x="6712623" y="2259800"/>
              <a:ext cx="279147" cy="27284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p>
          </p:txBody>
        </p:sp>
      </p:grpSp>
      <p:grpSp>
        <p:nvGrpSpPr>
          <p:cNvPr id="22" name="组合 21"/>
          <p:cNvGrpSpPr/>
          <p:nvPr/>
        </p:nvGrpSpPr>
        <p:grpSpPr>
          <a:xfrm>
            <a:off x="1025927" y="1607238"/>
            <a:ext cx="10291361" cy="695558"/>
            <a:chOff x="2677264" y="1996356"/>
            <a:chExt cx="10291361" cy="695558"/>
          </a:xfrm>
        </p:grpSpPr>
        <p:sp>
          <p:nvSpPr>
            <p:cNvPr id="23" name="矩形 22"/>
            <p:cNvSpPr/>
            <p:nvPr/>
          </p:nvSpPr>
          <p:spPr>
            <a:xfrm>
              <a:off x="2677264" y="2346820"/>
              <a:ext cx="10291361" cy="345094"/>
            </a:xfrm>
            <a:prstGeom prst="rect">
              <a:avLst/>
            </a:prstGeom>
          </p:spPr>
          <p:txBody>
            <a:bodyPr wrap="square">
              <a:spAutoFit/>
              <a:scene3d>
                <a:camera prst="orthographicFront"/>
                <a:lightRig rig="threePt" dir="t"/>
              </a:scene3d>
              <a:sp3d contourW="12700"/>
            </a:bodyPr>
            <a:lstStyle/>
            <a:p>
              <a:pPr>
                <a:lnSpc>
                  <a:spcPct val="130000"/>
                </a:lnSpc>
                <a:spcAft>
                  <a:spcPts val="800"/>
                </a:spcAft>
                <a:buSzPct val="25000"/>
              </a:pP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Click here to add content, content to match the title </a:t>
              </a:r>
              <a:endParaRPr lang="zh-CN" altLang="en-US"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endParaRPr>
            </a:p>
          </p:txBody>
        </p:sp>
        <p:sp>
          <p:nvSpPr>
            <p:cNvPr id="24" name="矩形 23"/>
            <p:cNvSpPr/>
            <p:nvPr/>
          </p:nvSpPr>
          <p:spPr>
            <a:xfrm>
              <a:off x="2677265" y="1996356"/>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grpSp>
      <p:sp>
        <p:nvSpPr>
          <p:cNvPr id="25" name="矩形 24"/>
          <p:cNvSpPr/>
          <p:nvPr/>
        </p:nvSpPr>
        <p:spPr>
          <a:xfrm>
            <a:off x="8990273" y="4757095"/>
            <a:ext cx="2084387" cy="396583"/>
          </a:xfrm>
          <a:prstGeom prst="rect">
            <a:avLst/>
          </a:prstGeom>
        </p:spPr>
        <p:txBody>
          <a:bodyPr wrap="square">
            <a:spAutoFit/>
            <a:scene3d>
              <a:camera prst="orthographicFront"/>
              <a:lightRig rig="threePt" dir="t"/>
            </a:scene3d>
            <a:sp3d contourW="12700"/>
          </a:bodyPr>
          <a:lstStyle/>
          <a:p>
            <a:pPr>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sp>
        <p:nvSpPr>
          <p:cNvPr id="26" name="矩形 25"/>
          <p:cNvSpPr/>
          <p:nvPr/>
        </p:nvSpPr>
        <p:spPr>
          <a:xfrm>
            <a:off x="7386964" y="3929043"/>
            <a:ext cx="2084387" cy="396583"/>
          </a:xfrm>
          <a:prstGeom prst="rect">
            <a:avLst/>
          </a:prstGeom>
          <a:solidFill>
            <a:schemeClr val="bg1"/>
          </a:solidFill>
        </p:spPr>
        <p:txBody>
          <a:bodyPr wrap="square">
            <a:spAutoFit/>
            <a:scene3d>
              <a:camera prst="orthographicFront"/>
              <a:lightRig rig="threePt" dir="t"/>
            </a:scene3d>
            <a:sp3d contourW="12700"/>
          </a:bodyPr>
          <a:lstStyle/>
          <a:p>
            <a:pPr>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sp>
        <p:nvSpPr>
          <p:cNvPr id="27" name="矩形 26"/>
          <p:cNvSpPr/>
          <p:nvPr/>
        </p:nvSpPr>
        <p:spPr>
          <a:xfrm>
            <a:off x="2233536" y="3297402"/>
            <a:ext cx="2084387" cy="396583"/>
          </a:xfrm>
          <a:prstGeom prst="rect">
            <a:avLst/>
          </a:prstGeom>
        </p:spPr>
        <p:txBody>
          <a:bodyPr wrap="square">
            <a:spAutoFit/>
            <a:scene3d>
              <a:camera prst="orthographicFront"/>
              <a:lightRig rig="threePt" dir="t"/>
            </a:scene3d>
            <a:sp3d contourW="12700"/>
          </a:bodyPr>
          <a:lstStyle/>
          <a:p>
            <a:pPr algn="r">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sp>
        <p:nvSpPr>
          <p:cNvPr id="28" name="矩形 27"/>
          <p:cNvSpPr/>
          <p:nvPr/>
        </p:nvSpPr>
        <p:spPr>
          <a:xfrm>
            <a:off x="1660255" y="5628078"/>
            <a:ext cx="2084387" cy="396968"/>
          </a:xfrm>
          <a:prstGeom prst="rect">
            <a:avLst/>
          </a:prstGeom>
          <a:solidFill>
            <a:schemeClr val="bg1"/>
          </a:solidFill>
        </p:spPr>
        <p:txBody>
          <a:bodyPr wrap="square">
            <a:spAutoFit/>
            <a:scene3d>
              <a:camera prst="orthographicFront"/>
              <a:lightRig rig="threePt" dir="t"/>
            </a:scene3d>
            <a:sp3d contourW="12700"/>
          </a:bodyPr>
          <a:lstStyle/>
          <a:p>
            <a:pPr algn="r">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spTree>
    <p:extLst>
      <p:ext uri="{BB962C8B-B14F-4D97-AF65-F5344CB8AC3E}">
        <p14:creationId xmlns:p14="http://schemas.microsoft.com/office/powerpoint/2010/main" val="23799410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22" presetClass="entr" presetSubtype="8"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childTnLst>
                          </p:cTn>
                        </p:par>
                        <p:par>
                          <p:cTn id="29" fill="hold">
                            <p:stCondLst>
                              <p:cond delay="2950"/>
                            </p:stCondLst>
                            <p:childTnLst>
                              <p:par>
                                <p:cTn id="30" presetID="42" presetClass="entr" presetSubtype="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3950"/>
                            </p:stCondLst>
                            <p:childTnLst>
                              <p:par>
                                <p:cTn id="36" presetID="5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animEffect transition="in" filter="fade">
                                      <p:cBhvr>
                                        <p:cTn id="40" dur="500"/>
                                        <p:tgtEl>
                                          <p:spTgt spid="2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25" grpId="0"/>
      <p:bldP spid="26" grpId="0" animBg="1"/>
      <p:bldP spid="27"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03.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grpSp>
        <p:nvGrpSpPr>
          <p:cNvPr id="6" name="组合 5"/>
          <p:cNvGrpSpPr/>
          <p:nvPr/>
        </p:nvGrpSpPr>
        <p:grpSpPr>
          <a:xfrm>
            <a:off x="3879076" y="3265048"/>
            <a:ext cx="458993" cy="724499"/>
            <a:chOff x="2366682" y="478858"/>
            <a:chExt cx="855233" cy="1349943"/>
          </a:xfrm>
        </p:grpSpPr>
        <p:cxnSp>
          <p:nvCxnSpPr>
            <p:cNvPr id="7" name="直接连接符 6"/>
            <p:cNvCxnSpPr/>
            <p:nvPr/>
          </p:nvCxnSpPr>
          <p:spPr>
            <a:xfrm flipV="1">
              <a:off x="2366682" y="774550"/>
              <a:ext cx="817581" cy="1054251"/>
            </a:xfrm>
            <a:prstGeom prst="line">
              <a:avLst/>
            </a:prstGeom>
            <a:ln w="0">
              <a:solidFill>
                <a:srgbClr val="15147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2441986" y="478858"/>
              <a:ext cx="779929" cy="1005699"/>
            </a:xfrm>
            <a:prstGeom prst="line">
              <a:avLst/>
            </a:prstGeom>
            <a:ln w="0">
              <a:solidFill>
                <a:srgbClr val="151472"/>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7897848" y="3265048"/>
            <a:ext cx="458993" cy="724499"/>
            <a:chOff x="2366682" y="478858"/>
            <a:chExt cx="855233" cy="1349943"/>
          </a:xfrm>
        </p:grpSpPr>
        <p:cxnSp>
          <p:nvCxnSpPr>
            <p:cNvPr id="10" name="直接连接符 9"/>
            <p:cNvCxnSpPr/>
            <p:nvPr/>
          </p:nvCxnSpPr>
          <p:spPr>
            <a:xfrm flipV="1">
              <a:off x="2366682" y="774550"/>
              <a:ext cx="817581" cy="1054251"/>
            </a:xfrm>
            <a:prstGeom prst="line">
              <a:avLst/>
            </a:prstGeom>
            <a:ln w="0">
              <a:solidFill>
                <a:srgbClr val="15147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441986" y="478858"/>
              <a:ext cx="779929" cy="1005699"/>
            </a:xfrm>
            <a:prstGeom prst="line">
              <a:avLst/>
            </a:prstGeom>
            <a:ln w="0">
              <a:solidFill>
                <a:srgbClr val="151472"/>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731348" y="4782049"/>
            <a:ext cx="2753072" cy="1029177"/>
            <a:chOff x="750398" y="3697616"/>
            <a:chExt cx="2753072" cy="1029177"/>
          </a:xfrm>
        </p:grpSpPr>
        <p:sp>
          <p:nvSpPr>
            <p:cNvPr id="13" name="矩形 12"/>
            <p:cNvSpPr/>
            <p:nvPr/>
          </p:nvSpPr>
          <p:spPr>
            <a:xfrm>
              <a:off x="1234159" y="3697616"/>
              <a:ext cx="1785553" cy="499624"/>
            </a:xfrm>
            <a:prstGeom prst="rect">
              <a:avLst/>
            </a:prstGeom>
          </p:spPr>
          <p:txBody>
            <a:bodyPr wrap="none">
              <a:spAutoFit/>
            </a:bodyPr>
            <a:lstStyle/>
            <a:p>
              <a:pPr algn="ctr">
                <a:lnSpc>
                  <a:spcPct val="150000"/>
                </a:lnSpc>
              </a:pPr>
              <a:r>
                <a:rPr lang="en-US" altLang="zh-CN" sz="2000" dirty="0">
                  <a:solidFill>
                    <a:srgbClr val="151472"/>
                  </a:solidFill>
                  <a:latin typeface="迷你简菱心" panose="02010609000101010101" pitchFamily="49" charset="-122"/>
                  <a:ea typeface="迷你简菱心" panose="02010609000101010101" pitchFamily="49" charset="-122"/>
                  <a:sym typeface="Segoe UI" panose="020B0502040204020203" pitchFamily="34" charset="0"/>
                </a:rPr>
                <a:t>Add title text</a:t>
              </a:r>
            </a:p>
          </p:txBody>
        </p:sp>
        <p:sp>
          <p:nvSpPr>
            <p:cNvPr id="14" name="矩形 13"/>
            <p:cNvSpPr/>
            <p:nvPr/>
          </p:nvSpPr>
          <p:spPr>
            <a:xfrm>
              <a:off x="750398" y="4177732"/>
              <a:ext cx="2753072" cy="549061"/>
            </a:xfrm>
            <a:prstGeom prst="rect">
              <a:avLst/>
            </a:prstGeom>
          </p:spPr>
          <p:txBody>
            <a:bodyPr wrap="square">
              <a:spAutoFit/>
            </a:bodyPr>
            <a:lstStyle/>
            <a:p>
              <a:pPr algn="ctr">
                <a:lnSpc>
                  <a:spcPct val="130000"/>
                </a:lnSpc>
              </a:pPr>
              <a:r>
                <a:rPr lang="en-US" altLang="zh-CN" sz="1200" dirty="0">
                  <a:latin typeface="冬青黑体简体中文 W3" panose="020B0300000000000000" pitchFamily="34" charset="-122"/>
                  <a:ea typeface="冬青黑体简体中文 W3" panose="020B0300000000000000" pitchFamily="34" charset="-122"/>
                </a:rPr>
                <a:t>Click here to add content, content to match the title ……</a:t>
              </a:r>
            </a:p>
          </p:txBody>
        </p:sp>
      </p:grpSp>
      <p:grpSp>
        <p:nvGrpSpPr>
          <p:cNvPr id="15" name="组合 14"/>
          <p:cNvGrpSpPr/>
          <p:nvPr/>
        </p:nvGrpSpPr>
        <p:grpSpPr>
          <a:xfrm>
            <a:off x="4700414" y="4782049"/>
            <a:ext cx="2753072" cy="1029177"/>
            <a:chOff x="4719464" y="3697616"/>
            <a:chExt cx="2753072" cy="1029177"/>
          </a:xfrm>
        </p:grpSpPr>
        <p:sp>
          <p:nvSpPr>
            <p:cNvPr id="16" name="矩形 15"/>
            <p:cNvSpPr/>
            <p:nvPr/>
          </p:nvSpPr>
          <p:spPr>
            <a:xfrm>
              <a:off x="5229844" y="3697616"/>
              <a:ext cx="1785553" cy="499624"/>
            </a:xfrm>
            <a:prstGeom prst="rect">
              <a:avLst/>
            </a:prstGeom>
          </p:spPr>
          <p:txBody>
            <a:bodyPr wrap="none">
              <a:spAutoFit/>
            </a:bodyPr>
            <a:lstStyle/>
            <a:p>
              <a:pPr algn="ctr">
                <a:lnSpc>
                  <a:spcPct val="150000"/>
                </a:lnSpc>
              </a:pPr>
              <a:r>
                <a:rPr lang="en-US" altLang="zh-CN" sz="2000" dirty="0">
                  <a:solidFill>
                    <a:srgbClr val="151472"/>
                  </a:solidFill>
                  <a:latin typeface="迷你简菱心" panose="02010609000101010101" pitchFamily="49" charset="-122"/>
                  <a:ea typeface="迷你简菱心" panose="02010609000101010101" pitchFamily="49" charset="-122"/>
                  <a:sym typeface="Segoe UI" panose="020B0502040204020203" pitchFamily="34" charset="0"/>
                </a:rPr>
                <a:t>Add title text</a:t>
              </a:r>
            </a:p>
          </p:txBody>
        </p:sp>
        <p:sp>
          <p:nvSpPr>
            <p:cNvPr id="17" name="矩形 16"/>
            <p:cNvSpPr/>
            <p:nvPr/>
          </p:nvSpPr>
          <p:spPr>
            <a:xfrm>
              <a:off x="4719464" y="4177732"/>
              <a:ext cx="2753072" cy="549061"/>
            </a:xfrm>
            <a:prstGeom prst="rect">
              <a:avLst/>
            </a:prstGeom>
          </p:spPr>
          <p:txBody>
            <a:bodyPr wrap="square">
              <a:spAutoFit/>
            </a:bodyPr>
            <a:lstStyle/>
            <a:p>
              <a:pPr algn="ctr">
                <a:lnSpc>
                  <a:spcPct val="130000"/>
                </a:lnSpc>
              </a:pPr>
              <a:r>
                <a:rPr lang="en-US" altLang="zh-CN" sz="1200" dirty="0">
                  <a:latin typeface="冬青黑体简体中文 W3" panose="020B0300000000000000" pitchFamily="34" charset="-122"/>
                  <a:ea typeface="冬青黑体简体中文 W3" panose="020B0300000000000000" pitchFamily="34" charset="-122"/>
                </a:rPr>
                <a:t>Click here to add content, content to match the title ……</a:t>
              </a:r>
            </a:p>
          </p:txBody>
        </p:sp>
      </p:grpSp>
      <p:grpSp>
        <p:nvGrpSpPr>
          <p:cNvPr id="18" name="组合 17"/>
          <p:cNvGrpSpPr/>
          <p:nvPr/>
        </p:nvGrpSpPr>
        <p:grpSpPr>
          <a:xfrm>
            <a:off x="8760193" y="4782049"/>
            <a:ext cx="2753072" cy="1029177"/>
            <a:chOff x="8779243" y="3697616"/>
            <a:chExt cx="2753072" cy="1029177"/>
          </a:xfrm>
        </p:grpSpPr>
        <p:sp>
          <p:nvSpPr>
            <p:cNvPr id="19" name="矩形 18"/>
            <p:cNvSpPr/>
            <p:nvPr/>
          </p:nvSpPr>
          <p:spPr>
            <a:xfrm>
              <a:off x="9263003" y="3697616"/>
              <a:ext cx="1785553" cy="499624"/>
            </a:xfrm>
            <a:prstGeom prst="rect">
              <a:avLst/>
            </a:prstGeom>
          </p:spPr>
          <p:txBody>
            <a:bodyPr wrap="none">
              <a:spAutoFit/>
            </a:bodyPr>
            <a:lstStyle/>
            <a:p>
              <a:pPr algn="ctr">
                <a:lnSpc>
                  <a:spcPct val="150000"/>
                </a:lnSpc>
              </a:pPr>
              <a:r>
                <a:rPr lang="en-US" altLang="zh-CN" sz="2000" dirty="0">
                  <a:solidFill>
                    <a:srgbClr val="151472"/>
                  </a:solidFill>
                  <a:latin typeface="迷你简菱心" panose="02010609000101010101" pitchFamily="49" charset="-122"/>
                  <a:ea typeface="迷你简菱心" panose="02010609000101010101" pitchFamily="49" charset="-122"/>
                  <a:sym typeface="Segoe UI" panose="020B0502040204020203" pitchFamily="34" charset="0"/>
                </a:rPr>
                <a:t>Add title text</a:t>
              </a:r>
            </a:p>
          </p:txBody>
        </p:sp>
        <p:sp>
          <p:nvSpPr>
            <p:cNvPr id="20" name="矩形 19"/>
            <p:cNvSpPr/>
            <p:nvPr/>
          </p:nvSpPr>
          <p:spPr>
            <a:xfrm>
              <a:off x="8779243" y="4177732"/>
              <a:ext cx="2753072" cy="549061"/>
            </a:xfrm>
            <a:prstGeom prst="rect">
              <a:avLst/>
            </a:prstGeom>
          </p:spPr>
          <p:txBody>
            <a:bodyPr wrap="square">
              <a:spAutoFit/>
            </a:bodyPr>
            <a:lstStyle/>
            <a:p>
              <a:pPr algn="ctr">
                <a:lnSpc>
                  <a:spcPct val="130000"/>
                </a:lnSpc>
              </a:pPr>
              <a:r>
                <a:rPr lang="en-US" altLang="zh-CN" sz="1200" dirty="0">
                  <a:latin typeface="冬青黑体简体中文 W3" panose="020B0300000000000000" pitchFamily="34" charset="-122"/>
                  <a:ea typeface="冬青黑体简体中文 W3" panose="020B0300000000000000" pitchFamily="34" charset="-122"/>
                </a:rPr>
                <a:t>Click here to add content, content to match the title ……</a:t>
              </a:r>
            </a:p>
          </p:txBody>
        </p:sp>
      </p:grpSp>
      <p:grpSp>
        <p:nvGrpSpPr>
          <p:cNvPr id="21" name="组合 20"/>
          <p:cNvGrpSpPr/>
          <p:nvPr/>
        </p:nvGrpSpPr>
        <p:grpSpPr>
          <a:xfrm>
            <a:off x="1302773" y="2906395"/>
            <a:ext cx="1592828" cy="1592826"/>
            <a:chOff x="1321823" y="1821962"/>
            <a:chExt cx="1592828" cy="1592826"/>
          </a:xfrm>
        </p:grpSpPr>
        <p:sp>
          <p:nvSpPr>
            <p:cNvPr id="22" name="椭圆 21"/>
            <p:cNvSpPr/>
            <p:nvPr/>
          </p:nvSpPr>
          <p:spPr>
            <a:xfrm>
              <a:off x="1321823" y="1821962"/>
              <a:ext cx="1592828" cy="1592826"/>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prstClr val="white"/>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3" name="Freeform 273"/>
            <p:cNvSpPr>
              <a:spLocks noEditPoints="1"/>
            </p:cNvSpPr>
            <p:nvPr/>
          </p:nvSpPr>
          <p:spPr bwMode="auto">
            <a:xfrm>
              <a:off x="1824048" y="2370567"/>
              <a:ext cx="588378" cy="495616"/>
            </a:xfrm>
            <a:custGeom>
              <a:avLst/>
              <a:gdLst>
                <a:gd name="T0" fmla="*/ 66 w 94"/>
                <a:gd name="T1" fmla="*/ 8 h 79"/>
                <a:gd name="T2" fmla="*/ 78 w 94"/>
                <a:gd name="T3" fmla="*/ 34 h 79"/>
                <a:gd name="T4" fmla="*/ 94 w 94"/>
                <a:gd name="T5" fmla="*/ 52 h 79"/>
                <a:gd name="T6" fmla="*/ 83 w 94"/>
                <a:gd name="T7" fmla="*/ 68 h 79"/>
                <a:gd name="T8" fmla="*/ 84 w 94"/>
                <a:gd name="T9" fmla="*/ 75 h 79"/>
                <a:gd name="T10" fmla="*/ 78 w 94"/>
                <a:gd name="T11" fmla="*/ 77 h 79"/>
                <a:gd name="T12" fmla="*/ 70 w 94"/>
                <a:gd name="T13" fmla="*/ 72 h 79"/>
                <a:gd name="T14" fmla="*/ 70 w 94"/>
                <a:gd name="T15" fmla="*/ 72 h 79"/>
                <a:gd name="T16" fmla="*/ 46 w 94"/>
                <a:gd name="T17" fmla="*/ 67 h 79"/>
                <a:gd name="T18" fmla="*/ 33 w 94"/>
                <a:gd name="T19" fmla="*/ 55 h 79"/>
                <a:gd name="T20" fmla="*/ 19 w 94"/>
                <a:gd name="T21" fmla="*/ 63 h 79"/>
                <a:gd name="T22" fmla="*/ 14 w 94"/>
                <a:gd name="T23" fmla="*/ 61 h 79"/>
                <a:gd name="T24" fmla="*/ 15 w 94"/>
                <a:gd name="T25" fmla="*/ 50 h 79"/>
                <a:gd name="T26" fmla="*/ 0 w 94"/>
                <a:gd name="T27" fmla="*/ 28 h 79"/>
                <a:gd name="T28" fmla="*/ 39 w 94"/>
                <a:gd name="T29" fmla="*/ 0 h 79"/>
                <a:gd name="T30" fmla="*/ 74 w 94"/>
                <a:gd name="T31" fmla="*/ 52 h 79"/>
                <a:gd name="T32" fmla="*/ 79 w 94"/>
                <a:gd name="T33" fmla="*/ 52 h 79"/>
                <a:gd name="T34" fmla="*/ 66 w 94"/>
                <a:gd name="T35" fmla="*/ 50 h 79"/>
                <a:gd name="T36" fmla="*/ 66 w 94"/>
                <a:gd name="T37" fmla="*/ 55 h 79"/>
                <a:gd name="T38" fmla="*/ 66 w 94"/>
                <a:gd name="T39" fmla="*/ 50 h 79"/>
                <a:gd name="T40" fmla="*/ 23 w 94"/>
                <a:gd name="T41" fmla="*/ 28 h 79"/>
                <a:gd name="T42" fmla="*/ 29 w 94"/>
                <a:gd name="T43" fmla="*/ 28 h 79"/>
                <a:gd name="T44" fmla="*/ 51 w 94"/>
                <a:gd name="T45" fmla="*/ 25 h 79"/>
                <a:gd name="T46" fmla="*/ 51 w 94"/>
                <a:gd name="T47" fmla="*/ 31 h 79"/>
                <a:gd name="T48" fmla="*/ 51 w 94"/>
                <a:gd name="T49" fmla="*/ 25 h 79"/>
                <a:gd name="T50" fmla="*/ 35 w 94"/>
                <a:gd name="T51" fmla="*/ 28 h 79"/>
                <a:gd name="T52" fmla="*/ 41 w 94"/>
                <a:gd name="T53" fmla="*/ 28 h 79"/>
                <a:gd name="T54" fmla="*/ 75 w 94"/>
                <a:gd name="T55" fmla="*/ 39 h 79"/>
                <a:gd name="T56" fmla="*/ 44 w 94"/>
                <a:gd name="T57" fmla="*/ 55 h 79"/>
                <a:gd name="T58" fmla="*/ 65 w 94"/>
                <a:gd name="T59" fmla="*/ 66 h 79"/>
                <a:gd name="T60" fmla="*/ 69 w 94"/>
                <a:gd name="T61" fmla="*/ 66 h 79"/>
                <a:gd name="T62" fmla="*/ 76 w 94"/>
                <a:gd name="T63" fmla="*/ 66 h 79"/>
                <a:gd name="T64" fmla="*/ 77 w 94"/>
                <a:gd name="T65" fmla="*/ 66 h 79"/>
                <a:gd name="T66" fmla="*/ 85 w 94"/>
                <a:gd name="T67" fmla="*/ 58 h 79"/>
                <a:gd name="T68" fmla="*/ 81 w 94"/>
                <a:gd name="T69" fmla="*/ 42 h 79"/>
                <a:gd name="T70" fmla="*/ 63 w 94"/>
                <a:gd name="T71" fmla="*/ 13 h 79"/>
                <a:gd name="T72" fmla="*/ 15 w 94"/>
                <a:gd name="T73" fmla="*/ 13 h 79"/>
                <a:gd name="T74" fmla="*/ 10 w 94"/>
                <a:gd name="T75" fmla="*/ 37 h 79"/>
                <a:gd name="T76" fmla="*/ 21 w 94"/>
                <a:gd name="T77" fmla="*/ 48 h 79"/>
                <a:gd name="T78" fmla="*/ 25 w 94"/>
                <a:gd name="T79" fmla="*/ 49 h 79"/>
                <a:gd name="T80" fmla="*/ 34 w 94"/>
                <a:gd name="T81" fmla="*/ 49 h 79"/>
                <a:gd name="T82" fmla="*/ 63 w 94"/>
                <a:gd name="T83" fmla="*/ 43 h 79"/>
                <a:gd name="T84" fmla="*/ 63 w 94"/>
                <a:gd name="T85" fmla="*/ 1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4" h="79">
                  <a:moveTo>
                    <a:pt x="39" y="0"/>
                  </a:moveTo>
                  <a:cubicBezTo>
                    <a:pt x="50" y="0"/>
                    <a:pt x="59" y="3"/>
                    <a:pt x="66" y="8"/>
                  </a:cubicBezTo>
                  <a:cubicBezTo>
                    <a:pt x="74" y="13"/>
                    <a:pt x="78" y="20"/>
                    <a:pt x="78" y="28"/>
                  </a:cubicBezTo>
                  <a:cubicBezTo>
                    <a:pt x="78" y="30"/>
                    <a:pt x="78" y="32"/>
                    <a:pt x="78" y="34"/>
                  </a:cubicBezTo>
                  <a:cubicBezTo>
                    <a:pt x="80" y="34"/>
                    <a:pt x="83" y="36"/>
                    <a:pt x="85" y="37"/>
                  </a:cubicBezTo>
                  <a:cubicBezTo>
                    <a:pt x="90" y="41"/>
                    <a:pt x="94" y="46"/>
                    <a:pt x="94" y="52"/>
                  </a:cubicBezTo>
                  <a:cubicBezTo>
                    <a:pt x="94" y="55"/>
                    <a:pt x="92" y="59"/>
                    <a:pt x="90" y="62"/>
                  </a:cubicBezTo>
                  <a:cubicBezTo>
                    <a:pt x="88" y="64"/>
                    <a:pt x="86" y="66"/>
                    <a:pt x="83" y="68"/>
                  </a:cubicBezTo>
                  <a:cubicBezTo>
                    <a:pt x="84" y="75"/>
                    <a:pt x="84" y="75"/>
                    <a:pt x="84" y="75"/>
                  </a:cubicBezTo>
                  <a:cubicBezTo>
                    <a:pt x="84" y="75"/>
                    <a:pt x="84" y="75"/>
                    <a:pt x="84" y="75"/>
                  </a:cubicBezTo>
                  <a:cubicBezTo>
                    <a:pt x="84" y="76"/>
                    <a:pt x="83" y="77"/>
                    <a:pt x="83" y="77"/>
                  </a:cubicBezTo>
                  <a:cubicBezTo>
                    <a:pt x="82" y="79"/>
                    <a:pt x="80" y="79"/>
                    <a:pt x="78" y="77"/>
                  </a:cubicBezTo>
                  <a:cubicBezTo>
                    <a:pt x="72" y="72"/>
                    <a:pt x="72" y="72"/>
                    <a:pt x="72" y="72"/>
                  </a:cubicBezTo>
                  <a:cubicBezTo>
                    <a:pt x="72" y="72"/>
                    <a:pt x="71" y="72"/>
                    <a:pt x="70" y="72"/>
                  </a:cubicBezTo>
                  <a:cubicBezTo>
                    <a:pt x="70" y="72"/>
                    <a:pt x="70" y="72"/>
                    <a:pt x="70" y="72"/>
                  </a:cubicBezTo>
                  <a:cubicBezTo>
                    <a:pt x="70" y="72"/>
                    <a:pt x="70" y="72"/>
                    <a:pt x="70" y="72"/>
                  </a:cubicBezTo>
                  <a:cubicBezTo>
                    <a:pt x="68" y="72"/>
                    <a:pt x="67" y="72"/>
                    <a:pt x="65" y="72"/>
                  </a:cubicBezTo>
                  <a:cubicBezTo>
                    <a:pt x="58" y="72"/>
                    <a:pt x="51" y="70"/>
                    <a:pt x="46" y="67"/>
                  </a:cubicBezTo>
                  <a:cubicBezTo>
                    <a:pt x="41" y="64"/>
                    <a:pt x="38" y="60"/>
                    <a:pt x="37" y="55"/>
                  </a:cubicBezTo>
                  <a:cubicBezTo>
                    <a:pt x="36" y="55"/>
                    <a:pt x="34" y="55"/>
                    <a:pt x="33" y="55"/>
                  </a:cubicBezTo>
                  <a:cubicBezTo>
                    <a:pt x="31" y="55"/>
                    <a:pt x="30" y="55"/>
                    <a:pt x="28" y="54"/>
                  </a:cubicBezTo>
                  <a:cubicBezTo>
                    <a:pt x="19" y="63"/>
                    <a:pt x="19" y="63"/>
                    <a:pt x="19" y="63"/>
                  </a:cubicBezTo>
                  <a:cubicBezTo>
                    <a:pt x="18" y="64"/>
                    <a:pt x="16" y="64"/>
                    <a:pt x="15" y="63"/>
                  </a:cubicBezTo>
                  <a:cubicBezTo>
                    <a:pt x="15" y="63"/>
                    <a:pt x="14" y="62"/>
                    <a:pt x="14" y="61"/>
                  </a:cubicBezTo>
                  <a:cubicBezTo>
                    <a:pt x="14" y="61"/>
                    <a:pt x="14" y="61"/>
                    <a:pt x="14" y="61"/>
                  </a:cubicBezTo>
                  <a:cubicBezTo>
                    <a:pt x="15" y="50"/>
                    <a:pt x="15" y="50"/>
                    <a:pt x="15" y="50"/>
                  </a:cubicBezTo>
                  <a:cubicBezTo>
                    <a:pt x="11" y="47"/>
                    <a:pt x="7" y="44"/>
                    <a:pt x="5" y="41"/>
                  </a:cubicBezTo>
                  <a:cubicBezTo>
                    <a:pt x="2" y="37"/>
                    <a:pt x="0" y="32"/>
                    <a:pt x="0" y="28"/>
                  </a:cubicBezTo>
                  <a:cubicBezTo>
                    <a:pt x="0" y="20"/>
                    <a:pt x="5" y="13"/>
                    <a:pt x="12" y="8"/>
                  </a:cubicBezTo>
                  <a:cubicBezTo>
                    <a:pt x="19" y="3"/>
                    <a:pt x="29" y="0"/>
                    <a:pt x="39" y="0"/>
                  </a:cubicBezTo>
                  <a:close/>
                  <a:moveTo>
                    <a:pt x="76" y="50"/>
                  </a:moveTo>
                  <a:cubicBezTo>
                    <a:pt x="75" y="50"/>
                    <a:pt x="74" y="51"/>
                    <a:pt x="74" y="52"/>
                  </a:cubicBezTo>
                  <a:cubicBezTo>
                    <a:pt x="74" y="54"/>
                    <a:pt x="75" y="55"/>
                    <a:pt x="76" y="55"/>
                  </a:cubicBezTo>
                  <a:cubicBezTo>
                    <a:pt x="78" y="55"/>
                    <a:pt x="79" y="54"/>
                    <a:pt x="79" y="52"/>
                  </a:cubicBezTo>
                  <a:cubicBezTo>
                    <a:pt x="79" y="51"/>
                    <a:pt x="78" y="50"/>
                    <a:pt x="76" y="50"/>
                  </a:cubicBezTo>
                  <a:close/>
                  <a:moveTo>
                    <a:pt x="66" y="50"/>
                  </a:moveTo>
                  <a:cubicBezTo>
                    <a:pt x="65" y="50"/>
                    <a:pt x="64" y="51"/>
                    <a:pt x="64" y="52"/>
                  </a:cubicBezTo>
                  <a:cubicBezTo>
                    <a:pt x="64" y="54"/>
                    <a:pt x="65" y="55"/>
                    <a:pt x="66" y="55"/>
                  </a:cubicBezTo>
                  <a:cubicBezTo>
                    <a:pt x="68" y="55"/>
                    <a:pt x="69" y="54"/>
                    <a:pt x="69" y="52"/>
                  </a:cubicBezTo>
                  <a:cubicBezTo>
                    <a:pt x="69" y="51"/>
                    <a:pt x="68" y="50"/>
                    <a:pt x="66" y="50"/>
                  </a:cubicBezTo>
                  <a:close/>
                  <a:moveTo>
                    <a:pt x="26" y="25"/>
                  </a:moveTo>
                  <a:cubicBezTo>
                    <a:pt x="24" y="25"/>
                    <a:pt x="23" y="26"/>
                    <a:pt x="23" y="28"/>
                  </a:cubicBezTo>
                  <a:cubicBezTo>
                    <a:pt x="23" y="29"/>
                    <a:pt x="24" y="31"/>
                    <a:pt x="26" y="31"/>
                  </a:cubicBezTo>
                  <a:cubicBezTo>
                    <a:pt x="28" y="31"/>
                    <a:pt x="29" y="29"/>
                    <a:pt x="29" y="28"/>
                  </a:cubicBezTo>
                  <a:cubicBezTo>
                    <a:pt x="29" y="26"/>
                    <a:pt x="28" y="25"/>
                    <a:pt x="26" y="25"/>
                  </a:cubicBezTo>
                  <a:close/>
                  <a:moveTo>
                    <a:pt x="51" y="25"/>
                  </a:moveTo>
                  <a:cubicBezTo>
                    <a:pt x="49" y="25"/>
                    <a:pt x="48" y="26"/>
                    <a:pt x="48" y="28"/>
                  </a:cubicBezTo>
                  <a:cubicBezTo>
                    <a:pt x="48" y="29"/>
                    <a:pt x="49" y="31"/>
                    <a:pt x="51" y="31"/>
                  </a:cubicBezTo>
                  <a:cubicBezTo>
                    <a:pt x="53" y="31"/>
                    <a:pt x="54" y="29"/>
                    <a:pt x="54" y="28"/>
                  </a:cubicBezTo>
                  <a:cubicBezTo>
                    <a:pt x="54" y="26"/>
                    <a:pt x="53" y="25"/>
                    <a:pt x="51" y="25"/>
                  </a:cubicBezTo>
                  <a:close/>
                  <a:moveTo>
                    <a:pt x="38" y="25"/>
                  </a:moveTo>
                  <a:cubicBezTo>
                    <a:pt x="36" y="25"/>
                    <a:pt x="35" y="26"/>
                    <a:pt x="35" y="28"/>
                  </a:cubicBezTo>
                  <a:cubicBezTo>
                    <a:pt x="35" y="29"/>
                    <a:pt x="36" y="31"/>
                    <a:pt x="38" y="31"/>
                  </a:cubicBezTo>
                  <a:cubicBezTo>
                    <a:pt x="40" y="31"/>
                    <a:pt x="41" y="29"/>
                    <a:pt x="41" y="28"/>
                  </a:cubicBezTo>
                  <a:cubicBezTo>
                    <a:pt x="41" y="26"/>
                    <a:pt x="40" y="25"/>
                    <a:pt x="38" y="25"/>
                  </a:cubicBezTo>
                  <a:close/>
                  <a:moveTo>
                    <a:pt x="75" y="39"/>
                  </a:moveTo>
                  <a:cubicBezTo>
                    <a:pt x="73" y="42"/>
                    <a:pt x="70" y="45"/>
                    <a:pt x="66" y="48"/>
                  </a:cubicBezTo>
                  <a:cubicBezTo>
                    <a:pt x="60" y="52"/>
                    <a:pt x="52" y="55"/>
                    <a:pt x="44" y="55"/>
                  </a:cubicBezTo>
                  <a:cubicBezTo>
                    <a:pt x="45" y="58"/>
                    <a:pt x="47" y="60"/>
                    <a:pt x="49" y="62"/>
                  </a:cubicBezTo>
                  <a:cubicBezTo>
                    <a:pt x="53" y="64"/>
                    <a:pt x="59" y="66"/>
                    <a:pt x="65" y="66"/>
                  </a:cubicBezTo>
                  <a:cubicBezTo>
                    <a:pt x="67" y="66"/>
                    <a:pt x="68" y="66"/>
                    <a:pt x="69" y="66"/>
                  </a:cubicBezTo>
                  <a:cubicBezTo>
                    <a:pt x="69" y="66"/>
                    <a:pt x="69" y="66"/>
                    <a:pt x="69" y="66"/>
                  </a:cubicBezTo>
                  <a:cubicBezTo>
                    <a:pt x="70" y="66"/>
                    <a:pt x="72" y="66"/>
                    <a:pt x="73" y="65"/>
                  </a:cubicBezTo>
                  <a:cubicBezTo>
                    <a:pt x="74" y="65"/>
                    <a:pt x="75" y="65"/>
                    <a:pt x="76" y="66"/>
                  </a:cubicBezTo>
                  <a:cubicBezTo>
                    <a:pt x="77" y="68"/>
                    <a:pt x="77" y="68"/>
                    <a:pt x="77" y="68"/>
                  </a:cubicBezTo>
                  <a:cubicBezTo>
                    <a:pt x="77" y="66"/>
                    <a:pt x="77" y="66"/>
                    <a:pt x="77" y="66"/>
                  </a:cubicBezTo>
                  <a:cubicBezTo>
                    <a:pt x="77" y="65"/>
                    <a:pt x="78" y="64"/>
                    <a:pt x="79" y="63"/>
                  </a:cubicBezTo>
                  <a:cubicBezTo>
                    <a:pt x="82" y="62"/>
                    <a:pt x="84" y="60"/>
                    <a:pt x="85" y="58"/>
                  </a:cubicBezTo>
                  <a:cubicBezTo>
                    <a:pt x="87" y="56"/>
                    <a:pt x="87" y="54"/>
                    <a:pt x="87" y="52"/>
                  </a:cubicBezTo>
                  <a:cubicBezTo>
                    <a:pt x="87" y="48"/>
                    <a:pt x="85" y="45"/>
                    <a:pt x="81" y="42"/>
                  </a:cubicBezTo>
                  <a:cubicBezTo>
                    <a:pt x="80" y="41"/>
                    <a:pt x="77" y="40"/>
                    <a:pt x="75" y="39"/>
                  </a:cubicBezTo>
                  <a:close/>
                  <a:moveTo>
                    <a:pt x="63" y="13"/>
                  </a:moveTo>
                  <a:cubicBezTo>
                    <a:pt x="57" y="9"/>
                    <a:pt x="49" y="6"/>
                    <a:pt x="39" y="6"/>
                  </a:cubicBezTo>
                  <a:cubicBezTo>
                    <a:pt x="30" y="6"/>
                    <a:pt x="22" y="9"/>
                    <a:pt x="15" y="13"/>
                  </a:cubicBezTo>
                  <a:cubicBezTo>
                    <a:pt x="10" y="17"/>
                    <a:pt x="6" y="22"/>
                    <a:pt x="6" y="28"/>
                  </a:cubicBezTo>
                  <a:cubicBezTo>
                    <a:pt x="6" y="31"/>
                    <a:pt x="7" y="34"/>
                    <a:pt x="10" y="37"/>
                  </a:cubicBezTo>
                  <a:cubicBezTo>
                    <a:pt x="12" y="40"/>
                    <a:pt x="15" y="43"/>
                    <a:pt x="19" y="45"/>
                  </a:cubicBezTo>
                  <a:cubicBezTo>
                    <a:pt x="20" y="45"/>
                    <a:pt x="21" y="47"/>
                    <a:pt x="21" y="48"/>
                  </a:cubicBezTo>
                  <a:cubicBezTo>
                    <a:pt x="21" y="53"/>
                    <a:pt x="21" y="53"/>
                    <a:pt x="21" y="53"/>
                  </a:cubicBezTo>
                  <a:cubicBezTo>
                    <a:pt x="25" y="49"/>
                    <a:pt x="25" y="49"/>
                    <a:pt x="25" y="49"/>
                  </a:cubicBezTo>
                  <a:cubicBezTo>
                    <a:pt x="26" y="48"/>
                    <a:pt x="27" y="48"/>
                    <a:pt x="28" y="48"/>
                  </a:cubicBezTo>
                  <a:cubicBezTo>
                    <a:pt x="30" y="49"/>
                    <a:pt x="32" y="49"/>
                    <a:pt x="34" y="49"/>
                  </a:cubicBezTo>
                  <a:cubicBezTo>
                    <a:pt x="35" y="49"/>
                    <a:pt x="37" y="49"/>
                    <a:pt x="39" y="49"/>
                  </a:cubicBezTo>
                  <a:cubicBezTo>
                    <a:pt x="49" y="49"/>
                    <a:pt x="57" y="47"/>
                    <a:pt x="63" y="43"/>
                  </a:cubicBezTo>
                  <a:cubicBezTo>
                    <a:pt x="69" y="39"/>
                    <a:pt x="72" y="34"/>
                    <a:pt x="72" y="28"/>
                  </a:cubicBezTo>
                  <a:cubicBezTo>
                    <a:pt x="72" y="22"/>
                    <a:pt x="69" y="17"/>
                    <a:pt x="63" y="1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Segoe UI" panose="020B0502040204020203" pitchFamily="34" charset="0"/>
                <a:ea typeface="微软雅黑" panose="020B0503020204020204" pitchFamily="34" charset="-122"/>
                <a:sym typeface="Segoe UI" panose="020B0502040204020203" pitchFamily="34" charset="0"/>
              </a:endParaRPr>
            </a:p>
          </p:txBody>
        </p:sp>
      </p:grpSp>
      <p:grpSp>
        <p:nvGrpSpPr>
          <p:cNvPr id="24" name="组合 23"/>
          <p:cNvGrpSpPr/>
          <p:nvPr/>
        </p:nvGrpSpPr>
        <p:grpSpPr>
          <a:xfrm>
            <a:off x="9340316" y="2906395"/>
            <a:ext cx="1592828" cy="1592826"/>
            <a:chOff x="9359366" y="1821962"/>
            <a:chExt cx="1592828" cy="1592826"/>
          </a:xfrm>
        </p:grpSpPr>
        <p:sp>
          <p:nvSpPr>
            <p:cNvPr id="25" name="椭圆 24"/>
            <p:cNvSpPr/>
            <p:nvPr/>
          </p:nvSpPr>
          <p:spPr>
            <a:xfrm>
              <a:off x="9359366" y="1821962"/>
              <a:ext cx="1592828" cy="1592826"/>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prstClr val="white"/>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6" name="Freeform 298"/>
            <p:cNvSpPr>
              <a:spLocks noEditPoints="1"/>
            </p:cNvSpPr>
            <p:nvPr/>
          </p:nvSpPr>
          <p:spPr bwMode="auto">
            <a:xfrm>
              <a:off x="9907972" y="2363943"/>
              <a:ext cx="495616" cy="508866"/>
            </a:xfrm>
            <a:custGeom>
              <a:avLst/>
              <a:gdLst>
                <a:gd name="T0" fmla="*/ 39 w 79"/>
                <a:gd name="T1" fmla="*/ 37 h 81"/>
                <a:gd name="T2" fmla="*/ 44 w 79"/>
                <a:gd name="T3" fmla="*/ 42 h 81"/>
                <a:gd name="T4" fmla="*/ 48 w 79"/>
                <a:gd name="T5" fmla="*/ 54 h 81"/>
                <a:gd name="T6" fmla="*/ 47 w 79"/>
                <a:gd name="T7" fmla="*/ 66 h 81"/>
                <a:gd name="T8" fmla="*/ 37 w 79"/>
                <a:gd name="T9" fmla="*/ 73 h 81"/>
                <a:gd name="T10" fmla="*/ 28 w 79"/>
                <a:gd name="T11" fmla="*/ 77 h 81"/>
                <a:gd name="T12" fmla="*/ 17 w 79"/>
                <a:gd name="T13" fmla="*/ 76 h 81"/>
                <a:gd name="T14" fmla="*/ 10 w 79"/>
                <a:gd name="T15" fmla="*/ 71 h 81"/>
                <a:gd name="T16" fmla="*/ 5 w 79"/>
                <a:gd name="T17" fmla="*/ 64 h 81"/>
                <a:gd name="T18" fmla="*/ 4 w 79"/>
                <a:gd name="T19" fmla="*/ 53 h 81"/>
                <a:gd name="T20" fmla="*/ 9 w 79"/>
                <a:gd name="T21" fmla="*/ 44 h 81"/>
                <a:gd name="T22" fmla="*/ 15 w 79"/>
                <a:gd name="T23" fmla="*/ 34 h 81"/>
                <a:gd name="T24" fmla="*/ 27 w 79"/>
                <a:gd name="T25" fmla="*/ 33 h 81"/>
                <a:gd name="T26" fmla="*/ 62 w 79"/>
                <a:gd name="T27" fmla="*/ 16 h 81"/>
                <a:gd name="T28" fmla="*/ 54 w 79"/>
                <a:gd name="T29" fmla="*/ 18 h 81"/>
                <a:gd name="T30" fmla="*/ 50 w 79"/>
                <a:gd name="T31" fmla="*/ 21 h 81"/>
                <a:gd name="T32" fmla="*/ 46 w 79"/>
                <a:gd name="T33" fmla="*/ 29 h 81"/>
                <a:gd name="T34" fmla="*/ 46 w 79"/>
                <a:gd name="T35" fmla="*/ 38 h 81"/>
                <a:gd name="T36" fmla="*/ 52 w 79"/>
                <a:gd name="T37" fmla="*/ 43 h 81"/>
                <a:gd name="T38" fmla="*/ 58 w 79"/>
                <a:gd name="T39" fmla="*/ 46 h 81"/>
                <a:gd name="T40" fmla="*/ 66 w 79"/>
                <a:gd name="T41" fmla="*/ 47 h 81"/>
                <a:gd name="T42" fmla="*/ 71 w 79"/>
                <a:gd name="T43" fmla="*/ 44 h 81"/>
                <a:gd name="T44" fmla="*/ 75 w 79"/>
                <a:gd name="T45" fmla="*/ 39 h 81"/>
                <a:gd name="T46" fmla="*/ 76 w 79"/>
                <a:gd name="T47" fmla="*/ 32 h 81"/>
                <a:gd name="T48" fmla="*/ 74 w 79"/>
                <a:gd name="T49" fmla="*/ 25 h 81"/>
                <a:gd name="T50" fmla="*/ 71 w 79"/>
                <a:gd name="T51" fmla="*/ 18 h 81"/>
                <a:gd name="T52" fmla="*/ 67 w 79"/>
                <a:gd name="T53" fmla="*/ 29 h 81"/>
                <a:gd name="T54" fmla="*/ 57 w 79"/>
                <a:gd name="T55" fmla="*/ 37 h 81"/>
                <a:gd name="T56" fmla="*/ 64 w 79"/>
                <a:gd name="T57" fmla="*/ 31 h 81"/>
                <a:gd name="T58" fmla="*/ 60 w 79"/>
                <a:gd name="T59" fmla="*/ 35 h 81"/>
                <a:gd name="T60" fmla="*/ 64 w 79"/>
                <a:gd name="T61" fmla="*/ 31 h 81"/>
                <a:gd name="T62" fmla="*/ 61 w 79"/>
                <a:gd name="T63" fmla="*/ 42 h 81"/>
                <a:gd name="T64" fmla="*/ 63 w 79"/>
                <a:gd name="T65" fmla="*/ 23 h 81"/>
                <a:gd name="T66" fmla="*/ 32 w 79"/>
                <a:gd name="T67" fmla="*/ 0 h 81"/>
                <a:gd name="T68" fmla="*/ 24 w 79"/>
                <a:gd name="T69" fmla="*/ 2 h 81"/>
                <a:gd name="T70" fmla="*/ 20 w 79"/>
                <a:gd name="T71" fmla="*/ 5 h 81"/>
                <a:gd name="T72" fmla="*/ 16 w 79"/>
                <a:gd name="T73" fmla="*/ 13 h 81"/>
                <a:gd name="T74" fmla="*/ 16 w 79"/>
                <a:gd name="T75" fmla="*/ 22 h 81"/>
                <a:gd name="T76" fmla="*/ 22 w 79"/>
                <a:gd name="T77" fmla="*/ 27 h 81"/>
                <a:gd name="T78" fmla="*/ 29 w 79"/>
                <a:gd name="T79" fmla="*/ 31 h 81"/>
                <a:gd name="T80" fmla="*/ 36 w 79"/>
                <a:gd name="T81" fmla="*/ 31 h 81"/>
                <a:gd name="T82" fmla="*/ 41 w 79"/>
                <a:gd name="T83" fmla="*/ 28 h 81"/>
                <a:gd name="T84" fmla="*/ 45 w 79"/>
                <a:gd name="T85" fmla="*/ 23 h 81"/>
                <a:gd name="T86" fmla="*/ 47 w 79"/>
                <a:gd name="T87" fmla="*/ 16 h 81"/>
                <a:gd name="T88" fmla="*/ 44 w 79"/>
                <a:gd name="T89" fmla="*/ 9 h 81"/>
                <a:gd name="T90" fmla="*/ 41 w 79"/>
                <a:gd name="T91" fmla="*/ 2 h 81"/>
                <a:gd name="T92" fmla="*/ 37 w 79"/>
                <a:gd name="T93" fmla="*/ 13 h 81"/>
                <a:gd name="T94" fmla="*/ 28 w 79"/>
                <a:gd name="T95" fmla="*/ 21 h 81"/>
                <a:gd name="T96" fmla="*/ 35 w 79"/>
                <a:gd name="T97" fmla="*/ 15 h 81"/>
                <a:gd name="T98" fmla="*/ 30 w 79"/>
                <a:gd name="T99" fmla="*/ 19 h 81"/>
                <a:gd name="T100" fmla="*/ 35 w 79"/>
                <a:gd name="T101" fmla="*/ 15 h 81"/>
                <a:gd name="T102" fmla="*/ 32 w 79"/>
                <a:gd name="T103" fmla="*/ 26 h 81"/>
                <a:gd name="T104" fmla="*/ 34 w 79"/>
                <a:gd name="T105" fmla="*/ 8 h 81"/>
                <a:gd name="T106" fmla="*/ 15 w 79"/>
                <a:gd name="T107" fmla="*/ 57 h 81"/>
                <a:gd name="T108" fmla="*/ 33 w 79"/>
                <a:gd name="T109" fmla="*/ 57 h 81"/>
                <a:gd name="T110" fmla="*/ 24 w 79"/>
                <a:gd name="T111" fmla="*/ 53 h 81"/>
                <a:gd name="T112" fmla="*/ 24 w 79"/>
                <a:gd name="T113" fmla="*/ 61 h 81"/>
                <a:gd name="T114" fmla="*/ 34 w 79"/>
                <a:gd name="T115" fmla="*/ 47 h 81"/>
                <a:gd name="T116" fmla="*/ 15 w 79"/>
                <a:gd name="T117" fmla="*/ 66 h 81"/>
                <a:gd name="T118" fmla="*/ 34 w 79"/>
                <a:gd name="T119" fmla="*/ 4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81">
                  <a:moveTo>
                    <a:pt x="28" y="37"/>
                  </a:moveTo>
                  <a:cubicBezTo>
                    <a:pt x="29" y="37"/>
                    <a:pt x="30" y="37"/>
                    <a:pt x="32" y="38"/>
                  </a:cubicBezTo>
                  <a:cubicBezTo>
                    <a:pt x="34" y="34"/>
                    <a:pt x="34" y="34"/>
                    <a:pt x="34" y="34"/>
                  </a:cubicBezTo>
                  <a:cubicBezTo>
                    <a:pt x="36" y="35"/>
                    <a:pt x="38" y="36"/>
                    <a:pt x="39" y="37"/>
                  </a:cubicBezTo>
                  <a:cubicBezTo>
                    <a:pt x="37" y="41"/>
                    <a:pt x="37" y="41"/>
                    <a:pt x="37" y="41"/>
                  </a:cubicBezTo>
                  <a:cubicBezTo>
                    <a:pt x="38" y="41"/>
                    <a:pt x="38" y="42"/>
                    <a:pt x="39" y="42"/>
                  </a:cubicBezTo>
                  <a:cubicBezTo>
                    <a:pt x="39" y="43"/>
                    <a:pt x="40" y="43"/>
                    <a:pt x="40" y="44"/>
                  </a:cubicBezTo>
                  <a:cubicBezTo>
                    <a:pt x="44" y="42"/>
                    <a:pt x="44" y="42"/>
                    <a:pt x="44" y="42"/>
                  </a:cubicBezTo>
                  <a:cubicBezTo>
                    <a:pt x="45" y="44"/>
                    <a:pt x="46" y="45"/>
                    <a:pt x="47" y="47"/>
                  </a:cubicBezTo>
                  <a:cubicBezTo>
                    <a:pt x="43" y="50"/>
                    <a:pt x="43" y="50"/>
                    <a:pt x="43" y="50"/>
                  </a:cubicBezTo>
                  <a:cubicBezTo>
                    <a:pt x="44" y="51"/>
                    <a:pt x="44" y="52"/>
                    <a:pt x="44" y="53"/>
                  </a:cubicBezTo>
                  <a:cubicBezTo>
                    <a:pt x="48" y="54"/>
                    <a:pt x="48" y="54"/>
                    <a:pt x="48" y="54"/>
                  </a:cubicBezTo>
                  <a:cubicBezTo>
                    <a:pt x="49" y="56"/>
                    <a:pt x="49" y="58"/>
                    <a:pt x="48" y="60"/>
                  </a:cubicBezTo>
                  <a:cubicBezTo>
                    <a:pt x="44" y="60"/>
                    <a:pt x="44" y="60"/>
                    <a:pt x="44" y="60"/>
                  </a:cubicBezTo>
                  <a:cubicBezTo>
                    <a:pt x="44" y="61"/>
                    <a:pt x="44" y="63"/>
                    <a:pt x="43" y="64"/>
                  </a:cubicBezTo>
                  <a:cubicBezTo>
                    <a:pt x="47" y="66"/>
                    <a:pt x="47" y="66"/>
                    <a:pt x="47" y="66"/>
                  </a:cubicBezTo>
                  <a:cubicBezTo>
                    <a:pt x="46" y="68"/>
                    <a:pt x="45" y="70"/>
                    <a:pt x="44" y="71"/>
                  </a:cubicBezTo>
                  <a:cubicBezTo>
                    <a:pt x="40" y="70"/>
                    <a:pt x="40" y="70"/>
                    <a:pt x="40" y="70"/>
                  </a:cubicBezTo>
                  <a:cubicBezTo>
                    <a:pt x="40" y="70"/>
                    <a:pt x="39" y="71"/>
                    <a:pt x="39" y="71"/>
                  </a:cubicBezTo>
                  <a:cubicBezTo>
                    <a:pt x="38" y="72"/>
                    <a:pt x="38" y="72"/>
                    <a:pt x="37" y="73"/>
                  </a:cubicBezTo>
                  <a:cubicBezTo>
                    <a:pt x="39" y="76"/>
                    <a:pt x="39" y="76"/>
                    <a:pt x="39" y="76"/>
                  </a:cubicBezTo>
                  <a:cubicBezTo>
                    <a:pt x="37" y="78"/>
                    <a:pt x="36" y="79"/>
                    <a:pt x="34" y="79"/>
                  </a:cubicBezTo>
                  <a:cubicBezTo>
                    <a:pt x="31" y="76"/>
                    <a:pt x="31" y="76"/>
                    <a:pt x="31" y="76"/>
                  </a:cubicBezTo>
                  <a:cubicBezTo>
                    <a:pt x="30" y="76"/>
                    <a:pt x="29" y="77"/>
                    <a:pt x="28" y="77"/>
                  </a:cubicBezTo>
                  <a:cubicBezTo>
                    <a:pt x="27" y="81"/>
                    <a:pt x="27" y="81"/>
                    <a:pt x="27" y="81"/>
                  </a:cubicBezTo>
                  <a:cubicBezTo>
                    <a:pt x="25" y="81"/>
                    <a:pt x="23" y="81"/>
                    <a:pt x="21" y="81"/>
                  </a:cubicBezTo>
                  <a:cubicBezTo>
                    <a:pt x="21" y="77"/>
                    <a:pt x="21" y="77"/>
                    <a:pt x="21" y="77"/>
                  </a:cubicBezTo>
                  <a:cubicBezTo>
                    <a:pt x="20" y="77"/>
                    <a:pt x="18" y="76"/>
                    <a:pt x="17" y="76"/>
                  </a:cubicBezTo>
                  <a:cubicBezTo>
                    <a:pt x="15" y="79"/>
                    <a:pt x="15" y="79"/>
                    <a:pt x="15" y="79"/>
                  </a:cubicBezTo>
                  <a:cubicBezTo>
                    <a:pt x="13" y="78"/>
                    <a:pt x="11" y="78"/>
                    <a:pt x="10" y="76"/>
                  </a:cubicBezTo>
                  <a:cubicBezTo>
                    <a:pt x="11" y="72"/>
                    <a:pt x="11" y="72"/>
                    <a:pt x="11" y="72"/>
                  </a:cubicBezTo>
                  <a:cubicBezTo>
                    <a:pt x="11" y="72"/>
                    <a:pt x="10" y="72"/>
                    <a:pt x="10" y="71"/>
                  </a:cubicBezTo>
                  <a:cubicBezTo>
                    <a:pt x="9" y="71"/>
                    <a:pt x="9" y="70"/>
                    <a:pt x="8" y="70"/>
                  </a:cubicBezTo>
                  <a:cubicBezTo>
                    <a:pt x="5" y="71"/>
                    <a:pt x="5" y="71"/>
                    <a:pt x="5" y="71"/>
                  </a:cubicBezTo>
                  <a:cubicBezTo>
                    <a:pt x="3" y="70"/>
                    <a:pt x="2" y="68"/>
                    <a:pt x="2" y="66"/>
                  </a:cubicBezTo>
                  <a:cubicBezTo>
                    <a:pt x="5" y="64"/>
                    <a:pt x="5" y="64"/>
                    <a:pt x="5" y="64"/>
                  </a:cubicBezTo>
                  <a:cubicBezTo>
                    <a:pt x="5" y="63"/>
                    <a:pt x="4" y="61"/>
                    <a:pt x="4" y="60"/>
                  </a:cubicBezTo>
                  <a:cubicBezTo>
                    <a:pt x="0" y="60"/>
                    <a:pt x="0" y="60"/>
                    <a:pt x="0" y="60"/>
                  </a:cubicBezTo>
                  <a:cubicBezTo>
                    <a:pt x="0" y="57"/>
                    <a:pt x="0" y="55"/>
                    <a:pt x="0" y="54"/>
                  </a:cubicBezTo>
                  <a:cubicBezTo>
                    <a:pt x="4" y="53"/>
                    <a:pt x="4" y="53"/>
                    <a:pt x="4" y="53"/>
                  </a:cubicBezTo>
                  <a:cubicBezTo>
                    <a:pt x="4" y="52"/>
                    <a:pt x="5" y="51"/>
                    <a:pt x="5" y="49"/>
                  </a:cubicBezTo>
                  <a:cubicBezTo>
                    <a:pt x="2" y="47"/>
                    <a:pt x="2" y="47"/>
                    <a:pt x="2" y="47"/>
                  </a:cubicBezTo>
                  <a:cubicBezTo>
                    <a:pt x="2" y="45"/>
                    <a:pt x="3" y="43"/>
                    <a:pt x="5" y="42"/>
                  </a:cubicBezTo>
                  <a:cubicBezTo>
                    <a:pt x="9" y="44"/>
                    <a:pt x="9" y="44"/>
                    <a:pt x="9" y="44"/>
                  </a:cubicBezTo>
                  <a:cubicBezTo>
                    <a:pt x="9" y="43"/>
                    <a:pt x="9" y="43"/>
                    <a:pt x="10" y="42"/>
                  </a:cubicBezTo>
                  <a:cubicBezTo>
                    <a:pt x="10" y="42"/>
                    <a:pt x="11" y="41"/>
                    <a:pt x="11" y="41"/>
                  </a:cubicBezTo>
                  <a:cubicBezTo>
                    <a:pt x="10" y="37"/>
                    <a:pt x="10" y="37"/>
                    <a:pt x="10" y="37"/>
                  </a:cubicBezTo>
                  <a:cubicBezTo>
                    <a:pt x="11" y="36"/>
                    <a:pt x="13" y="35"/>
                    <a:pt x="15" y="34"/>
                  </a:cubicBezTo>
                  <a:cubicBezTo>
                    <a:pt x="17" y="38"/>
                    <a:pt x="17" y="38"/>
                    <a:pt x="17" y="38"/>
                  </a:cubicBezTo>
                  <a:cubicBezTo>
                    <a:pt x="18" y="37"/>
                    <a:pt x="20" y="37"/>
                    <a:pt x="21" y="37"/>
                  </a:cubicBezTo>
                  <a:cubicBezTo>
                    <a:pt x="21" y="33"/>
                    <a:pt x="21" y="33"/>
                    <a:pt x="21" y="33"/>
                  </a:cubicBezTo>
                  <a:cubicBezTo>
                    <a:pt x="24" y="32"/>
                    <a:pt x="25" y="32"/>
                    <a:pt x="27" y="33"/>
                  </a:cubicBezTo>
                  <a:cubicBezTo>
                    <a:pt x="28" y="37"/>
                    <a:pt x="28" y="37"/>
                    <a:pt x="28" y="37"/>
                  </a:cubicBezTo>
                  <a:close/>
                  <a:moveTo>
                    <a:pt x="66" y="19"/>
                  </a:moveTo>
                  <a:cubicBezTo>
                    <a:pt x="66" y="16"/>
                    <a:pt x="66" y="16"/>
                    <a:pt x="66" y="16"/>
                  </a:cubicBezTo>
                  <a:cubicBezTo>
                    <a:pt x="65" y="16"/>
                    <a:pt x="64" y="16"/>
                    <a:pt x="62" y="16"/>
                  </a:cubicBezTo>
                  <a:cubicBezTo>
                    <a:pt x="61" y="19"/>
                    <a:pt x="61" y="19"/>
                    <a:pt x="61" y="19"/>
                  </a:cubicBezTo>
                  <a:cubicBezTo>
                    <a:pt x="61" y="19"/>
                    <a:pt x="60" y="19"/>
                    <a:pt x="59" y="19"/>
                  </a:cubicBezTo>
                  <a:cubicBezTo>
                    <a:pt x="57" y="17"/>
                    <a:pt x="57" y="17"/>
                    <a:pt x="57" y="17"/>
                  </a:cubicBezTo>
                  <a:cubicBezTo>
                    <a:pt x="56" y="17"/>
                    <a:pt x="55" y="17"/>
                    <a:pt x="54" y="18"/>
                  </a:cubicBezTo>
                  <a:cubicBezTo>
                    <a:pt x="55" y="21"/>
                    <a:pt x="55" y="21"/>
                    <a:pt x="55" y="21"/>
                  </a:cubicBezTo>
                  <a:cubicBezTo>
                    <a:pt x="54" y="21"/>
                    <a:pt x="54" y="21"/>
                    <a:pt x="53" y="22"/>
                  </a:cubicBezTo>
                  <a:cubicBezTo>
                    <a:pt x="53" y="22"/>
                    <a:pt x="53" y="22"/>
                    <a:pt x="52" y="23"/>
                  </a:cubicBezTo>
                  <a:cubicBezTo>
                    <a:pt x="50" y="21"/>
                    <a:pt x="50" y="21"/>
                    <a:pt x="50" y="21"/>
                  </a:cubicBezTo>
                  <a:cubicBezTo>
                    <a:pt x="49" y="22"/>
                    <a:pt x="48" y="23"/>
                    <a:pt x="48" y="24"/>
                  </a:cubicBezTo>
                  <a:cubicBezTo>
                    <a:pt x="50" y="26"/>
                    <a:pt x="50" y="26"/>
                    <a:pt x="50" y="26"/>
                  </a:cubicBezTo>
                  <a:cubicBezTo>
                    <a:pt x="49" y="27"/>
                    <a:pt x="49" y="28"/>
                    <a:pt x="49" y="29"/>
                  </a:cubicBezTo>
                  <a:cubicBezTo>
                    <a:pt x="46" y="29"/>
                    <a:pt x="46" y="29"/>
                    <a:pt x="46" y="29"/>
                  </a:cubicBezTo>
                  <a:cubicBezTo>
                    <a:pt x="45" y="30"/>
                    <a:pt x="45" y="31"/>
                    <a:pt x="45" y="33"/>
                  </a:cubicBezTo>
                  <a:cubicBezTo>
                    <a:pt x="48" y="34"/>
                    <a:pt x="48" y="34"/>
                    <a:pt x="48" y="34"/>
                  </a:cubicBezTo>
                  <a:cubicBezTo>
                    <a:pt x="48" y="34"/>
                    <a:pt x="48" y="35"/>
                    <a:pt x="49" y="36"/>
                  </a:cubicBezTo>
                  <a:cubicBezTo>
                    <a:pt x="46" y="38"/>
                    <a:pt x="46" y="38"/>
                    <a:pt x="46" y="38"/>
                  </a:cubicBezTo>
                  <a:cubicBezTo>
                    <a:pt x="46" y="39"/>
                    <a:pt x="47" y="40"/>
                    <a:pt x="48" y="41"/>
                  </a:cubicBezTo>
                  <a:cubicBezTo>
                    <a:pt x="50" y="41"/>
                    <a:pt x="50" y="41"/>
                    <a:pt x="50" y="41"/>
                  </a:cubicBezTo>
                  <a:cubicBezTo>
                    <a:pt x="51" y="41"/>
                    <a:pt x="51" y="41"/>
                    <a:pt x="51" y="42"/>
                  </a:cubicBezTo>
                  <a:cubicBezTo>
                    <a:pt x="51" y="42"/>
                    <a:pt x="52" y="42"/>
                    <a:pt x="52" y="43"/>
                  </a:cubicBezTo>
                  <a:cubicBezTo>
                    <a:pt x="51" y="45"/>
                    <a:pt x="51" y="45"/>
                    <a:pt x="51" y="45"/>
                  </a:cubicBezTo>
                  <a:cubicBezTo>
                    <a:pt x="51" y="46"/>
                    <a:pt x="53" y="47"/>
                    <a:pt x="54" y="47"/>
                  </a:cubicBezTo>
                  <a:cubicBezTo>
                    <a:pt x="56" y="45"/>
                    <a:pt x="56" y="45"/>
                    <a:pt x="56" y="45"/>
                  </a:cubicBezTo>
                  <a:cubicBezTo>
                    <a:pt x="57" y="46"/>
                    <a:pt x="58" y="46"/>
                    <a:pt x="58" y="46"/>
                  </a:cubicBezTo>
                  <a:cubicBezTo>
                    <a:pt x="58" y="49"/>
                    <a:pt x="58" y="49"/>
                    <a:pt x="58" y="49"/>
                  </a:cubicBezTo>
                  <a:cubicBezTo>
                    <a:pt x="60" y="50"/>
                    <a:pt x="61" y="50"/>
                    <a:pt x="62" y="50"/>
                  </a:cubicBezTo>
                  <a:cubicBezTo>
                    <a:pt x="63" y="47"/>
                    <a:pt x="63" y="47"/>
                    <a:pt x="63" y="47"/>
                  </a:cubicBezTo>
                  <a:cubicBezTo>
                    <a:pt x="64" y="47"/>
                    <a:pt x="65" y="47"/>
                    <a:pt x="66" y="47"/>
                  </a:cubicBezTo>
                  <a:cubicBezTo>
                    <a:pt x="67" y="49"/>
                    <a:pt x="67" y="49"/>
                    <a:pt x="67" y="49"/>
                  </a:cubicBezTo>
                  <a:cubicBezTo>
                    <a:pt x="68" y="49"/>
                    <a:pt x="70" y="48"/>
                    <a:pt x="71" y="47"/>
                  </a:cubicBezTo>
                  <a:cubicBezTo>
                    <a:pt x="70" y="45"/>
                    <a:pt x="70" y="45"/>
                    <a:pt x="70" y="45"/>
                  </a:cubicBezTo>
                  <a:cubicBezTo>
                    <a:pt x="70" y="44"/>
                    <a:pt x="71" y="44"/>
                    <a:pt x="71" y="44"/>
                  </a:cubicBezTo>
                  <a:cubicBezTo>
                    <a:pt x="71" y="44"/>
                    <a:pt x="72" y="43"/>
                    <a:pt x="72" y="43"/>
                  </a:cubicBezTo>
                  <a:cubicBezTo>
                    <a:pt x="75" y="44"/>
                    <a:pt x="75" y="44"/>
                    <a:pt x="75" y="44"/>
                  </a:cubicBezTo>
                  <a:cubicBezTo>
                    <a:pt x="76" y="44"/>
                    <a:pt x="76" y="42"/>
                    <a:pt x="77" y="41"/>
                  </a:cubicBezTo>
                  <a:cubicBezTo>
                    <a:pt x="75" y="39"/>
                    <a:pt x="75" y="39"/>
                    <a:pt x="75" y="39"/>
                  </a:cubicBezTo>
                  <a:cubicBezTo>
                    <a:pt x="75" y="38"/>
                    <a:pt x="76" y="38"/>
                    <a:pt x="76" y="37"/>
                  </a:cubicBezTo>
                  <a:cubicBezTo>
                    <a:pt x="79" y="37"/>
                    <a:pt x="79" y="37"/>
                    <a:pt x="79" y="37"/>
                  </a:cubicBezTo>
                  <a:cubicBezTo>
                    <a:pt x="79" y="35"/>
                    <a:pt x="79" y="34"/>
                    <a:pt x="79" y="33"/>
                  </a:cubicBezTo>
                  <a:cubicBezTo>
                    <a:pt x="76" y="32"/>
                    <a:pt x="76" y="32"/>
                    <a:pt x="76" y="32"/>
                  </a:cubicBezTo>
                  <a:cubicBezTo>
                    <a:pt x="76" y="31"/>
                    <a:pt x="76" y="30"/>
                    <a:pt x="76" y="29"/>
                  </a:cubicBezTo>
                  <a:cubicBezTo>
                    <a:pt x="78" y="28"/>
                    <a:pt x="78" y="28"/>
                    <a:pt x="78" y="28"/>
                  </a:cubicBezTo>
                  <a:cubicBezTo>
                    <a:pt x="78" y="27"/>
                    <a:pt x="78" y="25"/>
                    <a:pt x="77" y="24"/>
                  </a:cubicBezTo>
                  <a:cubicBezTo>
                    <a:pt x="74" y="25"/>
                    <a:pt x="74" y="25"/>
                    <a:pt x="74" y="25"/>
                  </a:cubicBezTo>
                  <a:cubicBezTo>
                    <a:pt x="74" y="25"/>
                    <a:pt x="74" y="24"/>
                    <a:pt x="73" y="24"/>
                  </a:cubicBezTo>
                  <a:cubicBezTo>
                    <a:pt x="73" y="24"/>
                    <a:pt x="73" y="23"/>
                    <a:pt x="72" y="23"/>
                  </a:cubicBezTo>
                  <a:cubicBezTo>
                    <a:pt x="74" y="20"/>
                    <a:pt x="74" y="20"/>
                    <a:pt x="74" y="20"/>
                  </a:cubicBezTo>
                  <a:cubicBezTo>
                    <a:pt x="73" y="19"/>
                    <a:pt x="72" y="19"/>
                    <a:pt x="71" y="18"/>
                  </a:cubicBezTo>
                  <a:cubicBezTo>
                    <a:pt x="69" y="20"/>
                    <a:pt x="69" y="20"/>
                    <a:pt x="69" y="20"/>
                  </a:cubicBezTo>
                  <a:cubicBezTo>
                    <a:pt x="68" y="20"/>
                    <a:pt x="67" y="19"/>
                    <a:pt x="66" y="19"/>
                  </a:cubicBezTo>
                  <a:close/>
                  <a:moveTo>
                    <a:pt x="63" y="27"/>
                  </a:moveTo>
                  <a:cubicBezTo>
                    <a:pt x="65" y="27"/>
                    <a:pt x="66" y="28"/>
                    <a:pt x="67" y="29"/>
                  </a:cubicBezTo>
                  <a:cubicBezTo>
                    <a:pt x="68" y="30"/>
                    <a:pt x="68" y="32"/>
                    <a:pt x="68" y="33"/>
                  </a:cubicBezTo>
                  <a:cubicBezTo>
                    <a:pt x="68" y="35"/>
                    <a:pt x="67" y="37"/>
                    <a:pt x="66" y="38"/>
                  </a:cubicBezTo>
                  <a:cubicBezTo>
                    <a:pt x="65" y="39"/>
                    <a:pt x="63" y="39"/>
                    <a:pt x="62" y="39"/>
                  </a:cubicBezTo>
                  <a:cubicBezTo>
                    <a:pt x="60" y="39"/>
                    <a:pt x="58" y="38"/>
                    <a:pt x="57" y="37"/>
                  </a:cubicBezTo>
                  <a:cubicBezTo>
                    <a:pt x="57" y="35"/>
                    <a:pt x="56" y="34"/>
                    <a:pt x="56" y="32"/>
                  </a:cubicBezTo>
                  <a:cubicBezTo>
                    <a:pt x="56" y="30"/>
                    <a:pt x="57" y="29"/>
                    <a:pt x="58" y="28"/>
                  </a:cubicBezTo>
                  <a:cubicBezTo>
                    <a:pt x="60" y="27"/>
                    <a:pt x="61" y="27"/>
                    <a:pt x="63" y="27"/>
                  </a:cubicBezTo>
                  <a:close/>
                  <a:moveTo>
                    <a:pt x="64" y="31"/>
                  </a:moveTo>
                  <a:cubicBezTo>
                    <a:pt x="65" y="32"/>
                    <a:pt x="65" y="32"/>
                    <a:pt x="65" y="33"/>
                  </a:cubicBezTo>
                  <a:cubicBezTo>
                    <a:pt x="65" y="34"/>
                    <a:pt x="65" y="35"/>
                    <a:pt x="64" y="35"/>
                  </a:cubicBezTo>
                  <a:cubicBezTo>
                    <a:pt x="63" y="35"/>
                    <a:pt x="63" y="36"/>
                    <a:pt x="62" y="36"/>
                  </a:cubicBezTo>
                  <a:cubicBezTo>
                    <a:pt x="61" y="35"/>
                    <a:pt x="61" y="35"/>
                    <a:pt x="60" y="35"/>
                  </a:cubicBezTo>
                  <a:cubicBezTo>
                    <a:pt x="60" y="34"/>
                    <a:pt x="59" y="33"/>
                    <a:pt x="59" y="32"/>
                  </a:cubicBezTo>
                  <a:cubicBezTo>
                    <a:pt x="60" y="32"/>
                    <a:pt x="60" y="31"/>
                    <a:pt x="60" y="31"/>
                  </a:cubicBezTo>
                  <a:cubicBezTo>
                    <a:pt x="61" y="30"/>
                    <a:pt x="62" y="30"/>
                    <a:pt x="63" y="30"/>
                  </a:cubicBezTo>
                  <a:cubicBezTo>
                    <a:pt x="63" y="30"/>
                    <a:pt x="64" y="30"/>
                    <a:pt x="64" y="31"/>
                  </a:cubicBezTo>
                  <a:close/>
                  <a:moveTo>
                    <a:pt x="70" y="27"/>
                  </a:moveTo>
                  <a:cubicBezTo>
                    <a:pt x="71" y="29"/>
                    <a:pt x="72" y="31"/>
                    <a:pt x="72" y="34"/>
                  </a:cubicBezTo>
                  <a:cubicBezTo>
                    <a:pt x="71" y="36"/>
                    <a:pt x="70" y="39"/>
                    <a:pt x="68" y="40"/>
                  </a:cubicBezTo>
                  <a:cubicBezTo>
                    <a:pt x="66" y="42"/>
                    <a:pt x="64" y="42"/>
                    <a:pt x="61" y="42"/>
                  </a:cubicBezTo>
                  <a:cubicBezTo>
                    <a:pt x="59" y="42"/>
                    <a:pt x="56" y="41"/>
                    <a:pt x="55" y="39"/>
                  </a:cubicBezTo>
                  <a:cubicBezTo>
                    <a:pt x="53" y="37"/>
                    <a:pt x="53" y="34"/>
                    <a:pt x="53" y="32"/>
                  </a:cubicBezTo>
                  <a:cubicBezTo>
                    <a:pt x="53" y="29"/>
                    <a:pt x="54" y="27"/>
                    <a:pt x="56" y="25"/>
                  </a:cubicBezTo>
                  <a:cubicBezTo>
                    <a:pt x="58" y="24"/>
                    <a:pt x="61" y="23"/>
                    <a:pt x="63" y="23"/>
                  </a:cubicBezTo>
                  <a:cubicBezTo>
                    <a:pt x="66" y="24"/>
                    <a:pt x="68" y="25"/>
                    <a:pt x="70" y="27"/>
                  </a:cubicBezTo>
                  <a:close/>
                  <a:moveTo>
                    <a:pt x="36" y="3"/>
                  </a:moveTo>
                  <a:cubicBezTo>
                    <a:pt x="36" y="0"/>
                    <a:pt x="36" y="0"/>
                    <a:pt x="36" y="0"/>
                  </a:cubicBezTo>
                  <a:cubicBezTo>
                    <a:pt x="35" y="0"/>
                    <a:pt x="34" y="0"/>
                    <a:pt x="32" y="0"/>
                  </a:cubicBezTo>
                  <a:cubicBezTo>
                    <a:pt x="32" y="3"/>
                    <a:pt x="32" y="3"/>
                    <a:pt x="32" y="3"/>
                  </a:cubicBezTo>
                  <a:cubicBezTo>
                    <a:pt x="31" y="3"/>
                    <a:pt x="30" y="3"/>
                    <a:pt x="29" y="3"/>
                  </a:cubicBezTo>
                  <a:cubicBezTo>
                    <a:pt x="28" y="1"/>
                    <a:pt x="28" y="1"/>
                    <a:pt x="28" y="1"/>
                  </a:cubicBezTo>
                  <a:cubicBezTo>
                    <a:pt x="26" y="1"/>
                    <a:pt x="25" y="1"/>
                    <a:pt x="24" y="2"/>
                  </a:cubicBezTo>
                  <a:cubicBezTo>
                    <a:pt x="25" y="5"/>
                    <a:pt x="25" y="5"/>
                    <a:pt x="25" y="5"/>
                  </a:cubicBezTo>
                  <a:cubicBezTo>
                    <a:pt x="24" y="5"/>
                    <a:pt x="24" y="6"/>
                    <a:pt x="24" y="6"/>
                  </a:cubicBezTo>
                  <a:cubicBezTo>
                    <a:pt x="23" y="6"/>
                    <a:pt x="23" y="6"/>
                    <a:pt x="23" y="7"/>
                  </a:cubicBezTo>
                  <a:cubicBezTo>
                    <a:pt x="20" y="5"/>
                    <a:pt x="20" y="5"/>
                    <a:pt x="20" y="5"/>
                  </a:cubicBezTo>
                  <a:cubicBezTo>
                    <a:pt x="19" y="6"/>
                    <a:pt x="18" y="7"/>
                    <a:pt x="18" y="9"/>
                  </a:cubicBezTo>
                  <a:cubicBezTo>
                    <a:pt x="20" y="10"/>
                    <a:pt x="20" y="10"/>
                    <a:pt x="20" y="10"/>
                  </a:cubicBezTo>
                  <a:cubicBezTo>
                    <a:pt x="20" y="11"/>
                    <a:pt x="19" y="12"/>
                    <a:pt x="19" y="13"/>
                  </a:cubicBezTo>
                  <a:cubicBezTo>
                    <a:pt x="16" y="13"/>
                    <a:pt x="16" y="13"/>
                    <a:pt x="16" y="13"/>
                  </a:cubicBezTo>
                  <a:cubicBezTo>
                    <a:pt x="16" y="14"/>
                    <a:pt x="15" y="16"/>
                    <a:pt x="16" y="17"/>
                  </a:cubicBezTo>
                  <a:cubicBezTo>
                    <a:pt x="18" y="18"/>
                    <a:pt x="18" y="18"/>
                    <a:pt x="18" y="18"/>
                  </a:cubicBezTo>
                  <a:cubicBezTo>
                    <a:pt x="18" y="19"/>
                    <a:pt x="19" y="20"/>
                    <a:pt x="19" y="20"/>
                  </a:cubicBezTo>
                  <a:cubicBezTo>
                    <a:pt x="16" y="22"/>
                    <a:pt x="16" y="22"/>
                    <a:pt x="16" y="22"/>
                  </a:cubicBezTo>
                  <a:cubicBezTo>
                    <a:pt x="17" y="23"/>
                    <a:pt x="17" y="24"/>
                    <a:pt x="18" y="25"/>
                  </a:cubicBezTo>
                  <a:cubicBezTo>
                    <a:pt x="21" y="25"/>
                    <a:pt x="21" y="25"/>
                    <a:pt x="21" y="25"/>
                  </a:cubicBezTo>
                  <a:cubicBezTo>
                    <a:pt x="21" y="25"/>
                    <a:pt x="21" y="25"/>
                    <a:pt x="22" y="26"/>
                  </a:cubicBezTo>
                  <a:cubicBezTo>
                    <a:pt x="22" y="26"/>
                    <a:pt x="22" y="26"/>
                    <a:pt x="22" y="27"/>
                  </a:cubicBezTo>
                  <a:cubicBezTo>
                    <a:pt x="21" y="29"/>
                    <a:pt x="21" y="29"/>
                    <a:pt x="21" y="29"/>
                  </a:cubicBezTo>
                  <a:cubicBezTo>
                    <a:pt x="22" y="30"/>
                    <a:pt x="23" y="31"/>
                    <a:pt x="24" y="32"/>
                  </a:cubicBezTo>
                  <a:cubicBezTo>
                    <a:pt x="26" y="30"/>
                    <a:pt x="26" y="30"/>
                    <a:pt x="26" y="30"/>
                  </a:cubicBezTo>
                  <a:cubicBezTo>
                    <a:pt x="27" y="30"/>
                    <a:pt x="28" y="30"/>
                    <a:pt x="29" y="31"/>
                  </a:cubicBezTo>
                  <a:cubicBezTo>
                    <a:pt x="29" y="33"/>
                    <a:pt x="29" y="33"/>
                    <a:pt x="29" y="33"/>
                  </a:cubicBezTo>
                  <a:cubicBezTo>
                    <a:pt x="30" y="34"/>
                    <a:pt x="31" y="34"/>
                    <a:pt x="33" y="34"/>
                  </a:cubicBezTo>
                  <a:cubicBezTo>
                    <a:pt x="33" y="31"/>
                    <a:pt x="33" y="31"/>
                    <a:pt x="33" y="31"/>
                  </a:cubicBezTo>
                  <a:cubicBezTo>
                    <a:pt x="34" y="31"/>
                    <a:pt x="35" y="31"/>
                    <a:pt x="36" y="31"/>
                  </a:cubicBezTo>
                  <a:cubicBezTo>
                    <a:pt x="37" y="33"/>
                    <a:pt x="37" y="33"/>
                    <a:pt x="37" y="33"/>
                  </a:cubicBezTo>
                  <a:cubicBezTo>
                    <a:pt x="39" y="33"/>
                    <a:pt x="40" y="32"/>
                    <a:pt x="41" y="31"/>
                  </a:cubicBezTo>
                  <a:cubicBezTo>
                    <a:pt x="40" y="29"/>
                    <a:pt x="40" y="29"/>
                    <a:pt x="40" y="29"/>
                  </a:cubicBezTo>
                  <a:cubicBezTo>
                    <a:pt x="41" y="29"/>
                    <a:pt x="41" y="28"/>
                    <a:pt x="41" y="28"/>
                  </a:cubicBezTo>
                  <a:cubicBezTo>
                    <a:pt x="42" y="28"/>
                    <a:pt x="42" y="27"/>
                    <a:pt x="43" y="27"/>
                  </a:cubicBezTo>
                  <a:cubicBezTo>
                    <a:pt x="45" y="29"/>
                    <a:pt x="45" y="29"/>
                    <a:pt x="45" y="29"/>
                  </a:cubicBezTo>
                  <a:cubicBezTo>
                    <a:pt x="46" y="28"/>
                    <a:pt x="47" y="27"/>
                    <a:pt x="47" y="25"/>
                  </a:cubicBezTo>
                  <a:cubicBezTo>
                    <a:pt x="45" y="23"/>
                    <a:pt x="45" y="23"/>
                    <a:pt x="45" y="23"/>
                  </a:cubicBezTo>
                  <a:cubicBezTo>
                    <a:pt x="46" y="23"/>
                    <a:pt x="46" y="22"/>
                    <a:pt x="46" y="21"/>
                  </a:cubicBezTo>
                  <a:cubicBezTo>
                    <a:pt x="49" y="21"/>
                    <a:pt x="49" y="21"/>
                    <a:pt x="49" y="21"/>
                  </a:cubicBezTo>
                  <a:cubicBezTo>
                    <a:pt x="50" y="20"/>
                    <a:pt x="50" y="18"/>
                    <a:pt x="49" y="17"/>
                  </a:cubicBezTo>
                  <a:cubicBezTo>
                    <a:pt x="47" y="16"/>
                    <a:pt x="47" y="16"/>
                    <a:pt x="47" y="16"/>
                  </a:cubicBezTo>
                  <a:cubicBezTo>
                    <a:pt x="47" y="15"/>
                    <a:pt x="47" y="14"/>
                    <a:pt x="46" y="13"/>
                  </a:cubicBezTo>
                  <a:cubicBezTo>
                    <a:pt x="49" y="12"/>
                    <a:pt x="49" y="12"/>
                    <a:pt x="49" y="12"/>
                  </a:cubicBezTo>
                  <a:cubicBezTo>
                    <a:pt x="49" y="11"/>
                    <a:pt x="48" y="9"/>
                    <a:pt x="47" y="8"/>
                  </a:cubicBezTo>
                  <a:cubicBezTo>
                    <a:pt x="44" y="9"/>
                    <a:pt x="44" y="9"/>
                    <a:pt x="44" y="9"/>
                  </a:cubicBezTo>
                  <a:cubicBezTo>
                    <a:pt x="44" y="9"/>
                    <a:pt x="44" y="8"/>
                    <a:pt x="44" y="8"/>
                  </a:cubicBezTo>
                  <a:cubicBezTo>
                    <a:pt x="43" y="8"/>
                    <a:pt x="43" y="7"/>
                    <a:pt x="43" y="7"/>
                  </a:cubicBezTo>
                  <a:cubicBezTo>
                    <a:pt x="44" y="5"/>
                    <a:pt x="44" y="5"/>
                    <a:pt x="44" y="5"/>
                  </a:cubicBezTo>
                  <a:cubicBezTo>
                    <a:pt x="43" y="4"/>
                    <a:pt x="42" y="3"/>
                    <a:pt x="41" y="2"/>
                  </a:cubicBezTo>
                  <a:cubicBezTo>
                    <a:pt x="39" y="4"/>
                    <a:pt x="39" y="4"/>
                    <a:pt x="39" y="4"/>
                  </a:cubicBezTo>
                  <a:cubicBezTo>
                    <a:pt x="38" y="4"/>
                    <a:pt x="37" y="4"/>
                    <a:pt x="36" y="3"/>
                  </a:cubicBezTo>
                  <a:close/>
                  <a:moveTo>
                    <a:pt x="33" y="11"/>
                  </a:moveTo>
                  <a:cubicBezTo>
                    <a:pt x="35" y="11"/>
                    <a:pt x="36" y="12"/>
                    <a:pt x="37" y="13"/>
                  </a:cubicBezTo>
                  <a:cubicBezTo>
                    <a:pt x="38" y="14"/>
                    <a:pt x="39" y="16"/>
                    <a:pt x="39" y="18"/>
                  </a:cubicBezTo>
                  <a:cubicBezTo>
                    <a:pt x="38" y="19"/>
                    <a:pt x="38" y="21"/>
                    <a:pt x="36" y="22"/>
                  </a:cubicBezTo>
                  <a:cubicBezTo>
                    <a:pt x="35" y="23"/>
                    <a:pt x="34" y="23"/>
                    <a:pt x="32" y="23"/>
                  </a:cubicBezTo>
                  <a:cubicBezTo>
                    <a:pt x="30" y="23"/>
                    <a:pt x="29" y="22"/>
                    <a:pt x="28" y="21"/>
                  </a:cubicBezTo>
                  <a:cubicBezTo>
                    <a:pt x="27" y="20"/>
                    <a:pt x="26" y="18"/>
                    <a:pt x="27" y="16"/>
                  </a:cubicBezTo>
                  <a:cubicBezTo>
                    <a:pt x="27" y="15"/>
                    <a:pt x="28" y="13"/>
                    <a:pt x="29" y="12"/>
                  </a:cubicBezTo>
                  <a:cubicBezTo>
                    <a:pt x="30" y="11"/>
                    <a:pt x="32" y="11"/>
                    <a:pt x="33" y="11"/>
                  </a:cubicBezTo>
                  <a:close/>
                  <a:moveTo>
                    <a:pt x="35" y="15"/>
                  </a:moveTo>
                  <a:cubicBezTo>
                    <a:pt x="35" y="16"/>
                    <a:pt x="35" y="16"/>
                    <a:pt x="35" y="17"/>
                  </a:cubicBezTo>
                  <a:cubicBezTo>
                    <a:pt x="35" y="18"/>
                    <a:pt x="35" y="19"/>
                    <a:pt x="34" y="19"/>
                  </a:cubicBezTo>
                  <a:cubicBezTo>
                    <a:pt x="34" y="20"/>
                    <a:pt x="33" y="20"/>
                    <a:pt x="32" y="20"/>
                  </a:cubicBezTo>
                  <a:cubicBezTo>
                    <a:pt x="32" y="20"/>
                    <a:pt x="31" y="19"/>
                    <a:pt x="30" y="19"/>
                  </a:cubicBezTo>
                  <a:cubicBezTo>
                    <a:pt x="30" y="18"/>
                    <a:pt x="30" y="17"/>
                    <a:pt x="30" y="17"/>
                  </a:cubicBezTo>
                  <a:cubicBezTo>
                    <a:pt x="30" y="16"/>
                    <a:pt x="30" y="15"/>
                    <a:pt x="31" y="15"/>
                  </a:cubicBezTo>
                  <a:cubicBezTo>
                    <a:pt x="31" y="14"/>
                    <a:pt x="32" y="14"/>
                    <a:pt x="33" y="14"/>
                  </a:cubicBezTo>
                  <a:cubicBezTo>
                    <a:pt x="34" y="14"/>
                    <a:pt x="34" y="15"/>
                    <a:pt x="35" y="15"/>
                  </a:cubicBezTo>
                  <a:close/>
                  <a:moveTo>
                    <a:pt x="40" y="11"/>
                  </a:moveTo>
                  <a:cubicBezTo>
                    <a:pt x="41" y="13"/>
                    <a:pt x="42" y="15"/>
                    <a:pt x="42" y="18"/>
                  </a:cubicBezTo>
                  <a:cubicBezTo>
                    <a:pt x="42" y="20"/>
                    <a:pt x="40" y="23"/>
                    <a:pt x="38" y="24"/>
                  </a:cubicBezTo>
                  <a:cubicBezTo>
                    <a:pt x="37" y="26"/>
                    <a:pt x="34" y="26"/>
                    <a:pt x="32" y="26"/>
                  </a:cubicBezTo>
                  <a:cubicBezTo>
                    <a:pt x="29" y="26"/>
                    <a:pt x="27" y="25"/>
                    <a:pt x="25" y="23"/>
                  </a:cubicBezTo>
                  <a:cubicBezTo>
                    <a:pt x="24" y="21"/>
                    <a:pt x="23" y="18"/>
                    <a:pt x="23" y="16"/>
                  </a:cubicBezTo>
                  <a:cubicBezTo>
                    <a:pt x="24" y="13"/>
                    <a:pt x="25" y="11"/>
                    <a:pt x="27" y="10"/>
                  </a:cubicBezTo>
                  <a:cubicBezTo>
                    <a:pt x="29" y="8"/>
                    <a:pt x="31" y="7"/>
                    <a:pt x="34" y="8"/>
                  </a:cubicBezTo>
                  <a:cubicBezTo>
                    <a:pt x="36" y="8"/>
                    <a:pt x="38" y="9"/>
                    <a:pt x="40" y="11"/>
                  </a:cubicBezTo>
                  <a:close/>
                  <a:moveTo>
                    <a:pt x="24" y="48"/>
                  </a:moveTo>
                  <a:cubicBezTo>
                    <a:pt x="22" y="48"/>
                    <a:pt x="20" y="49"/>
                    <a:pt x="18" y="50"/>
                  </a:cubicBezTo>
                  <a:cubicBezTo>
                    <a:pt x="16" y="52"/>
                    <a:pt x="15" y="54"/>
                    <a:pt x="15" y="57"/>
                  </a:cubicBezTo>
                  <a:cubicBezTo>
                    <a:pt x="15" y="59"/>
                    <a:pt x="16" y="61"/>
                    <a:pt x="18" y="63"/>
                  </a:cubicBezTo>
                  <a:cubicBezTo>
                    <a:pt x="20" y="65"/>
                    <a:pt x="22" y="65"/>
                    <a:pt x="24" y="65"/>
                  </a:cubicBezTo>
                  <a:cubicBezTo>
                    <a:pt x="27" y="65"/>
                    <a:pt x="29" y="65"/>
                    <a:pt x="30" y="63"/>
                  </a:cubicBezTo>
                  <a:cubicBezTo>
                    <a:pt x="32" y="61"/>
                    <a:pt x="33" y="59"/>
                    <a:pt x="33" y="57"/>
                  </a:cubicBezTo>
                  <a:cubicBezTo>
                    <a:pt x="33" y="54"/>
                    <a:pt x="32" y="52"/>
                    <a:pt x="30" y="50"/>
                  </a:cubicBezTo>
                  <a:cubicBezTo>
                    <a:pt x="29" y="49"/>
                    <a:pt x="27" y="48"/>
                    <a:pt x="24" y="48"/>
                  </a:cubicBezTo>
                  <a:close/>
                  <a:moveTo>
                    <a:pt x="27" y="54"/>
                  </a:moveTo>
                  <a:cubicBezTo>
                    <a:pt x="26" y="53"/>
                    <a:pt x="25" y="53"/>
                    <a:pt x="24" y="53"/>
                  </a:cubicBezTo>
                  <a:cubicBezTo>
                    <a:pt x="23" y="53"/>
                    <a:pt x="22" y="53"/>
                    <a:pt x="21" y="54"/>
                  </a:cubicBezTo>
                  <a:cubicBezTo>
                    <a:pt x="21" y="55"/>
                    <a:pt x="20" y="56"/>
                    <a:pt x="20" y="57"/>
                  </a:cubicBezTo>
                  <a:cubicBezTo>
                    <a:pt x="20" y="58"/>
                    <a:pt x="21" y="59"/>
                    <a:pt x="21" y="60"/>
                  </a:cubicBezTo>
                  <a:cubicBezTo>
                    <a:pt x="22" y="60"/>
                    <a:pt x="23" y="61"/>
                    <a:pt x="24" y="61"/>
                  </a:cubicBezTo>
                  <a:cubicBezTo>
                    <a:pt x="25" y="61"/>
                    <a:pt x="26" y="60"/>
                    <a:pt x="27" y="60"/>
                  </a:cubicBezTo>
                  <a:cubicBezTo>
                    <a:pt x="28" y="59"/>
                    <a:pt x="28" y="58"/>
                    <a:pt x="28" y="57"/>
                  </a:cubicBezTo>
                  <a:cubicBezTo>
                    <a:pt x="28" y="56"/>
                    <a:pt x="28" y="55"/>
                    <a:pt x="27" y="54"/>
                  </a:cubicBezTo>
                  <a:close/>
                  <a:moveTo>
                    <a:pt x="34" y="47"/>
                  </a:moveTo>
                  <a:cubicBezTo>
                    <a:pt x="31" y="45"/>
                    <a:pt x="28" y="43"/>
                    <a:pt x="24" y="43"/>
                  </a:cubicBezTo>
                  <a:cubicBezTo>
                    <a:pt x="21" y="43"/>
                    <a:pt x="17" y="45"/>
                    <a:pt x="15" y="47"/>
                  </a:cubicBezTo>
                  <a:cubicBezTo>
                    <a:pt x="12" y="50"/>
                    <a:pt x="11" y="53"/>
                    <a:pt x="11" y="57"/>
                  </a:cubicBezTo>
                  <a:cubicBezTo>
                    <a:pt x="11" y="60"/>
                    <a:pt x="12" y="64"/>
                    <a:pt x="15" y="66"/>
                  </a:cubicBezTo>
                  <a:cubicBezTo>
                    <a:pt x="17" y="69"/>
                    <a:pt x="21" y="70"/>
                    <a:pt x="24" y="70"/>
                  </a:cubicBezTo>
                  <a:cubicBezTo>
                    <a:pt x="28" y="70"/>
                    <a:pt x="31" y="69"/>
                    <a:pt x="34" y="66"/>
                  </a:cubicBezTo>
                  <a:cubicBezTo>
                    <a:pt x="36" y="64"/>
                    <a:pt x="38" y="60"/>
                    <a:pt x="38" y="57"/>
                  </a:cubicBezTo>
                  <a:cubicBezTo>
                    <a:pt x="38" y="53"/>
                    <a:pt x="36" y="50"/>
                    <a:pt x="34" y="47"/>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Segoe UI" panose="020B0502040204020203" pitchFamily="34" charset="0"/>
                <a:ea typeface="微软雅黑" panose="020B0503020204020204" pitchFamily="34" charset="-122"/>
                <a:sym typeface="Segoe UI" panose="020B0502040204020203" pitchFamily="34" charset="0"/>
              </a:endParaRPr>
            </a:p>
          </p:txBody>
        </p:sp>
      </p:grpSp>
      <p:grpSp>
        <p:nvGrpSpPr>
          <p:cNvPr id="27" name="组合 26"/>
          <p:cNvGrpSpPr/>
          <p:nvPr/>
        </p:nvGrpSpPr>
        <p:grpSpPr>
          <a:xfrm>
            <a:off x="5321545" y="2906395"/>
            <a:ext cx="1592828" cy="1592826"/>
            <a:chOff x="5340595" y="1821962"/>
            <a:chExt cx="1592828" cy="1592826"/>
          </a:xfrm>
        </p:grpSpPr>
        <p:sp>
          <p:nvSpPr>
            <p:cNvPr id="28" name="椭圆 27"/>
            <p:cNvSpPr/>
            <p:nvPr/>
          </p:nvSpPr>
          <p:spPr>
            <a:xfrm>
              <a:off x="5340595" y="1821962"/>
              <a:ext cx="1592828" cy="1592826"/>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prstClr val="white"/>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29" name="Freeform 325"/>
            <p:cNvSpPr>
              <a:spLocks noEditPoints="1"/>
            </p:cNvSpPr>
            <p:nvPr/>
          </p:nvSpPr>
          <p:spPr bwMode="auto">
            <a:xfrm>
              <a:off x="5930281" y="2428876"/>
              <a:ext cx="413456" cy="379000"/>
            </a:xfrm>
            <a:custGeom>
              <a:avLst/>
              <a:gdLst>
                <a:gd name="T0" fmla="*/ 121 w 156"/>
                <a:gd name="T1" fmla="*/ 0 h 143"/>
                <a:gd name="T2" fmla="*/ 128 w 156"/>
                <a:gd name="T3" fmla="*/ 8 h 143"/>
                <a:gd name="T4" fmla="*/ 116 w 156"/>
                <a:gd name="T5" fmla="*/ 41 h 143"/>
                <a:gd name="T6" fmla="*/ 29 w 156"/>
                <a:gd name="T7" fmla="*/ 12 h 143"/>
                <a:gd name="T8" fmla="*/ 36 w 156"/>
                <a:gd name="T9" fmla="*/ 19 h 143"/>
                <a:gd name="T10" fmla="*/ 45 w 156"/>
                <a:gd name="T11" fmla="*/ 27 h 143"/>
                <a:gd name="T12" fmla="*/ 29 w 156"/>
                <a:gd name="T13" fmla="*/ 34 h 143"/>
                <a:gd name="T14" fmla="*/ 36 w 156"/>
                <a:gd name="T15" fmla="*/ 38 h 143"/>
                <a:gd name="T16" fmla="*/ 45 w 156"/>
                <a:gd name="T17" fmla="*/ 48 h 143"/>
                <a:gd name="T18" fmla="*/ 29 w 156"/>
                <a:gd name="T19" fmla="*/ 55 h 143"/>
                <a:gd name="T20" fmla="*/ 36 w 156"/>
                <a:gd name="T21" fmla="*/ 60 h 143"/>
                <a:gd name="T22" fmla="*/ 45 w 156"/>
                <a:gd name="T23" fmla="*/ 67 h 143"/>
                <a:gd name="T24" fmla="*/ 29 w 156"/>
                <a:gd name="T25" fmla="*/ 74 h 143"/>
                <a:gd name="T26" fmla="*/ 36 w 156"/>
                <a:gd name="T27" fmla="*/ 79 h 143"/>
                <a:gd name="T28" fmla="*/ 45 w 156"/>
                <a:gd name="T29" fmla="*/ 88 h 143"/>
                <a:gd name="T30" fmla="*/ 29 w 156"/>
                <a:gd name="T31" fmla="*/ 95 h 143"/>
                <a:gd name="T32" fmla="*/ 36 w 156"/>
                <a:gd name="T33" fmla="*/ 100 h 143"/>
                <a:gd name="T34" fmla="*/ 45 w 156"/>
                <a:gd name="T35" fmla="*/ 109 h 143"/>
                <a:gd name="T36" fmla="*/ 29 w 156"/>
                <a:gd name="T37" fmla="*/ 117 h 143"/>
                <a:gd name="T38" fmla="*/ 29 w 156"/>
                <a:gd name="T39" fmla="*/ 131 h 143"/>
                <a:gd name="T40" fmla="*/ 116 w 156"/>
                <a:gd name="T41" fmla="*/ 102 h 143"/>
                <a:gd name="T42" fmla="*/ 128 w 156"/>
                <a:gd name="T43" fmla="*/ 136 h 143"/>
                <a:gd name="T44" fmla="*/ 121 w 156"/>
                <a:gd name="T45" fmla="*/ 143 h 143"/>
                <a:gd name="T46" fmla="*/ 17 w 156"/>
                <a:gd name="T47" fmla="*/ 143 h 143"/>
                <a:gd name="T48" fmla="*/ 17 w 156"/>
                <a:gd name="T49" fmla="*/ 126 h 143"/>
                <a:gd name="T50" fmla="*/ 0 w 156"/>
                <a:gd name="T51" fmla="*/ 114 h 143"/>
                <a:gd name="T52" fmla="*/ 17 w 156"/>
                <a:gd name="T53" fmla="*/ 105 h 143"/>
                <a:gd name="T54" fmla="*/ 0 w 156"/>
                <a:gd name="T55" fmla="*/ 93 h 143"/>
                <a:gd name="T56" fmla="*/ 17 w 156"/>
                <a:gd name="T57" fmla="*/ 86 h 143"/>
                <a:gd name="T58" fmla="*/ 0 w 156"/>
                <a:gd name="T59" fmla="*/ 74 h 143"/>
                <a:gd name="T60" fmla="*/ 17 w 156"/>
                <a:gd name="T61" fmla="*/ 64 h 143"/>
                <a:gd name="T62" fmla="*/ 0 w 156"/>
                <a:gd name="T63" fmla="*/ 53 h 143"/>
                <a:gd name="T64" fmla="*/ 17 w 156"/>
                <a:gd name="T65" fmla="*/ 45 h 143"/>
                <a:gd name="T66" fmla="*/ 0 w 156"/>
                <a:gd name="T67" fmla="*/ 34 h 143"/>
                <a:gd name="T68" fmla="*/ 17 w 156"/>
                <a:gd name="T69" fmla="*/ 8 h 143"/>
                <a:gd name="T70" fmla="*/ 24 w 156"/>
                <a:gd name="T71" fmla="*/ 0 h 143"/>
                <a:gd name="T72" fmla="*/ 57 w 156"/>
                <a:gd name="T73" fmla="*/ 69 h 143"/>
                <a:gd name="T74" fmla="*/ 74 w 156"/>
                <a:gd name="T75" fmla="*/ 76 h 143"/>
                <a:gd name="T76" fmla="*/ 57 w 156"/>
                <a:gd name="T77" fmla="*/ 69 h 143"/>
                <a:gd name="T78" fmla="*/ 57 w 156"/>
                <a:gd name="T79" fmla="*/ 55 h 143"/>
                <a:gd name="T80" fmla="*/ 86 w 156"/>
                <a:gd name="T81" fmla="*/ 60 h 143"/>
                <a:gd name="T82" fmla="*/ 57 w 156"/>
                <a:gd name="T83" fmla="*/ 55 h 143"/>
                <a:gd name="T84" fmla="*/ 57 w 156"/>
                <a:gd name="T85" fmla="*/ 38 h 143"/>
                <a:gd name="T86" fmla="*/ 100 w 156"/>
                <a:gd name="T87" fmla="*/ 45 h 143"/>
                <a:gd name="T88" fmla="*/ 57 w 156"/>
                <a:gd name="T89" fmla="*/ 38 h 143"/>
                <a:gd name="T90" fmla="*/ 57 w 156"/>
                <a:gd name="T91" fmla="*/ 24 h 143"/>
                <a:gd name="T92" fmla="*/ 100 w 156"/>
                <a:gd name="T93" fmla="*/ 31 h 143"/>
                <a:gd name="T94" fmla="*/ 57 w 156"/>
                <a:gd name="T95" fmla="*/ 24 h 143"/>
                <a:gd name="T96" fmla="*/ 74 w 156"/>
                <a:gd name="T97" fmla="*/ 114 h 143"/>
                <a:gd name="T98" fmla="*/ 93 w 156"/>
                <a:gd name="T99" fmla="*/ 112 h 143"/>
                <a:gd name="T100" fmla="*/ 76 w 156"/>
                <a:gd name="T101" fmla="*/ 95 h 143"/>
                <a:gd name="T102" fmla="*/ 74 w 156"/>
                <a:gd name="T103" fmla="*/ 114 h 143"/>
                <a:gd name="T104" fmla="*/ 140 w 156"/>
                <a:gd name="T105" fmla="*/ 31 h 143"/>
                <a:gd name="T106" fmla="*/ 100 w 156"/>
                <a:gd name="T107" fmla="*/ 105 h 143"/>
                <a:gd name="T108" fmla="*/ 140 w 156"/>
                <a:gd name="T109"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 h="143">
                  <a:moveTo>
                    <a:pt x="24" y="0"/>
                  </a:moveTo>
                  <a:lnTo>
                    <a:pt x="121" y="0"/>
                  </a:lnTo>
                  <a:lnTo>
                    <a:pt x="128" y="0"/>
                  </a:lnTo>
                  <a:lnTo>
                    <a:pt x="128" y="8"/>
                  </a:lnTo>
                  <a:lnTo>
                    <a:pt x="128" y="29"/>
                  </a:lnTo>
                  <a:lnTo>
                    <a:pt x="116" y="41"/>
                  </a:lnTo>
                  <a:lnTo>
                    <a:pt x="116" y="12"/>
                  </a:lnTo>
                  <a:lnTo>
                    <a:pt x="29" y="12"/>
                  </a:lnTo>
                  <a:lnTo>
                    <a:pt x="29" y="22"/>
                  </a:lnTo>
                  <a:lnTo>
                    <a:pt x="36" y="19"/>
                  </a:lnTo>
                  <a:lnTo>
                    <a:pt x="41" y="17"/>
                  </a:lnTo>
                  <a:lnTo>
                    <a:pt x="45" y="27"/>
                  </a:lnTo>
                  <a:lnTo>
                    <a:pt x="41" y="29"/>
                  </a:lnTo>
                  <a:lnTo>
                    <a:pt x="29" y="34"/>
                  </a:lnTo>
                  <a:lnTo>
                    <a:pt x="29" y="41"/>
                  </a:lnTo>
                  <a:lnTo>
                    <a:pt x="36" y="38"/>
                  </a:lnTo>
                  <a:lnTo>
                    <a:pt x="41" y="36"/>
                  </a:lnTo>
                  <a:lnTo>
                    <a:pt x="45" y="48"/>
                  </a:lnTo>
                  <a:lnTo>
                    <a:pt x="41" y="50"/>
                  </a:lnTo>
                  <a:lnTo>
                    <a:pt x="29" y="55"/>
                  </a:lnTo>
                  <a:lnTo>
                    <a:pt x="29" y="62"/>
                  </a:lnTo>
                  <a:lnTo>
                    <a:pt x="36" y="60"/>
                  </a:lnTo>
                  <a:lnTo>
                    <a:pt x="41" y="57"/>
                  </a:lnTo>
                  <a:lnTo>
                    <a:pt x="45" y="67"/>
                  </a:lnTo>
                  <a:lnTo>
                    <a:pt x="41" y="69"/>
                  </a:lnTo>
                  <a:lnTo>
                    <a:pt x="29" y="74"/>
                  </a:lnTo>
                  <a:lnTo>
                    <a:pt x="29" y="81"/>
                  </a:lnTo>
                  <a:lnTo>
                    <a:pt x="36" y="79"/>
                  </a:lnTo>
                  <a:lnTo>
                    <a:pt x="41" y="76"/>
                  </a:lnTo>
                  <a:lnTo>
                    <a:pt x="45" y="88"/>
                  </a:lnTo>
                  <a:lnTo>
                    <a:pt x="41" y="91"/>
                  </a:lnTo>
                  <a:lnTo>
                    <a:pt x="29" y="95"/>
                  </a:lnTo>
                  <a:lnTo>
                    <a:pt x="29" y="102"/>
                  </a:lnTo>
                  <a:lnTo>
                    <a:pt x="36" y="100"/>
                  </a:lnTo>
                  <a:lnTo>
                    <a:pt x="41" y="98"/>
                  </a:lnTo>
                  <a:lnTo>
                    <a:pt x="45" y="109"/>
                  </a:lnTo>
                  <a:lnTo>
                    <a:pt x="41" y="112"/>
                  </a:lnTo>
                  <a:lnTo>
                    <a:pt x="29" y="117"/>
                  </a:lnTo>
                  <a:lnTo>
                    <a:pt x="29" y="126"/>
                  </a:lnTo>
                  <a:lnTo>
                    <a:pt x="29" y="131"/>
                  </a:lnTo>
                  <a:lnTo>
                    <a:pt x="116" y="131"/>
                  </a:lnTo>
                  <a:lnTo>
                    <a:pt x="116" y="102"/>
                  </a:lnTo>
                  <a:lnTo>
                    <a:pt x="128" y="91"/>
                  </a:lnTo>
                  <a:lnTo>
                    <a:pt x="128" y="136"/>
                  </a:lnTo>
                  <a:lnTo>
                    <a:pt x="128" y="143"/>
                  </a:lnTo>
                  <a:lnTo>
                    <a:pt x="121" y="143"/>
                  </a:lnTo>
                  <a:lnTo>
                    <a:pt x="24" y="143"/>
                  </a:lnTo>
                  <a:lnTo>
                    <a:pt x="17" y="143"/>
                  </a:lnTo>
                  <a:lnTo>
                    <a:pt x="17" y="136"/>
                  </a:lnTo>
                  <a:lnTo>
                    <a:pt x="17" y="126"/>
                  </a:lnTo>
                  <a:lnTo>
                    <a:pt x="3" y="126"/>
                  </a:lnTo>
                  <a:lnTo>
                    <a:pt x="0" y="114"/>
                  </a:lnTo>
                  <a:lnTo>
                    <a:pt x="17" y="109"/>
                  </a:lnTo>
                  <a:lnTo>
                    <a:pt x="17" y="105"/>
                  </a:lnTo>
                  <a:lnTo>
                    <a:pt x="3" y="105"/>
                  </a:lnTo>
                  <a:lnTo>
                    <a:pt x="0" y="93"/>
                  </a:lnTo>
                  <a:lnTo>
                    <a:pt x="17" y="86"/>
                  </a:lnTo>
                  <a:lnTo>
                    <a:pt x="17" y="86"/>
                  </a:lnTo>
                  <a:lnTo>
                    <a:pt x="3" y="86"/>
                  </a:lnTo>
                  <a:lnTo>
                    <a:pt x="0" y="74"/>
                  </a:lnTo>
                  <a:lnTo>
                    <a:pt x="17" y="67"/>
                  </a:lnTo>
                  <a:lnTo>
                    <a:pt x="17" y="64"/>
                  </a:lnTo>
                  <a:lnTo>
                    <a:pt x="3" y="64"/>
                  </a:lnTo>
                  <a:lnTo>
                    <a:pt x="0" y="53"/>
                  </a:lnTo>
                  <a:lnTo>
                    <a:pt x="17" y="45"/>
                  </a:lnTo>
                  <a:lnTo>
                    <a:pt x="17" y="45"/>
                  </a:lnTo>
                  <a:lnTo>
                    <a:pt x="3" y="45"/>
                  </a:lnTo>
                  <a:lnTo>
                    <a:pt x="0" y="34"/>
                  </a:lnTo>
                  <a:lnTo>
                    <a:pt x="17" y="27"/>
                  </a:lnTo>
                  <a:lnTo>
                    <a:pt x="17" y="8"/>
                  </a:lnTo>
                  <a:lnTo>
                    <a:pt x="17" y="0"/>
                  </a:lnTo>
                  <a:lnTo>
                    <a:pt x="24" y="0"/>
                  </a:lnTo>
                  <a:lnTo>
                    <a:pt x="24" y="0"/>
                  </a:lnTo>
                  <a:close/>
                  <a:moveTo>
                    <a:pt x="57" y="69"/>
                  </a:moveTo>
                  <a:lnTo>
                    <a:pt x="57" y="76"/>
                  </a:lnTo>
                  <a:lnTo>
                    <a:pt x="74" y="76"/>
                  </a:lnTo>
                  <a:lnTo>
                    <a:pt x="74" y="69"/>
                  </a:lnTo>
                  <a:lnTo>
                    <a:pt x="57" y="69"/>
                  </a:lnTo>
                  <a:lnTo>
                    <a:pt x="57" y="69"/>
                  </a:lnTo>
                  <a:close/>
                  <a:moveTo>
                    <a:pt x="57" y="55"/>
                  </a:moveTo>
                  <a:lnTo>
                    <a:pt x="57" y="60"/>
                  </a:lnTo>
                  <a:lnTo>
                    <a:pt x="86" y="60"/>
                  </a:lnTo>
                  <a:lnTo>
                    <a:pt x="86" y="55"/>
                  </a:lnTo>
                  <a:lnTo>
                    <a:pt x="57" y="55"/>
                  </a:lnTo>
                  <a:lnTo>
                    <a:pt x="57" y="55"/>
                  </a:lnTo>
                  <a:close/>
                  <a:moveTo>
                    <a:pt x="57" y="38"/>
                  </a:moveTo>
                  <a:lnTo>
                    <a:pt x="57" y="45"/>
                  </a:lnTo>
                  <a:lnTo>
                    <a:pt x="100" y="45"/>
                  </a:lnTo>
                  <a:lnTo>
                    <a:pt x="100" y="38"/>
                  </a:lnTo>
                  <a:lnTo>
                    <a:pt x="57" y="38"/>
                  </a:lnTo>
                  <a:lnTo>
                    <a:pt x="57" y="38"/>
                  </a:lnTo>
                  <a:close/>
                  <a:moveTo>
                    <a:pt x="57" y="24"/>
                  </a:moveTo>
                  <a:lnTo>
                    <a:pt x="57" y="31"/>
                  </a:lnTo>
                  <a:lnTo>
                    <a:pt x="100" y="31"/>
                  </a:lnTo>
                  <a:lnTo>
                    <a:pt x="100" y="24"/>
                  </a:lnTo>
                  <a:lnTo>
                    <a:pt x="57" y="24"/>
                  </a:lnTo>
                  <a:lnTo>
                    <a:pt x="57" y="24"/>
                  </a:lnTo>
                  <a:close/>
                  <a:moveTo>
                    <a:pt x="74" y="114"/>
                  </a:moveTo>
                  <a:lnTo>
                    <a:pt x="83" y="114"/>
                  </a:lnTo>
                  <a:lnTo>
                    <a:pt x="93" y="112"/>
                  </a:lnTo>
                  <a:lnTo>
                    <a:pt x="83" y="102"/>
                  </a:lnTo>
                  <a:lnTo>
                    <a:pt x="76" y="95"/>
                  </a:lnTo>
                  <a:lnTo>
                    <a:pt x="74" y="105"/>
                  </a:lnTo>
                  <a:lnTo>
                    <a:pt x="74" y="114"/>
                  </a:lnTo>
                  <a:lnTo>
                    <a:pt x="74" y="114"/>
                  </a:lnTo>
                  <a:close/>
                  <a:moveTo>
                    <a:pt x="140" y="31"/>
                  </a:moveTo>
                  <a:lnTo>
                    <a:pt x="83" y="86"/>
                  </a:lnTo>
                  <a:lnTo>
                    <a:pt x="100" y="105"/>
                  </a:lnTo>
                  <a:lnTo>
                    <a:pt x="156" y="50"/>
                  </a:lnTo>
                  <a:lnTo>
                    <a:pt x="140" y="31"/>
                  </a:ln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latin typeface="Segoe UI" panose="020B0502040204020203" pitchFamily="34" charset="0"/>
                <a:ea typeface="微软雅黑" panose="020B0503020204020204" pitchFamily="34" charset="-122"/>
                <a:sym typeface="Segoe UI" panose="020B0502040204020203" pitchFamily="34" charset="0"/>
              </a:endParaRPr>
            </a:p>
          </p:txBody>
        </p:sp>
      </p:grpSp>
    </p:spTree>
    <p:extLst>
      <p:ext uri="{BB962C8B-B14F-4D97-AF65-F5344CB8AC3E}">
        <p14:creationId xmlns:p14="http://schemas.microsoft.com/office/powerpoint/2010/main" val="37911731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nodeType="withEffect">
                                  <p:stCondLst>
                                    <p:cond delay="30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6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12" presetClass="entr" presetSubtype="4" fill="hold" nodeType="withEffect">
                                  <p:stCondLst>
                                    <p:cond delay="90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p:tgtEl>
                                          <p:spTgt spid="12"/>
                                        </p:tgtEl>
                                        <p:attrNameLst>
                                          <p:attrName>ppt_y</p:attrName>
                                        </p:attrNameLst>
                                      </p:cBhvr>
                                      <p:tavLst>
                                        <p:tav tm="0">
                                          <p:val>
                                            <p:strVal val="#ppt_y+#ppt_h*1.125000"/>
                                          </p:val>
                                        </p:tav>
                                        <p:tav tm="100000">
                                          <p:val>
                                            <p:strVal val="#ppt_y"/>
                                          </p:val>
                                        </p:tav>
                                      </p:tavLst>
                                    </p:anim>
                                    <p:animEffect transition="in" filter="wipe(up)">
                                      <p:cBhvr>
                                        <p:cTn id="43" dur="500"/>
                                        <p:tgtEl>
                                          <p:spTgt spid="12"/>
                                        </p:tgtEl>
                                      </p:cBhvr>
                                    </p:animEffect>
                                  </p:childTnLst>
                                </p:cTn>
                              </p:par>
                              <p:par>
                                <p:cTn id="44" presetID="12" presetClass="entr" presetSubtype="4" fill="hold" nodeType="withEffect">
                                  <p:stCondLst>
                                    <p:cond delay="120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p:tgtEl>
                                          <p:spTgt spid="15"/>
                                        </p:tgtEl>
                                        <p:attrNameLst>
                                          <p:attrName>ppt_y</p:attrName>
                                        </p:attrNameLst>
                                      </p:cBhvr>
                                      <p:tavLst>
                                        <p:tav tm="0">
                                          <p:val>
                                            <p:strVal val="#ppt_y+#ppt_h*1.125000"/>
                                          </p:val>
                                        </p:tav>
                                        <p:tav tm="100000">
                                          <p:val>
                                            <p:strVal val="#ppt_y"/>
                                          </p:val>
                                        </p:tav>
                                      </p:tavLst>
                                    </p:anim>
                                    <p:animEffect transition="in" filter="wipe(up)">
                                      <p:cBhvr>
                                        <p:cTn id="47" dur="500"/>
                                        <p:tgtEl>
                                          <p:spTgt spid="15"/>
                                        </p:tgtEl>
                                      </p:cBhvr>
                                    </p:animEffect>
                                  </p:childTnLst>
                                </p:cTn>
                              </p:par>
                              <p:par>
                                <p:cTn id="48" presetID="12" presetClass="entr" presetSubtype="4" fill="hold" nodeType="withEffect">
                                  <p:stCondLst>
                                    <p:cond delay="150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p:tgtEl>
                                          <p:spTgt spid="18"/>
                                        </p:tgtEl>
                                        <p:attrNameLst>
                                          <p:attrName>ppt_y</p:attrName>
                                        </p:attrNameLst>
                                      </p:cBhvr>
                                      <p:tavLst>
                                        <p:tav tm="0">
                                          <p:val>
                                            <p:strVal val="#ppt_y+#ppt_h*1.125000"/>
                                          </p:val>
                                        </p:tav>
                                        <p:tav tm="100000">
                                          <p:val>
                                            <p:strVal val="#ppt_y"/>
                                          </p:val>
                                        </p:tav>
                                      </p:tavLst>
                                    </p:anim>
                                    <p:animEffect transition="in" filter="wipe(up)">
                                      <p:cBhvr>
                                        <p:cTn id="51" dur="500"/>
                                        <p:tgtEl>
                                          <p:spTgt spid="18"/>
                                        </p:tgtEl>
                                      </p:cBhvr>
                                    </p:animEffect>
                                  </p:childTnLst>
                                </p:cTn>
                              </p:par>
                              <p:par>
                                <p:cTn id="52" presetID="10" presetClass="entr" presetSubtype="0" fill="hold" nodeType="withEffect">
                                  <p:stCondLst>
                                    <p:cond delay="180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par>
                                <p:cTn id="55" presetID="10" presetClass="entr" presetSubtype="0" fill="hold" nodeType="withEffect">
                                  <p:stCondLst>
                                    <p:cond delay="210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03.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sp>
        <p:nvSpPr>
          <p:cNvPr id="6" name="Freeform 5"/>
          <p:cNvSpPr>
            <a:spLocks/>
          </p:cNvSpPr>
          <p:nvPr/>
        </p:nvSpPr>
        <p:spPr bwMode="auto">
          <a:xfrm rot="5400000">
            <a:off x="1655881" y="238274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51472"/>
          </a:solidFill>
          <a:ln w="38100">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sym typeface="Arial" panose="020B0604020202020204" pitchFamily="34" charset="0"/>
            </a:endParaRPr>
          </a:p>
        </p:txBody>
      </p:sp>
      <p:sp>
        <p:nvSpPr>
          <p:cNvPr id="7" name="Freeform 5"/>
          <p:cNvSpPr>
            <a:spLocks/>
          </p:cNvSpPr>
          <p:nvPr/>
        </p:nvSpPr>
        <p:spPr bwMode="auto">
          <a:xfrm rot="5400000">
            <a:off x="4964231" y="238274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51472"/>
          </a:solidFill>
          <a:ln w="38100">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sym typeface="Arial" panose="020B0604020202020204" pitchFamily="34" charset="0"/>
            </a:endParaRPr>
          </a:p>
        </p:txBody>
      </p:sp>
      <p:sp>
        <p:nvSpPr>
          <p:cNvPr id="8" name="Freeform 5"/>
          <p:cNvSpPr>
            <a:spLocks/>
          </p:cNvSpPr>
          <p:nvPr/>
        </p:nvSpPr>
        <p:spPr bwMode="auto">
          <a:xfrm rot="5400000">
            <a:off x="8272581" y="2382742"/>
            <a:ext cx="2263538" cy="200615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51472"/>
          </a:solidFill>
          <a:ln w="38100">
            <a:solidFill>
              <a:schemeClr val="bg1"/>
            </a:solidFill>
          </a:ln>
          <a:effectLst>
            <a:outerShdw blurRad="127000" dist="635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lt1"/>
              </a:solidFill>
              <a:sym typeface="Arial" panose="020B0604020202020204" pitchFamily="34" charset="0"/>
            </a:endParaRPr>
          </a:p>
        </p:txBody>
      </p:sp>
      <p:grpSp>
        <p:nvGrpSpPr>
          <p:cNvPr id="9" name="组合 8"/>
          <p:cNvGrpSpPr/>
          <p:nvPr/>
        </p:nvGrpSpPr>
        <p:grpSpPr>
          <a:xfrm>
            <a:off x="3728840" y="3158120"/>
            <a:ext cx="1415916" cy="455399"/>
            <a:chOff x="3728840" y="2934600"/>
            <a:chExt cx="1415916" cy="455399"/>
          </a:xfrm>
        </p:grpSpPr>
        <p:cxnSp>
          <p:nvCxnSpPr>
            <p:cNvPr id="10" name="直接连接符 9"/>
            <p:cNvCxnSpPr/>
            <p:nvPr/>
          </p:nvCxnSpPr>
          <p:spPr>
            <a:xfrm flipV="1">
              <a:off x="4663948" y="3162299"/>
              <a:ext cx="370411" cy="1"/>
            </a:xfrm>
            <a:prstGeom prst="line">
              <a:avLst/>
            </a:prstGeom>
            <a:ln>
              <a:solidFill>
                <a:srgbClr val="151472"/>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842225" y="3162299"/>
              <a:ext cx="370411" cy="1"/>
            </a:xfrm>
            <a:prstGeom prst="line">
              <a:avLst/>
            </a:prstGeom>
            <a:ln>
              <a:solidFill>
                <a:srgbClr val="151472"/>
              </a:solidFill>
              <a:prstDash val="sys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4214126" y="2934600"/>
              <a:ext cx="455399" cy="455399"/>
              <a:chOff x="4108450" y="2661285"/>
              <a:chExt cx="666750" cy="666750"/>
            </a:xfrm>
          </p:grpSpPr>
          <p:sp>
            <p:nvSpPr>
              <p:cNvPr id="15" name="椭圆 14"/>
              <p:cNvSpPr/>
              <p:nvPr/>
            </p:nvSpPr>
            <p:spPr>
              <a:xfrm>
                <a:off x="4108450" y="2661285"/>
                <a:ext cx="666750" cy="666750"/>
              </a:xfrm>
              <a:prstGeom prst="ellipse">
                <a:avLst/>
              </a:prstGeom>
              <a:noFill/>
              <a:ln w="9525">
                <a:solidFill>
                  <a:srgbClr val="15147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54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rgbClr val="151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3728840" y="3105175"/>
              <a:ext cx="114250" cy="114250"/>
            </a:xfrm>
            <a:prstGeom prst="ellipse">
              <a:avLst/>
            </a:prstGeom>
            <a:solidFill>
              <a:schemeClr val="bg1"/>
            </a:solidFill>
            <a:ln w="15875">
              <a:solidFill>
                <a:srgbClr val="151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5030506" y="3105175"/>
              <a:ext cx="114250" cy="114250"/>
            </a:xfrm>
            <a:prstGeom prst="ellipse">
              <a:avLst/>
            </a:prstGeom>
            <a:solidFill>
              <a:schemeClr val="bg1"/>
            </a:solidFill>
            <a:ln w="15875">
              <a:solidFill>
                <a:srgbClr val="151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7043109" y="3158120"/>
            <a:ext cx="1414131" cy="455399"/>
            <a:chOff x="7043109" y="2934600"/>
            <a:chExt cx="1414131" cy="455399"/>
          </a:xfrm>
        </p:grpSpPr>
        <p:cxnSp>
          <p:nvCxnSpPr>
            <p:cNvPr id="18" name="直接连接符 17"/>
            <p:cNvCxnSpPr/>
            <p:nvPr/>
          </p:nvCxnSpPr>
          <p:spPr>
            <a:xfrm flipV="1">
              <a:off x="7975493" y="3162299"/>
              <a:ext cx="370411" cy="1"/>
            </a:xfrm>
            <a:prstGeom prst="line">
              <a:avLst/>
            </a:prstGeom>
            <a:ln>
              <a:solidFill>
                <a:srgbClr val="151472"/>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7153770" y="3162299"/>
              <a:ext cx="370411" cy="1"/>
            </a:xfrm>
            <a:prstGeom prst="line">
              <a:avLst/>
            </a:prstGeom>
            <a:ln>
              <a:solidFill>
                <a:srgbClr val="151472"/>
              </a:solidFill>
              <a:prstDash val="sysDash"/>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7522475" y="2934600"/>
              <a:ext cx="455399" cy="455399"/>
              <a:chOff x="4108450" y="2661285"/>
              <a:chExt cx="666750" cy="666750"/>
            </a:xfrm>
          </p:grpSpPr>
          <p:sp>
            <p:nvSpPr>
              <p:cNvPr id="23" name="椭圆 22"/>
              <p:cNvSpPr/>
              <p:nvPr/>
            </p:nvSpPr>
            <p:spPr>
              <a:xfrm>
                <a:off x="4108450" y="2661285"/>
                <a:ext cx="666750" cy="666750"/>
              </a:xfrm>
              <a:prstGeom prst="ellipse">
                <a:avLst/>
              </a:prstGeom>
              <a:noFill/>
              <a:ln w="9525">
                <a:solidFill>
                  <a:srgbClr val="15147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5400000">
                <a:off x="4219323" y="2803673"/>
                <a:ext cx="433864" cy="381974"/>
              </a:xfrm>
              <a:custGeom>
                <a:avLst/>
                <a:gdLst>
                  <a:gd name="connsiteX0" fmla="*/ 760416 w 1727431"/>
                  <a:gd name="connsiteY0" fmla="*/ 1520832 h 1520832"/>
                  <a:gd name="connsiteX1" fmla="*/ 621863 w 1727431"/>
                  <a:gd name="connsiteY1" fmla="*/ 1463441 h 1520832"/>
                  <a:gd name="connsiteX2" fmla="*/ 57390 w 1727431"/>
                  <a:gd name="connsiteY2" fmla="*/ 898969 h 1520832"/>
                  <a:gd name="connsiteX3" fmla="*/ 0 w 1727431"/>
                  <a:gd name="connsiteY3" fmla="*/ 760416 h 1520832"/>
                  <a:gd name="connsiteX4" fmla="*/ 0 w 1727431"/>
                  <a:gd name="connsiteY4" fmla="*/ 760416 h 1520832"/>
                  <a:gd name="connsiteX5" fmla="*/ 0 w 1727431"/>
                  <a:gd name="connsiteY5" fmla="*/ 760415 h 1520832"/>
                  <a:gd name="connsiteX6" fmla="*/ 57390 w 1727431"/>
                  <a:gd name="connsiteY6" fmla="*/ 621863 h 1520832"/>
                  <a:gd name="connsiteX7" fmla="*/ 621863 w 1727431"/>
                  <a:gd name="connsiteY7" fmla="*/ 57390 h 1520832"/>
                  <a:gd name="connsiteX8" fmla="*/ 898969 w 1727431"/>
                  <a:gd name="connsiteY8" fmla="*/ 57390 h 1520832"/>
                  <a:gd name="connsiteX9" fmla="*/ 898969 w 1727431"/>
                  <a:gd name="connsiteY9" fmla="*/ 334495 h 1520832"/>
                  <a:gd name="connsiteX10" fmla="*/ 668991 w 1727431"/>
                  <a:gd name="connsiteY10" fmla="*/ 564473 h 1520832"/>
                  <a:gd name="connsiteX11" fmla="*/ 1531488 w 1727431"/>
                  <a:gd name="connsiteY11" fmla="*/ 564473 h 1520832"/>
                  <a:gd name="connsiteX12" fmla="*/ 1727431 w 1727431"/>
                  <a:gd name="connsiteY12" fmla="*/ 760416 h 1520832"/>
                  <a:gd name="connsiteX13" fmla="*/ 1531488 w 1727431"/>
                  <a:gd name="connsiteY13" fmla="*/ 956359 h 1520832"/>
                  <a:gd name="connsiteX14" fmla="*/ 668992 w 1727431"/>
                  <a:gd name="connsiteY14" fmla="*/ 956359 h 1520832"/>
                  <a:gd name="connsiteX15" fmla="*/ 898969 w 1727431"/>
                  <a:gd name="connsiteY15" fmla="*/ 1186336 h 1520832"/>
                  <a:gd name="connsiteX16" fmla="*/ 898969 w 1727431"/>
                  <a:gd name="connsiteY16" fmla="*/ 1463441 h 1520832"/>
                  <a:gd name="connsiteX17" fmla="*/ 760416 w 1727431"/>
                  <a:gd name="connsiteY17" fmla="*/ 1520832 h 152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27431" h="1520832">
                    <a:moveTo>
                      <a:pt x="760416" y="1520832"/>
                    </a:moveTo>
                    <a:cubicBezTo>
                      <a:pt x="710270" y="1520832"/>
                      <a:pt x="660124" y="1501701"/>
                      <a:pt x="621863" y="1463441"/>
                    </a:cubicBezTo>
                    <a:lnTo>
                      <a:pt x="57390" y="898969"/>
                    </a:lnTo>
                    <a:cubicBezTo>
                      <a:pt x="19130" y="860708"/>
                      <a:pt x="0" y="810562"/>
                      <a:pt x="0" y="760416"/>
                    </a:cubicBezTo>
                    <a:lnTo>
                      <a:pt x="0" y="760416"/>
                    </a:lnTo>
                    <a:lnTo>
                      <a:pt x="0" y="760415"/>
                    </a:lnTo>
                    <a:cubicBezTo>
                      <a:pt x="0" y="710269"/>
                      <a:pt x="19130" y="660123"/>
                      <a:pt x="57390" y="621863"/>
                    </a:cubicBezTo>
                    <a:lnTo>
                      <a:pt x="621863" y="57390"/>
                    </a:lnTo>
                    <a:cubicBezTo>
                      <a:pt x="698384" y="-19131"/>
                      <a:pt x="822448" y="-19131"/>
                      <a:pt x="898969" y="57390"/>
                    </a:cubicBezTo>
                    <a:cubicBezTo>
                      <a:pt x="975489" y="133910"/>
                      <a:pt x="975489" y="257975"/>
                      <a:pt x="898969" y="334495"/>
                    </a:cubicBezTo>
                    <a:lnTo>
                      <a:pt x="668991" y="564473"/>
                    </a:lnTo>
                    <a:lnTo>
                      <a:pt x="1531488" y="564473"/>
                    </a:lnTo>
                    <a:cubicBezTo>
                      <a:pt x="1639704" y="564473"/>
                      <a:pt x="1727431" y="652200"/>
                      <a:pt x="1727431" y="760416"/>
                    </a:cubicBezTo>
                    <a:cubicBezTo>
                      <a:pt x="1727431" y="868632"/>
                      <a:pt x="1639704" y="956359"/>
                      <a:pt x="1531488" y="956359"/>
                    </a:cubicBezTo>
                    <a:lnTo>
                      <a:pt x="668992" y="956359"/>
                    </a:lnTo>
                    <a:lnTo>
                      <a:pt x="898969" y="1186336"/>
                    </a:lnTo>
                    <a:cubicBezTo>
                      <a:pt x="975489" y="1262856"/>
                      <a:pt x="975489" y="1386921"/>
                      <a:pt x="898969" y="1463441"/>
                    </a:cubicBezTo>
                    <a:cubicBezTo>
                      <a:pt x="860708" y="1501701"/>
                      <a:pt x="810562" y="1520832"/>
                      <a:pt x="760416" y="1520832"/>
                    </a:cubicBezTo>
                    <a:close/>
                  </a:path>
                </a:pathLst>
              </a:custGeom>
              <a:noFill/>
              <a:ln w="22225">
                <a:solidFill>
                  <a:srgbClr val="151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7043109" y="3105175"/>
              <a:ext cx="114250" cy="114250"/>
            </a:xfrm>
            <a:prstGeom prst="ellipse">
              <a:avLst/>
            </a:prstGeom>
            <a:solidFill>
              <a:schemeClr val="bg1"/>
            </a:solidFill>
            <a:ln w="15875">
              <a:solidFill>
                <a:srgbClr val="151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8342990" y="3105175"/>
              <a:ext cx="114250" cy="114250"/>
            </a:xfrm>
            <a:prstGeom prst="ellipse">
              <a:avLst/>
            </a:prstGeom>
            <a:solidFill>
              <a:schemeClr val="bg1"/>
            </a:solidFill>
            <a:ln w="15875">
              <a:solidFill>
                <a:srgbClr val="1514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2054196" y="3001098"/>
            <a:ext cx="1478435" cy="769441"/>
          </a:xfrm>
          <a:prstGeom prst="rect">
            <a:avLst/>
          </a:prstGeom>
          <a:noFill/>
        </p:spPr>
        <p:txBody>
          <a:bodyPr wrap="square" rtlCol="0">
            <a:spAutoFit/>
          </a:bodyPr>
          <a:lstStyle/>
          <a:p>
            <a:pPr algn="ctr"/>
            <a:r>
              <a:rPr lang="en-US" altLang="zh-CN" sz="4400" dirty="0">
                <a:solidFill>
                  <a:schemeClr val="bg1"/>
                </a:solidFill>
                <a:latin typeface="Impact" panose="020B0806030902050204" pitchFamily="34" charset="0"/>
              </a:rPr>
              <a:t>25</a:t>
            </a:r>
            <a:r>
              <a:rPr lang="en-US" altLang="zh-CN" sz="3200" dirty="0">
                <a:solidFill>
                  <a:schemeClr val="bg1"/>
                </a:solidFill>
                <a:latin typeface="Impact" panose="020B0806030902050204" pitchFamily="34" charset="0"/>
              </a:rPr>
              <a:t>%</a:t>
            </a:r>
            <a:endParaRPr lang="zh-CN" altLang="en-US" sz="4400" dirty="0">
              <a:solidFill>
                <a:schemeClr val="bg1"/>
              </a:solidFill>
              <a:latin typeface="Impact" panose="020B0806030902050204" pitchFamily="34" charset="0"/>
            </a:endParaRPr>
          </a:p>
        </p:txBody>
      </p:sp>
      <p:sp>
        <p:nvSpPr>
          <p:cNvPr id="26" name="文本框 25"/>
          <p:cNvSpPr txBox="1"/>
          <p:nvPr/>
        </p:nvSpPr>
        <p:spPr>
          <a:xfrm>
            <a:off x="5342685" y="3001098"/>
            <a:ext cx="1478435" cy="769441"/>
          </a:xfrm>
          <a:prstGeom prst="rect">
            <a:avLst/>
          </a:prstGeom>
          <a:noFill/>
        </p:spPr>
        <p:txBody>
          <a:bodyPr wrap="square" rtlCol="0">
            <a:spAutoFit/>
          </a:bodyPr>
          <a:lstStyle/>
          <a:p>
            <a:pPr algn="ctr"/>
            <a:r>
              <a:rPr lang="en-US" altLang="zh-CN" sz="4400" dirty="0">
                <a:solidFill>
                  <a:schemeClr val="bg1"/>
                </a:solidFill>
                <a:latin typeface="Impact" panose="020B0806030902050204" pitchFamily="34" charset="0"/>
              </a:rPr>
              <a:t>35</a:t>
            </a:r>
            <a:r>
              <a:rPr lang="en-US" altLang="zh-CN" sz="3200" dirty="0">
                <a:solidFill>
                  <a:schemeClr val="bg1"/>
                </a:solidFill>
                <a:latin typeface="Impact" panose="020B0806030902050204" pitchFamily="34" charset="0"/>
              </a:rPr>
              <a:t>%</a:t>
            </a:r>
            <a:endParaRPr lang="zh-CN" altLang="en-US" sz="4400" dirty="0">
              <a:solidFill>
                <a:schemeClr val="bg1"/>
              </a:solidFill>
              <a:latin typeface="Impact" panose="020B0806030902050204" pitchFamily="34" charset="0"/>
            </a:endParaRPr>
          </a:p>
        </p:txBody>
      </p:sp>
      <p:sp>
        <p:nvSpPr>
          <p:cNvPr id="27" name="文本框 26"/>
          <p:cNvSpPr txBox="1"/>
          <p:nvPr/>
        </p:nvSpPr>
        <p:spPr>
          <a:xfrm>
            <a:off x="8647078" y="3001098"/>
            <a:ext cx="1478435" cy="769441"/>
          </a:xfrm>
          <a:prstGeom prst="rect">
            <a:avLst/>
          </a:prstGeom>
          <a:noFill/>
        </p:spPr>
        <p:txBody>
          <a:bodyPr wrap="square" rtlCol="0">
            <a:spAutoFit/>
          </a:bodyPr>
          <a:lstStyle/>
          <a:p>
            <a:pPr algn="ctr"/>
            <a:r>
              <a:rPr lang="en-US" altLang="zh-CN" sz="4400" dirty="0">
                <a:solidFill>
                  <a:schemeClr val="bg1"/>
                </a:solidFill>
                <a:latin typeface="Impact" panose="020B0806030902050204" pitchFamily="34" charset="0"/>
              </a:rPr>
              <a:t>40</a:t>
            </a:r>
            <a:r>
              <a:rPr lang="en-US" altLang="zh-CN" sz="3200" dirty="0">
                <a:solidFill>
                  <a:schemeClr val="bg1"/>
                </a:solidFill>
                <a:latin typeface="Impact" panose="020B0806030902050204" pitchFamily="34" charset="0"/>
              </a:rPr>
              <a:t>%</a:t>
            </a:r>
            <a:endParaRPr lang="zh-CN" altLang="en-US" sz="4400" dirty="0">
              <a:solidFill>
                <a:schemeClr val="bg1"/>
              </a:solidFill>
              <a:latin typeface="Impact" panose="020B0806030902050204" pitchFamily="34" charset="0"/>
            </a:endParaRPr>
          </a:p>
        </p:txBody>
      </p:sp>
      <p:grpSp>
        <p:nvGrpSpPr>
          <p:cNvPr id="28" name="组合 27"/>
          <p:cNvGrpSpPr/>
          <p:nvPr/>
        </p:nvGrpSpPr>
        <p:grpSpPr>
          <a:xfrm>
            <a:off x="1499008" y="4845183"/>
            <a:ext cx="2577284" cy="1002535"/>
            <a:chOff x="818915" y="4132192"/>
            <a:chExt cx="2577284" cy="1002535"/>
          </a:xfrm>
        </p:grpSpPr>
        <p:sp>
          <p:nvSpPr>
            <p:cNvPr id="29" name="文本框 28"/>
            <p:cNvSpPr txBox="1"/>
            <p:nvPr/>
          </p:nvSpPr>
          <p:spPr bwMode="auto">
            <a:xfrm>
              <a:off x="818915" y="4509556"/>
              <a:ext cx="2577284" cy="625171"/>
            </a:xfrm>
            <a:prstGeom prst="rect">
              <a:avLst/>
            </a:prstGeom>
            <a:noFill/>
          </p:spPr>
          <p:txBody>
            <a:bodyPr wrap="square">
              <a:spAutoFit/>
            </a:bodyPr>
            <a:lstStyle/>
            <a:p>
              <a:pPr algn="ctr">
                <a:lnSpc>
                  <a:spcPct val="130000"/>
                </a:lnSpc>
                <a:defRPr/>
              </a:pPr>
              <a:r>
                <a:rPr lang="en-US" altLang="zh-CN" sz="1400" dirty="0">
                  <a:latin typeface="冬青黑体简体中文 W3" panose="020B0300000000000000" pitchFamily="34" charset="-122"/>
                  <a:ea typeface="冬青黑体简体中文 W3" panose="020B0300000000000000" pitchFamily="34" charset="-122"/>
                </a:rPr>
                <a:t>Click here to add content, content to match the title. </a:t>
              </a:r>
              <a:endParaRPr lang="zh-CN" altLang="en-US" sz="1400" dirty="0">
                <a:latin typeface="冬青黑体简体中文 W3" panose="020B0300000000000000" pitchFamily="34" charset="-122"/>
                <a:ea typeface="冬青黑体简体中文 W3" panose="020B0300000000000000" pitchFamily="34" charset="-122"/>
              </a:endParaRPr>
            </a:p>
          </p:txBody>
        </p:sp>
        <p:sp>
          <p:nvSpPr>
            <p:cNvPr id="30" name="文本框 29"/>
            <p:cNvSpPr txBox="1"/>
            <p:nvPr/>
          </p:nvSpPr>
          <p:spPr bwMode="auto">
            <a:xfrm>
              <a:off x="904378" y="4132192"/>
              <a:ext cx="2406358" cy="400110"/>
            </a:xfrm>
            <a:prstGeom prst="rect">
              <a:avLst/>
            </a:prstGeom>
            <a:noFill/>
          </p:spPr>
          <p:txBody>
            <a:bodyPr wrap="square">
              <a:spAutoFit/>
            </a:bodyPr>
            <a:lstStyle/>
            <a:p>
              <a:pPr algn="ctr">
                <a:defRPr/>
              </a:pPr>
              <a:r>
                <a:rPr lang="en-US" altLang="zh-CN" sz="2000" spc="100" dirty="0">
                  <a:solidFill>
                    <a:srgbClr val="151472"/>
                  </a:solidFill>
                  <a:latin typeface="迷你简菱心" panose="02010609000101010101" pitchFamily="49" charset="-122"/>
                  <a:ea typeface="迷你简菱心" panose="02010609000101010101" pitchFamily="49" charset="-122"/>
                </a:rPr>
                <a:t>Add title text</a:t>
              </a:r>
              <a:endParaRPr lang="zh-CN" altLang="en-US" sz="2000" spc="100" dirty="0">
                <a:solidFill>
                  <a:srgbClr val="151472"/>
                </a:solidFill>
                <a:latin typeface="迷你简菱心" panose="02010609000101010101" pitchFamily="49" charset="-122"/>
                <a:ea typeface="迷你简菱心" panose="02010609000101010101" pitchFamily="49" charset="-122"/>
              </a:endParaRPr>
            </a:p>
          </p:txBody>
        </p:sp>
      </p:grpSp>
      <p:grpSp>
        <p:nvGrpSpPr>
          <p:cNvPr id="31" name="组合 30"/>
          <p:cNvGrpSpPr/>
          <p:nvPr/>
        </p:nvGrpSpPr>
        <p:grpSpPr>
          <a:xfrm>
            <a:off x="4807358" y="4845183"/>
            <a:ext cx="2577284" cy="1002535"/>
            <a:chOff x="818915" y="4132192"/>
            <a:chExt cx="2577284" cy="1002535"/>
          </a:xfrm>
        </p:grpSpPr>
        <p:sp>
          <p:nvSpPr>
            <p:cNvPr id="32" name="文本框 31"/>
            <p:cNvSpPr txBox="1"/>
            <p:nvPr/>
          </p:nvSpPr>
          <p:spPr bwMode="auto">
            <a:xfrm>
              <a:off x="818915" y="4509556"/>
              <a:ext cx="2577284" cy="625171"/>
            </a:xfrm>
            <a:prstGeom prst="rect">
              <a:avLst/>
            </a:prstGeom>
            <a:noFill/>
          </p:spPr>
          <p:txBody>
            <a:bodyPr wrap="square">
              <a:spAutoFit/>
            </a:bodyPr>
            <a:lstStyle/>
            <a:p>
              <a:pPr algn="ctr">
                <a:lnSpc>
                  <a:spcPct val="130000"/>
                </a:lnSpc>
                <a:defRPr/>
              </a:pPr>
              <a:r>
                <a:rPr lang="en-US" altLang="zh-CN" sz="1400" dirty="0">
                  <a:latin typeface="冬青黑体简体中文 W3" panose="020B0300000000000000" pitchFamily="34" charset="-122"/>
                  <a:ea typeface="冬青黑体简体中文 W3" panose="020B0300000000000000" pitchFamily="34" charset="-122"/>
                </a:rPr>
                <a:t>Click here to add content, content to match the title. </a:t>
              </a:r>
              <a:endParaRPr lang="zh-CN" altLang="en-US" sz="1400" dirty="0">
                <a:latin typeface="冬青黑体简体中文 W3" panose="020B0300000000000000" pitchFamily="34" charset="-122"/>
                <a:ea typeface="冬青黑体简体中文 W3" panose="020B0300000000000000" pitchFamily="34" charset="-122"/>
              </a:endParaRPr>
            </a:p>
          </p:txBody>
        </p:sp>
        <p:sp>
          <p:nvSpPr>
            <p:cNvPr id="33" name="文本框 32"/>
            <p:cNvSpPr txBox="1"/>
            <p:nvPr/>
          </p:nvSpPr>
          <p:spPr bwMode="auto">
            <a:xfrm>
              <a:off x="904378" y="4132192"/>
              <a:ext cx="2406358" cy="400110"/>
            </a:xfrm>
            <a:prstGeom prst="rect">
              <a:avLst/>
            </a:prstGeom>
            <a:noFill/>
          </p:spPr>
          <p:txBody>
            <a:bodyPr wrap="square">
              <a:spAutoFit/>
            </a:bodyPr>
            <a:lstStyle/>
            <a:p>
              <a:pPr algn="ctr">
                <a:defRPr/>
              </a:pPr>
              <a:r>
                <a:rPr lang="en-US" altLang="zh-CN" sz="2000" spc="100" dirty="0">
                  <a:solidFill>
                    <a:srgbClr val="151472"/>
                  </a:solidFill>
                  <a:latin typeface="迷你简菱心" panose="02010609000101010101" pitchFamily="49" charset="-122"/>
                  <a:ea typeface="迷你简菱心" panose="02010609000101010101" pitchFamily="49" charset="-122"/>
                </a:rPr>
                <a:t>Add title text</a:t>
              </a:r>
              <a:endParaRPr lang="zh-CN" altLang="en-US" sz="2000" spc="100" dirty="0">
                <a:solidFill>
                  <a:srgbClr val="151472"/>
                </a:solidFill>
                <a:latin typeface="迷你简菱心" panose="02010609000101010101" pitchFamily="49" charset="-122"/>
                <a:ea typeface="迷你简菱心" panose="02010609000101010101" pitchFamily="49" charset="-122"/>
              </a:endParaRPr>
            </a:p>
          </p:txBody>
        </p:sp>
      </p:grpSp>
      <p:grpSp>
        <p:nvGrpSpPr>
          <p:cNvPr id="34" name="组合 33"/>
          <p:cNvGrpSpPr/>
          <p:nvPr/>
        </p:nvGrpSpPr>
        <p:grpSpPr>
          <a:xfrm>
            <a:off x="8115708" y="4845183"/>
            <a:ext cx="2577284" cy="1002535"/>
            <a:chOff x="818915" y="4132192"/>
            <a:chExt cx="2577284" cy="1002535"/>
          </a:xfrm>
        </p:grpSpPr>
        <p:sp>
          <p:nvSpPr>
            <p:cNvPr id="35" name="文本框 34"/>
            <p:cNvSpPr txBox="1"/>
            <p:nvPr/>
          </p:nvSpPr>
          <p:spPr bwMode="auto">
            <a:xfrm>
              <a:off x="818915" y="4509556"/>
              <a:ext cx="2577284" cy="625171"/>
            </a:xfrm>
            <a:prstGeom prst="rect">
              <a:avLst/>
            </a:prstGeom>
            <a:noFill/>
          </p:spPr>
          <p:txBody>
            <a:bodyPr wrap="square">
              <a:spAutoFit/>
            </a:bodyPr>
            <a:lstStyle/>
            <a:p>
              <a:pPr algn="ctr">
                <a:lnSpc>
                  <a:spcPct val="130000"/>
                </a:lnSpc>
                <a:defRPr/>
              </a:pPr>
              <a:r>
                <a:rPr lang="en-US" altLang="zh-CN" sz="1400" dirty="0">
                  <a:latin typeface="冬青黑体简体中文 W3" panose="020B0300000000000000" pitchFamily="34" charset="-122"/>
                  <a:ea typeface="冬青黑体简体中文 W3" panose="020B0300000000000000" pitchFamily="34" charset="-122"/>
                </a:rPr>
                <a:t>Click here to add content, content to match the title. </a:t>
              </a:r>
              <a:endParaRPr lang="zh-CN" altLang="en-US" sz="1400" dirty="0">
                <a:latin typeface="冬青黑体简体中文 W3" panose="020B0300000000000000" pitchFamily="34" charset="-122"/>
                <a:ea typeface="冬青黑体简体中文 W3" panose="020B0300000000000000" pitchFamily="34" charset="-122"/>
              </a:endParaRPr>
            </a:p>
          </p:txBody>
        </p:sp>
        <p:sp>
          <p:nvSpPr>
            <p:cNvPr id="36" name="文本框 35"/>
            <p:cNvSpPr txBox="1"/>
            <p:nvPr/>
          </p:nvSpPr>
          <p:spPr bwMode="auto">
            <a:xfrm>
              <a:off x="904378" y="4132192"/>
              <a:ext cx="2406358" cy="400110"/>
            </a:xfrm>
            <a:prstGeom prst="rect">
              <a:avLst/>
            </a:prstGeom>
            <a:noFill/>
          </p:spPr>
          <p:txBody>
            <a:bodyPr wrap="square">
              <a:spAutoFit/>
            </a:bodyPr>
            <a:lstStyle/>
            <a:p>
              <a:pPr algn="ctr">
                <a:defRPr/>
              </a:pPr>
              <a:r>
                <a:rPr lang="en-US" altLang="zh-CN" sz="2000" spc="100" dirty="0">
                  <a:solidFill>
                    <a:srgbClr val="151472"/>
                  </a:solidFill>
                  <a:latin typeface="迷你简菱心" panose="02010609000101010101" pitchFamily="49" charset="-122"/>
                  <a:ea typeface="迷你简菱心" panose="02010609000101010101" pitchFamily="49" charset="-122"/>
                </a:rPr>
                <a:t>Add title text</a:t>
              </a:r>
              <a:endParaRPr lang="zh-CN" altLang="en-US" sz="2000" spc="100" dirty="0">
                <a:solidFill>
                  <a:srgbClr val="151472"/>
                </a:solidFill>
                <a:latin typeface="迷你简菱心" panose="02010609000101010101" pitchFamily="49" charset="-122"/>
                <a:ea typeface="迷你简菱心" panose="02010609000101010101" pitchFamily="49" charset="-122"/>
              </a:endParaRPr>
            </a:p>
          </p:txBody>
        </p:sp>
      </p:grpSp>
    </p:spTree>
    <p:extLst>
      <p:ext uri="{BB962C8B-B14F-4D97-AF65-F5344CB8AC3E}">
        <p14:creationId xmlns:p14="http://schemas.microsoft.com/office/powerpoint/2010/main" val="41661239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45"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anim calcmode="lin" valueType="num">
                                      <p:cBhvr>
                                        <p:cTn id="29" dur="500" fill="hold"/>
                                        <p:tgtEl>
                                          <p:spTgt spid="6"/>
                                        </p:tgtEl>
                                        <p:attrNameLst>
                                          <p:attrName>ppt_w</p:attrName>
                                        </p:attrNameLst>
                                      </p:cBhvr>
                                      <p:tavLst>
                                        <p:tav tm="0" fmla="#ppt_w*sin(2.5*pi*$)">
                                          <p:val>
                                            <p:fltVal val="0"/>
                                          </p:val>
                                        </p:tav>
                                        <p:tav tm="100000">
                                          <p:val>
                                            <p:fltVal val="1"/>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childTnLst>
                                </p:cTn>
                              </p:par>
                              <p:par>
                                <p:cTn id="31" presetID="53" presetClass="entr" presetSubtype="16" fill="hold" grpId="0" nodeType="withEffect">
                                  <p:stCondLst>
                                    <p:cond delay="0"/>
                                  </p:stCondLst>
                                  <p:iterate type="lt">
                                    <p:tmPct val="20000"/>
                                  </p:iterate>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ppt_w</p:attrName>
                                        </p:attrNameLst>
                                      </p:cBhvr>
                                      <p:tavLst>
                                        <p:tav tm="0">
                                          <p:val>
                                            <p:fltVal val="0"/>
                                          </p:val>
                                        </p:tav>
                                        <p:tav tm="100000">
                                          <p:val>
                                            <p:strVal val="#ppt_w"/>
                                          </p:val>
                                        </p:tav>
                                      </p:tavLst>
                                    </p:anim>
                                    <p:anim calcmode="lin" valueType="num">
                                      <p:cBhvr>
                                        <p:cTn id="34" dur="500" fill="hold"/>
                                        <p:tgtEl>
                                          <p:spTgt spid="25"/>
                                        </p:tgtEl>
                                        <p:attrNameLst>
                                          <p:attrName>ppt_h</p:attrName>
                                        </p:attrNameLst>
                                      </p:cBhvr>
                                      <p:tavLst>
                                        <p:tav tm="0">
                                          <p:val>
                                            <p:fltVal val="0"/>
                                          </p:val>
                                        </p:tav>
                                        <p:tav tm="100000">
                                          <p:val>
                                            <p:strVal val="#ppt_h"/>
                                          </p:val>
                                        </p:tav>
                                      </p:tavLst>
                                    </p:anim>
                                    <p:animEffect transition="in" filter="fade">
                                      <p:cBhvr>
                                        <p:cTn id="35" dur="500"/>
                                        <p:tgtEl>
                                          <p:spTgt spid="25"/>
                                        </p:tgtEl>
                                      </p:cBhvr>
                                    </p:animEffect>
                                  </p:childTnLst>
                                </p:cTn>
                              </p:par>
                            </p:childTnLst>
                          </p:cTn>
                        </p:par>
                        <p:par>
                          <p:cTn id="36" fill="hold">
                            <p:stCondLst>
                              <p:cond delay="3150"/>
                            </p:stCondLst>
                            <p:childTnLst>
                              <p:par>
                                <p:cTn id="37" presetID="16" presetClass="entr" presetSubtype="37"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outVertical)">
                                      <p:cBhvr>
                                        <p:cTn id="39" dur="500"/>
                                        <p:tgtEl>
                                          <p:spTgt spid="28"/>
                                        </p:tgtEl>
                                      </p:cBhvr>
                                    </p:animEffect>
                                  </p:childTnLst>
                                </p:cTn>
                              </p:par>
                            </p:childTnLst>
                          </p:cTn>
                        </p:par>
                        <p:par>
                          <p:cTn id="40" fill="hold">
                            <p:stCondLst>
                              <p:cond delay="3650"/>
                            </p:stCondLst>
                            <p:childTnLst>
                              <p:par>
                                <p:cTn id="41" presetID="22" presetClass="entr" presetSubtype="8"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par>
                          <p:cTn id="44" fill="hold">
                            <p:stCondLst>
                              <p:cond delay="4150"/>
                            </p:stCondLst>
                            <p:childTnLst>
                              <p:par>
                                <p:cTn id="45" presetID="45"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anim calcmode="lin" valueType="num">
                                      <p:cBhvr>
                                        <p:cTn id="48" dur="500" fill="hold"/>
                                        <p:tgtEl>
                                          <p:spTgt spid="7"/>
                                        </p:tgtEl>
                                        <p:attrNameLst>
                                          <p:attrName>ppt_w</p:attrName>
                                        </p:attrNameLst>
                                      </p:cBhvr>
                                      <p:tavLst>
                                        <p:tav tm="0" fmla="#ppt_w*sin(2.5*pi*$)">
                                          <p:val>
                                            <p:fltVal val="0"/>
                                          </p:val>
                                        </p:tav>
                                        <p:tav tm="100000">
                                          <p:val>
                                            <p:fltVal val="1"/>
                                          </p:val>
                                        </p:tav>
                                      </p:tavLst>
                                    </p:anim>
                                    <p:anim calcmode="lin" valueType="num">
                                      <p:cBhvr>
                                        <p:cTn id="49" dur="500" fill="hold"/>
                                        <p:tgtEl>
                                          <p:spTgt spid="7"/>
                                        </p:tgtEl>
                                        <p:attrNameLst>
                                          <p:attrName>ppt_h</p:attrName>
                                        </p:attrNameLst>
                                      </p:cBhvr>
                                      <p:tavLst>
                                        <p:tav tm="0">
                                          <p:val>
                                            <p:strVal val="#ppt_h"/>
                                          </p:val>
                                        </p:tav>
                                        <p:tav tm="100000">
                                          <p:val>
                                            <p:strVal val="#ppt_h"/>
                                          </p:val>
                                        </p:tav>
                                      </p:tavLst>
                                    </p:anim>
                                  </p:childTnLst>
                                </p:cTn>
                              </p:par>
                              <p:par>
                                <p:cTn id="50" presetID="53" presetClass="entr" presetSubtype="16" fill="hold" grpId="0" nodeType="withEffect">
                                  <p:stCondLst>
                                    <p:cond delay="0"/>
                                  </p:stCondLst>
                                  <p:iterate type="lt">
                                    <p:tmPct val="20000"/>
                                  </p:iterate>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par>
                          <p:cTn id="55" fill="hold">
                            <p:stCondLst>
                              <p:cond delay="4850"/>
                            </p:stCondLst>
                            <p:childTnLst>
                              <p:par>
                                <p:cTn id="56" presetID="16" presetClass="entr" presetSubtype="37"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outVertical)">
                                      <p:cBhvr>
                                        <p:cTn id="58" dur="500"/>
                                        <p:tgtEl>
                                          <p:spTgt spid="31"/>
                                        </p:tgtEl>
                                      </p:cBhvr>
                                    </p:animEffect>
                                  </p:childTnLst>
                                </p:cTn>
                              </p:par>
                            </p:childTnLst>
                          </p:cTn>
                        </p:par>
                        <p:par>
                          <p:cTn id="59" fill="hold">
                            <p:stCondLst>
                              <p:cond delay="5350"/>
                            </p:stCondLst>
                            <p:childTnLst>
                              <p:par>
                                <p:cTn id="60" presetID="22" presetClass="entr" presetSubtype="8"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par>
                          <p:cTn id="63" fill="hold">
                            <p:stCondLst>
                              <p:cond delay="5850"/>
                            </p:stCondLst>
                            <p:childTnLst>
                              <p:par>
                                <p:cTn id="64" presetID="45" presetClass="entr" presetSubtype="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anim calcmode="lin" valueType="num">
                                      <p:cBhvr>
                                        <p:cTn id="67" dur="500" fill="hold"/>
                                        <p:tgtEl>
                                          <p:spTgt spid="8"/>
                                        </p:tgtEl>
                                        <p:attrNameLst>
                                          <p:attrName>ppt_w</p:attrName>
                                        </p:attrNameLst>
                                      </p:cBhvr>
                                      <p:tavLst>
                                        <p:tav tm="0" fmla="#ppt_w*sin(2.5*pi*$)">
                                          <p:val>
                                            <p:fltVal val="0"/>
                                          </p:val>
                                        </p:tav>
                                        <p:tav tm="100000">
                                          <p:val>
                                            <p:fltVal val="1"/>
                                          </p:val>
                                        </p:tav>
                                      </p:tavLst>
                                    </p:anim>
                                    <p:anim calcmode="lin" valueType="num">
                                      <p:cBhvr>
                                        <p:cTn id="68" dur="500" fill="hold"/>
                                        <p:tgtEl>
                                          <p:spTgt spid="8"/>
                                        </p:tgtEl>
                                        <p:attrNameLst>
                                          <p:attrName>ppt_h</p:attrName>
                                        </p:attrNameLst>
                                      </p:cBhvr>
                                      <p:tavLst>
                                        <p:tav tm="0">
                                          <p:val>
                                            <p:strVal val="#ppt_h"/>
                                          </p:val>
                                        </p:tav>
                                        <p:tav tm="100000">
                                          <p:val>
                                            <p:strVal val="#ppt_h"/>
                                          </p:val>
                                        </p:tav>
                                      </p:tavLst>
                                    </p:anim>
                                  </p:childTnLst>
                                </p:cTn>
                              </p:par>
                              <p:par>
                                <p:cTn id="69" presetID="53" presetClass="entr" presetSubtype="16" fill="hold" grpId="0" nodeType="withEffect">
                                  <p:stCondLst>
                                    <p:cond delay="300"/>
                                  </p:stCondLst>
                                  <p:iterate type="lt">
                                    <p:tmPct val="20000"/>
                                  </p:iterate>
                                  <p:childTnLst>
                                    <p:set>
                                      <p:cBhvr>
                                        <p:cTn id="70" dur="1" fill="hold">
                                          <p:stCondLst>
                                            <p:cond delay="0"/>
                                          </p:stCondLst>
                                        </p:cTn>
                                        <p:tgtEl>
                                          <p:spTgt spid="27"/>
                                        </p:tgtEl>
                                        <p:attrNameLst>
                                          <p:attrName>style.visibility</p:attrName>
                                        </p:attrNameLst>
                                      </p:cBhvr>
                                      <p:to>
                                        <p:strVal val="visible"/>
                                      </p:to>
                                    </p:set>
                                    <p:anim calcmode="lin" valueType="num">
                                      <p:cBhvr>
                                        <p:cTn id="71" dur="500" fill="hold"/>
                                        <p:tgtEl>
                                          <p:spTgt spid="27"/>
                                        </p:tgtEl>
                                        <p:attrNameLst>
                                          <p:attrName>ppt_w</p:attrName>
                                        </p:attrNameLst>
                                      </p:cBhvr>
                                      <p:tavLst>
                                        <p:tav tm="0">
                                          <p:val>
                                            <p:fltVal val="0"/>
                                          </p:val>
                                        </p:tav>
                                        <p:tav tm="100000">
                                          <p:val>
                                            <p:strVal val="#ppt_w"/>
                                          </p:val>
                                        </p:tav>
                                      </p:tavLst>
                                    </p:anim>
                                    <p:anim calcmode="lin" valueType="num">
                                      <p:cBhvr>
                                        <p:cTn id="72" dur="500" fill="hold"/>
                                        <p:tgtEl>
                                          <p:spTgt spid="27"/>
                                        </p:tgtEl>
                                        <p:attrNameLst>
                                          <p:attrName>ppt_h</p:attrName>
                                        </p:attrNameLst>
                                      </p:cBhvr>
                                      <p:tavLst>
                                        <p:tav tm="0">
                                          <p:val>
                                            <p:fltVal val="0"/>
                                          </p:val>
                                        </p:tav>
                                        <p:tav tm="100000">
                                          <p:val>
                                            <p:strVal val="#ppt_h"/>
                                          </p:val>
                                        </p:tav>
                                      </p:tavLst>
                                    </p:anim>
                                    <p:animEffect transition="in" filter="fade">
                                      <p:cBhvr>
                                        <p:cTn id="73" dur="500"/>
                                        <p:tgtEl>
                                          <p:spTgt spid="27"/>
                                        </p:tgtEl>
                                      </p:cBhvr>
                                    </p:animEffect>
                                  </p:childTnLst>
                                </p:cTn>
                              </p:par>
                            </p:childTnLst>
                          </p:cTn>
                        </p:par>
                        <p:par>
                          <p:cTn id="74" fill="hold">
                            <p:stCondLst>
                              <p:cond delay="6850"/>
                            </p:stCondLst>
                            <p:childTnLst>
                              <p:par>
                                <p:cTn id="75" presetID="16" presetClass="entr" presetSubtype="37"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barn(outVertical)">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25" grpId="0"/>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18916"/>
            <a:ext cx="12192000" cy="3651922"/>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chemeClr val="bg1"/>
              </a:solidFill>
              <a:latin typeface="Agency FB" panose="020B0503020202020204" pitchFamily="34" charset="0"/>
            </a:endParaRPr>
          </a:p>
        </p:txBody>
      </p:sp>
      <p:sp>
        <p:nvSpPr>
          <p:cNvPr id="3" name="文本框 2"/>
          <p:cNvSpPr txBox="1"/>
          <p:nvPr/>
        </p:nvSpPr>
        <p:spPr>
          <a:xfrm>
            <a:off x="3606376" y="3154684"/>
            <a:ext cx="4979248" cy="1015663"/>
          </a:xfrm>
          <a:prstGeom prst="rect">
            <a:avLst/>
          </a:prstGeom>
          <a:noFill/>
        </p:spPr>
        <p:txBody>
          <a:bodyPr wrap="none" rtlCol="0">
            <a:spAutoFit/>
          </a:bodyPr>
          <a:lstStyle/>
          <a:p>
            <a:pPr algn="ctr"/>
            <a:r>
              <a:rPr lang="en-US" altLang="zh-CN"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Add title text</a:t>
            </a:r>
            <a:endParaRPr lang="zh-CN" altLang="en-US"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
        <p:nvSpPr>
          <p:cNvPr id="4" name="矩形 3"/>
          <p:cNvSpPr/>
          <p:nvPr/>
        </p:nvSpPr>
        <p:spPr>
          <a:xfrm>
            <a:off x="1892300" y="4286629"/>
            <a:ext cx="8407400" cy="517962"/>
          </a:xfrm>
          <a:prstGeom prst="rect">
            <a:avLst/>
          </a:prstGeom>
        </p:spPr>
        <p:txBody>
          <a:bodyPr wrap="square">
            <a:spAutoFit/>
          </a:bodyPr>
          <a:lstStyle/>
          <a:p>
            <a:pPr algn="ctr">
              <a:lnSpc>
                <a:spcPct val="120000"/>
              </a:lnSpc>
              <a:buFont typeface="Arial" panose="020B0604020202020204" pitchFamily="34" charset="0"/>
              <a:buNone/>
            </a:pP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We have many PowerPoint </a:t>
            </a:r>
            <a:r>
              <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templates</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that has been specifically designed to help anyone that is stepping into the world of PowerPoint for the very first time.</a:t>
            </a:r>
            <a:endPar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5" name="任意多边形: 形状 14"/>
          <p:cNvSpPr/>
          <p:nvPr/>
        </p:nvSpPr>
        <p:spPr>
          <a:xfrm>
            <a:off x="5021943" y="1321504"/>
            <a:ext cx="2148114" cy="1382640"/>
          </a:xfrm>
          <a:custGeom>
            <a:avLst/>
            <a:gdLst>
              <a:gd name="connsiteX0" fmla="*/ 0 w 4318004"/>
              <a:gd name="connsiteY0" fmla="*/ 3405519 h 3947521"/>
              <a:gd name="connsiteX1" fmla="*/ 4318004 w 4318004"/>
              <a:gd name="connsiteY1" fmla="*/ 3405519 h 3947521"/>
              <a:gd name="connsiteX2" fmla="*/ 2159002 w 4318004"/>
              <a:gd name="connsiteY2" fmla="*/ 3947521 h 3947521"/>
              <a:gd name="connsiteX3" fmla="*/ 0 w 4318004"/>
              <a:gd name="connsiteY3" fmla="*/ 0 h 3947521"/>
              <a:gd name="connsiteX4" fmla="*/ 4318004 w 4318004"/>
              <a:gd name="connsiteY4" fmla="*/ 0 h 3947521"/>
              <a:gd name="connsiteX5" fmla="*/ 4318004 w 4318004"/>
              <a:gd name="connsiteY5" fmla="*/ 1339228 h 3947521"/>
              <a:gd name="connsiteX6" fmla="*/ 4318004 w 4318004"/>
              <a:gd name="connsiteY6" fmla="*/ 2122339 h 3947521"/>
              <a:gd name="connsiteX7" fmla="*/ 4318004 w 4318004"/>
              <a:gd name="connsiteY7" fmla="*/ 3405518 h 3947521"/>
              <a:gd name="connsiteX8" fmla="*/ 0 w 4318004"/>
              <a:gd name="connsiteY8" fmla="*/ 3405518 h 3947521"/>
              <a:gd name="connsiteX9" fmla="*/ 0 w 4318004"/>
              <a:gd name="connsiteY9" fmla="*/ 2122339 h 3947521"/>
              <a:gd name="connsiteX10" fmla="*/ 0 w 4318004"/>
              <a:gd name="connsiteY10" fmla="*/ 1339228 h 39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8004" h="3947521">
                <a:moveTo>
                  <a:pt x="0" y="3405519"/>
                </a:moveTo>
                <a:lnTo>
                  <a:pt x="4318004" y="3405519"/>
                </a:lnTo>
                <a:lnTo>
                  <a:pt x="2159002" y="3947521"/>
                </a:lnTo>
                <a:close/>
                <a:moveTo>
                  <a:pt x="0" y="0"/>
                </a:moveTo>
                <a:lnTo>
                  <a:pt x="4318004" y="0"/>
                </a:lnTo>
                <a:lnTo>
                  <a:pt x="4318004" y="1339228"/>
                </a:lnTo>
                <a:lnTo>
                  <a:pt x="4318004" y="2122339"/>
                </a:lnTo>
                <a:lnTo>
                  <a:pt x="4318004" y="3405518"/>
                </a:lnTo>
                <a:lnTo>
                  <a:pt x="0" y="3405518"/>
                </a:lnTo>
                <a:lnTo>
                  <a:pt x="0" y="2122339"/>
                </a:lnTo>
                <a:lnTo>
                  <a:pt x="0" y="1339228"/>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latin typeface="Agency FB" panose="020B0503020202020204" pitchFamily="34" charset="0"/>
              </a:rPr>
              <a:t>04</a:t>
            </a:r>
            <a:endParaRPr lang="zh-CN" altLang="en-US" sz="80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6568150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childTnLst>
                          </p:cTn>
                        </p:par>
                        <p:par>
                          <p:cTn id="20" fill="hold">
                            <p:stCondLst>
                              <p:cond delay="36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144594" y="905930"/>
            <a:ext cx="923330" cy="3397020"/>
          </a:xfrm>
          <a:prstGeom prst="rect">
            <a:avLst/>
          </a:prstGeom>
          <a:noFill/>
        </p:spPr>
        <p:txBody>
          <a:bodyPr vert="eaVert" wrap="none" rtlCol="0">
            <a:spAutoFit/>
          </a:bodyPr>
          <a:lstStyle/>
          <a:p>
            <a:r>
              <a:rPr lang="en-US" altLang="zh-CN" sz="4800" dirty="0">
                <a:solidFill>
                  <a:srgbClr val="151472"/>
                </a:solidFill>
                <a:latin typeface="迷你简菱心" panose="02010609000101010101" pitchFamily="49" charset="-122"/>
                <a:ea typeface="迷你简菱心" panose="02010609000101010101" pitchFamily="49" charset="-122"/>
              </a:rPr>
              <a:t>CONTENTS</a:t>
            </a:r>
          </a:p>
        </p:txBody>
      </p:sp>
      <p:cxnSp>
        <p:nvCxnSpPr>
          <p:cNvPr id="8" name="直接连接符 7"/>
          <p:cNvCxnSpPr/>
          <p:nvPr/>
        </p:nvCxnSpPr>
        <p:spPr>
          <a:xfrm>
            <a:off x="2055910" y="1016514"/>
            <a:ext cx="0" cy="395323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095528" y="1510304"/>
            <a:ext cx="2739661" cy="584775"/>
          </a:xfrm>
          <a:prstGeom prst="rect">
            <a:avLst/>
          </a:prstGeom>
          <a:noFill/>
        </p:spPr>
        <p:txBody>
          <a:bodyPr wrap="none" rtlCol="0">
            <a:spAutoFit/>
          </a:bodyPr>
          <a:lstStyle/>
          <a:p>
            <a:r>
              <a:rPr lang="en-US" altLang="zh-CN" sz="3200" dirty="0">
                <a:solidFill>
                  <a:srgbClr val="151472"/>
                </a:solidFill>
                <a:latin typeface="方正尚酷简体" panose="03000509000000000000" pitchFamily="65" charset="-122"/>
                <a:ea typeface="方正尚酷简体" panose="03000509000000000000" pitchFamily="65" charset="-122"/>
              </a:rPr>
              <a:t>Add title text</a:t>
            </a:r>
            <a:endParaRPr lang="zh-CN" altLang="en-US" sz="3200" dirty="0">
              <a:solidFill>
                <a:srgbClr val="151472"/>
              </a:solidFill>
              <a:latin typeface="方正尚酷简体" panose="03000509000000000000" pitchFamily="65" charset="-122"/>
              <a:ea typeface="方正尚酷简体" panose="03000509000000000000" pitchFamily="65" charset="-122"/>
            </a:endParaRPr>
          </a:p>
        </p:txBody>
      </p:sp>
      <p:grpSp>
        <p:nvGrpSpPr>
          <p:cNvPr id="10" name="组合 9"/>
          <p:cNvGrpSpPr/>
          <p:nvPr/>
        </p:nvGrpSpPr>
        <p:grpSpPr>
          <a:xfrm>
            <a:off x="5175820" y="1478167"/>
            <a:ext cx="5515896" cy="639760"/>
            <a:chOff x="4611330" y="1493841"/>
            <a:chExt cx="5515896" cy="639760"/>
          </a:xfrm>
        </p:grpSpPr>
        <p:sp>
          <p:nvSpPr>
            <p:cNvPr id="11" name="矩形 10"/>
            <p:cNvSpPr/>
            <p:nvPr/>
          </p:nvSpPr>
          <p:spPr>
            <a:xfrm>
              <a:off x="6096000" y="1493841"/>
              <a:ext cx="4031226" cy="63976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611330" y="1493841"/>
              <a:ext cx="1484670" cy="639760"/>
            </a:xfrm>
            <a:prstGeom prst="rect">
              <a:avLst/>
            </a:prstGeom>
            <a:solidFill>
              <a:srgbClr val="15147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zh-CN" sz="3600" spc="300" dirty="0">
                  <a:latin typeface="Agency FB" panose="020B0503020202020204" pitchFamily="34" charset="0"/>
                </a:rPr>
                <a:t>01</a:t>
              </a:r>
              <a:endParaRPr lang="zh-CN" altLang="en-US" sz="3600" spc="300" dirty="0">
                <a:latin typeface="Agency FB" panose="020B0503020202020204" pitchFamily="34" charset="0"/>
              </a:endParaRPr>
            </a:p>
          </p:txBody>
        </p:sp>
      </p:grpSp>
      <p:sp>
        <p:nvSpPr>
          <p:cNvPr id="13" name="文本框 12"/>
          <p:cNvSpPr txBox="1"/>
          <p:nvPr/>
        </p:nvSpPr>
        <p:spPr>
          <a:xfrm>
            <a:off x="7095528" y="2441186"/>
            <a:ext cx="2739661" cy="584775"/>
          </a:xfrm>
          <a:prstGeom prst="rect">
            <a:avLst/>
          </a:prstGeom>
          <a:noFill/>
        </p:spPr>
        <p:txBody>
          <a:bodyPr wrap="none" rtlCol="0">
            <a:spAutoFit/>
          </a:bodyPr>
          <a:lstStyle/>
          <a:p>
            <a:r>
              <a:rPr lang="en-US" altLang="zh-CN" sz="3200" dirty="0">
                <a:solidFill>
                  <a:srgbClr val="151472"/>
                </a:solidFill>
                <a:latin typeface="方正尚酷简体" panose="03000509000000000000" pitchFamily="65" charset="-122"/>
                <a:ea typeface="方正尚酷简体" panose="03000509000000000000" pitchFamily="65" charset="-122"/>
              </a:rPr>
              <a:t>Add title text</a:t>
            </a:r>
            <a:endParaRPr lang="zh-CN" altLang="en-US" sz="3200" dirty="0">
              <a:solidFill>
                <a:srgbClr val="151472"/>
              </a:solidFill>
              <a:latin typeface="方正尚酷简体" panose="03000509000000000000" pitchFamily="65" charset="-122"/>
              <a:ea typeface="方正尚酷简体" panose="03000509000000000000" pitchFamily="65" charset="-122"/>
            </a:endParaRPr>
          </a:p>
        </p:txBody>
      </p:sp>
      <p:grpSp>
        <p:nvGrpSpPr>
          <p:cNvPr id="14" name="组合 13"/>
          <p:cNvGrpSpPr/>
          <p:nvPr/>
        </p:nvGrpSpPr>
        <p:grpSpPr>
          <a:xfrm>
            <a:off x="5175820" y="2409049"/>
            <a:ext cx="5515896" cy="639760"/>
            <a:chOff x="4611330" y="1493841"/>
            <a:chExt cx="5515896" cy="639760"/>
          </a:xfrm>
        </p:grpSpPr>
        <p:sp>
          <p:nvSpPr>
            <p:cNvPr id="15" name="矩形 14"/>
            <p:cNvSpPr/>
            <p:nvPr/>
          </p:nvSpPr>
          <p:spPr>
            <a:xfrm>
              <a:off x="6096000" y="1493841"/>
              <a:ext cx="4031226" cy="63976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11330" y="1493841"/>
              <a:ext cx="1484670" cy="639760"/>
            </a:xfrm>
            <a:prstGeom prst="rect">
              <a:avLst/>
            </a:prstGeom>
            <a:solidFill>
              <a:srgbClr val="15147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zh-CN" sz="3600" spc="300" dirty="0">
                  <a:latin typeface="Agency FB" panose="020B0503020202020204" pitchFamily="34" charset="0"/>
                </a:rPr>
                <a:t>02</a:t>
              </a:r>
              <a:endParaRPr lang="zh-CN" altLang="en-US" sz="3600" spc="300" dirty="0">
                <a:latin typeface="Agency FB" panose="020B0503020202020204" pitchFamily="34" charset="0"/>
              </a:endParaRPr>
            </a:p>
          </p:txBody>
        </p:sp>
      </p:grpSp>
      <p:sp>
        <p:nvSpPr>
          <p:cNvPr id="17" name="文本框 16"/>
          <p:cNvSpPr txBox="1"/>
          <p:nvPr/>
        </p:nvSpPr>
        <p:spPr>
          <a:xfrm>
            <a:off x="7095528" y="3383643"/>
            <a:ext cx="2739661" cy="584775"/>
          </a:xfrm>
          <a:prstGeom prst="rect">
            <a:avLst/>
          </a:prstGeom>
          <a:noFill/>
        </p:spPr>
        <p:txBody>
          <a:bodyPr wrap="none" rtlCol="0">
            <a:spAutoFit/>
          </a:bodyPr>
          <a:lstStyle/>
          <a:p>
            <a:r>
              <a:rPr lang="en-US" altLang="zh-CN" sz="3200" dirty="0">
                <a:solidFill>
                  <a:srgbClr val="151472"/>
                </a:solidFill>
                <a:latin typeface="方正尚酷简体" panose="03000509000000000000" pitchFamily="65" charset="-122"/>
                <a:ea typeface="方正尚酷简体" panose="03000509000000000000" pitchFamily="65" charset="-122"/>
              </a:rPr>
              <a:t>Add title text</a:t>
            </a:r>
            <a:endParaRPr lang="zh-CN" altLang="en-US" sz="3200" dirty="0">
              <a:solidFill>
                <a:srgbClr val="151472"/>
              </a:solidFill>
              <a:latin typeface="方正尚酷简体" panose="03000509000000000000" pitchFamily="65" charset="-122"/>
              <a:ea typeface="方正尚酷简体" panose="03000509000000000000" pitchFamily="65" charset="-122"/>
            </a:endParaRPr>
          </a:p>
        </p:txBody>
      </p:sp>
      <p:grpSp>
        <p:nvGrpSpPr>
          <p:cNvPr id="18" name="组合 17"/>
          <p:cNvGrpSpPr/>
          <p:nvPr/>
        </p:nvGrpSpPr>
        <p:grpSpPr>
          <a:xfrm>
            <a:off x="5175820" y="3339931"/>
            <a:ext cx="5515896" cy="639760"/>
            <a:chOff x="4611330" y="1493841"/>
            <a:chExt cx="5515896" cy="639760"/>
          </a:xfrm>
        </p:grpSpPr>
        <p:sp>
          <p:nvSpPr>
            <p:cNvPr id="19" name="矩形 18"/>
            <p:cNvSpPr/>
            <p:nvPr/>
          </p:nvSpPr>
          <p:spPr>
            <a:xfrm>
              <a:off x="6096000" y="1493841"/>
              <a:ext cx="4031226" cy="63976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611330" y="1493841"/>
              <a:ext cx="1484670" cy="639760"/>
            </a:xfrm>
            <a:prstGeom prst="rect">
              <a:avLst/>
            </a:prstGeom>
            <a:solidFill>
              <a:srgbClr val="15147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zh-CN" sz="3600" spc="300" dirty="0">
                  <a:latin typeface="Agency FB" panose="020B0503020202020204" pitchFamily="34" charset="0"/>
                </a:rPr>
                <a:t>03</a:t>
              </a:r>
              <a:endParaRPr lang="zh-CN" altLang="en-US" sz="3600" spc="300" dirty="0">
                <a:latin typeface="Agency FB" panose="020B0503020202020204" pitchFamily="34" charset="0"/>
              </a:endParaRPr>
            </a:p>
          </p:txBody>
        </p:sp>
      </p:grpSp>
      <p:sp>
        <p:nvSpPr>
          <p:cNvPr id="21" name="文本框 20"/>
          <p:cNvSpPr txBox="1"/>
          <p:nvPr/>
        </p:nvSpPr>
        <p:spPr>
          <a:xfrm>
            <a:off x="7095528" y="4302950"/>
            <a:ext cx="2739661" cy="584775"/>
          </a:xfrm>
          <a:prstGeom prst="rect">
            <a:avLst/>
          </a:prstGeom>
          <a:noFill/>
        </p:spPr>
        <p:txBody>
          <a:bodyPr wrap="none" rtlCol="0">
            <a:spAutoFit/>
          </a:bodyPr>
          <a:lstStyle/>
          <a:p>
            <a:r>
              <a:rPr lang="en-US" altLang="zh-CN" sz="3200" dirty="0">
                <a:solidFill>
                  <a:srgbClr val="151472"/>
                </a:solidFill>
                <a:latin typeface="方正尚酷简体" panose="03000509000000000000" pitchFamily="65" charset="-122"/>
                <a:ea typeface="方正尚酷简体" panose="03000509000000000000" pitchFamily="65" charset="-122"/>
              </a:rPr>
              <a:t>Add title text</a:t>
            </a:r>
            <a:endParaRPr lang="zh-CN" altLang="en-US" sz="3200" dirty="0">
              <a:solidFill>
                <a:srgbClr val="151472"/>
              </a:solidFill>
              <a:latin typeface="方正尚酷简体" panose="03000509000000000000" pitchFamily="65" charset="-122"/>
              <a:ea typeface="方正尚酷简体" panose="03000509000000000000" pitchFamily="65" charset="-122"/>
            </a:endParaRPr>
          </a:p>
        </p:txBody>
      </p:sp>
      <p:grpSp>
        <p:nvGrpSpPr>
          <p:cNvPr id="22" name="组合 21"/>
          <p:cNvGrpSpPr/>
          <p:nvPr/>
        </p:nvGrpSpPr>
        <p:grpSpPr>
          <a:xfrm>
            <a:off x="5175820" y="4270813"/>
            <a:ext cx="5515896" cy="639760"/>
            <a:chOff x="4611330" y="1493841"/>
            <a:chExt cx="5515896" cy="639760"/>
          </a:xfrm>
        </p:grpSpPr>
        <p:sp>
          <p:nvSpPr>
            <p:cNvPr id="23" name="矩形 22"/>
            <p:cNvSpPr/>
            <p:nvPr/>
          </p:nvSpPr>
          <p:spPr>
            <a:xfrm>
              <a:off x="6096000" y="1493841"/>
              <a:ext cx="4031226" cy="63976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4611330" y="1493841"/>
              <a:ext cx="1484670" cy="639760"/>
            </a:xfrm>
            <a:prstGeom prst="rect">
              <a:avLst/>
            </a:prstGeom>
            <a:solidFill>
              <a:srgbClr val="15147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zh-CN" sz="3600" spc="300" dirty="0">
                  <a:latin typeface="Agency FB" panose="020B0503020202020204" pitchFamily="34" charset="0"/>
                </a:rPr>
                <a:t>04</a:t>
              </a:r>
              <a:endParaRPr lang="zh-CN" altLang="en-US" sz="3600" spc="300" dirty="0">
                <a:latin typeface="Agency FB" panose="020B0503020202020204" pitchFamily="34" charset="0"/>
              </a:endParaRPr>
            </a:p>
          </p:txBody>
        </p:sp>
      </p:grpSp>
      <p:grpSp>
        <p:nvGrpSpPr>
          <p:cNvPr id="25" name="组合 24"/>
          <p:cNvGrpSpPr/>
          <p:nvPr/>
        </p:nvGrpSpPr>
        <p:grpSpPr>
          <a:xfrm>
            <a:off x="5175820" y="5198410"/>
            <a:ext cx="5515896" cy="639760"/>
            <a:chOff x="4611330" y="1493841"/>
            <a:chExt cx="5515896" cy="639760"/>
          </a:xfrm>
        </p:grpSpPr>
        <p:sp>
          <p:nvSpPr>
            <p:cNvPr id="26" name="矩形 25"/>
            <p:cNvSpPr/>
            <p:nvPr/>
          </p:nvSpPr>
          <p:spPr>
            <a:xfrm>
              <a:off x="6096000" y="1493841"/>
              <a:ext cx="4031226" cy="639760"/>
            </a:xfrm>
            <a:prstGeom prst="rect">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611330" y="1493841"/>
              <a:ext cx="1484670" cy="639760"/>
            </a:xfrm>
            <a:prstGeom prst="rect">
              <a:avLst/>
            </a:prstGeom>
            <a:solidFill>
              <a:srgbClr val="151472"/>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en-US" altLang="zh-CN" sz="3600" spc="300" dirty="0">
                  <a:latin typeface="Agency FB" panose="020B0503020202020204" pitchFamily="34" charset="0"/>
                </a:rPr>
                <a:t>05</a:t>
              </a:r>
              <a:endParaRPr lang="zh-CN" altLang="en-US" sz="3600" spc="300" dirty="0">
                <a:latin typeface="Agency FB" panose="020B0503020202020204" pitchFamily="34" charset="0"/>
              </a:endParaRPr>
            </a:p>
          </p:txBody>
        </p:sp>
      </p:grpSp>
      <p:sp>
        <p:nvSpPr>
          <p:cNvPr id="28" name="文本框 27"/>
          <p:cNvSpPr txBox="1"/>
          <p:nvPr/>
        </p:nvSpPr>
        <p:spPr>
          <a:xfrm>
            <a:off x="7095527" y="5215292"/>
            <a:ext cx="2739661" cy="584775"/>
          </a:xfrm>
          <a:prstGeom prst="rect">
            <a:avLst/>
          </a:prstGeom>
          <a:noFill/>
        </p:spPr>
        <p:txBody>
          <a:bodyPr wrap="none" rtlCol="0">
            <a:spAutoFit/>
          </a:bodyPr>
          <a:lstStyle/>
          <a:p>
            <a:r>
              <a:rPr lang="en-US" altLang="zh-CN" sz="3200" dirty="0">
                <a:solidFill>
                  <a:srgbClr val="151472"/>
                </a:solidFill>
                <a:latin typeface="方正尚酷简体" panose="03000509000000000000" pitchFamily="65" charset="-122"/>
                <a:ea typeface="方正尚酷简体" panose="03000509000000000000" pitchFamily="65" charset="-122"/>
              </a:rPr>
              <a:t>Add title text</a:t>
            </a:r>
            <a:endParaRPr lang="zh-CN" altLang="en-US" sz="3200" dirty="0">
              <a:solidFill>
                <a:srgbClr val="151472"/>
              </a:solidFill>
              <a:latin typeface="方正尚酷简体" panose="03000509000000000000" pitchFamily="65" charset="-122"/>
              <a:ea typeface="方正尚酷简体" panose="03000509000000000000" pitchFamily="65" charset="-122"/>
            </a:endParaRPr>
          </a:p>
        </p:txBody>
      </p:sp>
    </p:spTree>
    <p:extLst>
      <p:ext uri="{BB962C8B-B14F-4D97-AF65-F5344CB8AC3E}">
        <p14:creationId xmlns:p14="http://schemas.microsoft.com/office/powerpoint/2010/main" val="7523192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500"/>
                                        <p:tgtEl>
                                          <p:spTgt spid="8"/>
                                        </p:tgtEl>
                                      </p:cBhvr>
                                    </p:animEffect>
                                  </p:childTnLst>
                                </p:cTn>
                              </p:par>
                            </p:childTnLst>
                          </p:cTn>
                        </p:par>
                        <p:par>
                          <p:cTn id="13" fill="hold">
                            <p:stCondLst>
                              <p:cond delay="235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42" presetClass="path" presetSubtype="0" decel="100000" fill="hold" nodeType="withEffect">
                                  <p:stCondLst>
                                    <p:cond delay="0"/>
                                  </p:stCondLst>
                                  <p:childTnLst>
                                    <p:animMotion origin="layout" path="M -1.04167E-6 2.96296E-6 L -1.04167E-6 0.23565 " pathEditMode="relative" rAng="0" ptsTypes="AA">
                                      <p:cBhvr>
                                        <p:cTn id="18" dur="1000" spd="-100000" fill="hold"/>
                                        <p:tgtEl>
                                          <p:spTgt spid="10"/>
                                        </p:tgtEl>
                                        <p:attrNameLst>
                                          <p:attrName>ppt_x</p:attrName>
                                          <p:attrName>ppt_y</p:attrName>
                                        </p:attrNameLst>
                                      </p:cBhvr>
                                      <p:rCtr x="0" y="11782"/>
                                    </p:animMotion>
                                  </p:childTnLst>
                                </p:cTn>
                              </p:par>
                            </p:childTnLst>
                          </p:cTn>
                        </p:par>
                        <p:par>
                          <p:cTn id="19" fill="hold">
                            <p:stCondLst>
                              <p:cond delay="3350"/>
                            </p:stCondLst>
                            <p:childTnLst>
                              <p:par>
                                <p:cTn id="20" presetID="23" presetClass="entr" presetSubtype="16" fill="hold" nodeType="afterEffect">
                                  <p:stCondLst>
                                    <p:cond delay="0"/>
                                  </p:stCondLst>
                                  <p:iterate type="lt">
                                    <p:tmPct val="10000"/>
                                  </p:iterate>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p:cTn id="2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par>
                          <p:cTn id="24" fill="hold">
                            <p:stCondLst>
                              <p:cond delay="44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par>
                                <p:cTn id="28" presetID="42" presetClass="path" presetSubtype="0" decel="100000" fill="hold" nodeType="withEffect">
                                  <p:stCondLst>
                                    <p:cond delay="0"/>
                                  </p:stCondLst>
                                  <p:childTnLst>
                                    <p:animMotion origin="layout" path="M -1.04167E-6 3.33333E-6 L -1.04167E-6 0.23564 " pathEditMode="relative" rAng="0" ptsTypes="AA">
                                      <p:cBhvr>
                                        <p:cTn id="29" dur="1000" spd="-100000" fill="hold"/>
                                        <p:tgtEl>
                                          <p:spTgt spid="14"/>
                                        </p:tgtEl>
                                        <p:attrNameLst>
                                          <p:attrName>ppt_x</p:attrName>
                                          <p:attrName>ppt_y</p:attrName>
                                        </p:attrNameLst>
                                      </p:cBhvr>
                                      <p:rCtr x="0" y="11782"/>
                                    </p:animMotion>
                                  </p:childTnLst>
                                </p:cTn>
                              </p:par>
                            </p:childTnLst>
                          </p:cTn>
                        </p:par>
                        <p:par>
                          <p:cTn id="30" fill="hold">
                            <p:stCondLst>
                              <p:cond delay="5400"/>
                            </p:stCondLst>
                            <p:childTnLst>
                              <p:par>
                                <p:cTn id="31" presetID="23" presetClass="entr" presetSubtype="16" fill="hold" nodeType="afterEffect">
                                  <p:stCondLst>
                                    <p:cond delay="0"/>
                                  </p:stCondLst>
                                  <p:iterate type="lt">
                                    <p:tmPct val="10000"/>
                                  </p:iterate>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p:cTn id="33"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0" end="0"/>
                                            </p:txEl>
                                          </p:spTgt>
                                        </p:tgtEl>
                                        <p:attrNameLst>
                                          <p:attrName>ppt_h</p:attrName>
                                        </p:attrNameLst>
                                      </p:cBhvr>
                                      <p:tavLst>
                                        <p:tav tm="0">
                                          <p:val>
                                            <p:fltVal val="0"/>
                                          </p:val>
                                        </p:tav>
                                        <p:tav tm="100000">
                                          <p:val>
                                            <p:strVal val="#ppt_h"/>
                                          </p:val>
                                        </p:tav>
                                      </p:tavLst>
                                    </p:anim>
                                  </p:childTnLst>
                                </p:cTn>
                              </p:par>
                            </p:childTnLst>
                          </p:cTn>
                        </p:par>
                        <p:par>
                          <p:cTn id="35" fill="hold">
                            <p:stCondLst>
                              <p:cond delay="645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par>
                                <p:cTn id="39" presetID="42" presetClass="path" presetSubtype="0" decel="100000" fill="hold" nodeType="withEffect">
                                  <p:stCondLst>
                                    <p:cond delay="0"/>
                                  </p:stCondLst>
                                  <p:childTnLst>
                                    <p:animMotion origin="layout" path="M -1.04167E-6 -4.81481E-6 L -1.04167E-6 0.23565 " pathEditMode="relative" rAng="0" ptsTypes="AA">
                                      <p:cBhvr>
                                        <p:cTn id="40" dur="1000" spd="-100000" fill="hold"/>
                                        <p:tgtEl>
                                          <p:spTgt spid="18"/>
                                        </p:tgtEl>
                                        <p:attrNameLst>
                                          <p:attrName>ppt_x</p:attrName>
                                          <p:attrName>ppt_y</p:attrName>
                                        </p:attrNameLst>
                                      </p:cBhvr>
                                      <p:rCtr x="0" y="11782"/>
                                    </p:animMotion>
                                  </p:childTnLst>
                                </p:cTn>
                              </p:par>
                            </p:childTnLst>
                          </p:cTn>
                        </p:par>
                        <p:par>
                          <p:cTn id="41" fill="hold">
                            <p:stCondLst>
                              <p:cond delay="7450"/>
                            </p:stCondLst>
                            <p:childTnLst>
                              <p:par>
                                <p:cTn id="42" presetID="23" presetClass="entr" presetSubtype="16" fill="hold" nodeType="afterEffect">
                                  <p:stCondLst>
                                    <p:cond delay="0"/>
                                  </p:stCondLst>
                                  <p:iterate type="lt">
                                    <p:tmPct val="10000"/>
                                  </p:iterate>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p:cTn id="44"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17">
                                            <p:txEl>
                                              <p:pRg st="0" end="0"/>
                                            </p:txEl>
                                          </p:spTgt>
                                        </p:tgtEl>
                                        <p:attrNameLst>
                                          <p:attrName>ppt_h</p:attrName>
                                        </p:attrNameLst>
                                      </p:cBhvr>
                                      <p:tavLst>
                                        <p:tav tm="0">
                                          <p:val>
                                            <p:fltVal val="0"/>
                                          </p:val>
                                        </p:tav>
                                        <p:tav tm="100000">
                                          <p:val>
                                            <p:strVal val="#ppt_h"/>
                                          </p:val>
                                        </p:tav>
                                      </p:tavLst>
                                    </p:anim>
                                  </p:childTnLst>
                                </p:cTn>
                              </p:par>
                            </p:childTnLst>
                          </p:cTn>
                        </p:par>
                        <p:par>
                          <p:cTn id="46" fill="hold">
                            <p:stCondLst>
                              <p:cond delay="850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par>
                                <p:cTn id="50" presetID="42" presetClass="path" presetSubtype="0" decel="100000" fill="hold" nodeType="withEffect">
                                  <p:stCondLst>
                                    <p:cond delay="0"/>
                                  </p:stCondLst>
                                  <p:childTnLst>
                                    <p:animMotion origin="layout" path="M -1.04167E-6 -2.96296E-6 L -1.04167E-6 0.23565 " pathEditMode="relative" rAng="0" ptsTypes="AA">
                                      <p:cBhvr>
                                        <p:cTn id="51" dur="1000" spd="-100000" fill="hold"/>
                                        <p:tgtEl>
                                          <p:spTgt spid="22"/>
                                        </p:tgtEl>
                                        <p:attrNameLst>
                                          <p:attrName>ppt_x</p:attrName>
                                          <p:attrName>ppt_y</p:attrName>
                                        </p:attrNameLst>
                                      </p:cBhvr>
                                      <p:rCtr x="0" y="11782"/>
                                    </p:animMotion>
                                  </p:childTnLst>
                                </p:cTn>
                              </p:par>
                            </p:childTnLst>
                          </p:cTn>
                        </p:par>
                        <p:par>
                          <p:cTn id="52" fill="hold">
                            <p:stCondLst>
                              <p:cond delay="9500"/>
                            </p:stCondLst>
                            <p:childTnLst>
                              <p:par>
                                <p:cTn id="53" presetID="23" presetClass="entr" presetSubtype="16" fill="hold" nodeType="afterEffect">
                                  <p:stCondLst>
                                    <p:cond delay="0"/>
                                  </p:stCondLst>
                                  <p:iterate type="lt">
                                    <p:tmPct val="10000"/>
                                  </p:iterate>
                                  <p:childTnLst>
                                    <p:set>
                                      <p:cBhvr>
                                        <p:cTn id="54" dur="1" fill="hold">
                                          <p:stCondLst>
                                            <p:cond delay="0"/>
                                          </p:stCondLst>
                                        </p:cTn>
                                        <p:tgtEl>
                                          <p:spTgt spid="21">
                                            <p:txEl>
                                              <p:pRg st="0" end="0"/>
                                            </p:txEl>
                                          </p:spTgt>
                                        </p:tgtEl>
                                        <p:attrNameLst>
                                          <p:attrName>style.visibility</p:attrName>
                                        </p:attrNameLst>
                                      </p:cBhvr>
                                      <p:to>
                                        <p:strVal val="visible"/>
                                      </p:to>
                                    </p:set>
                                    <p:anim calcmode="lin" valueType="num">
                                      <p:cBhvr>
                                        <p:cTn id="55"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21">
                                            <p:txEl>
                                              <p:pRg st="0" end="0"/>
                                            </p:txEl>
                                          </p:spTgt>
                                        </p:tgtEl>
                                        <p:attrNameLst>
                                          <p:attrName>ppt_h</p:attrName>
                                        </p:attrNameLst>
                                      </p:cBhvr>
                                      <p:tavLst>
                                        <p:tav tm="0">
                                          <p:val>
                                            <p:fltVal val="0"/>
                                          </p:val>
                                        </p:tav>
                                        <p:tav tm="100000">
                                          <p:val>
                                            <p:strVal val="#ppt_h"/>
                                          </p:val>
                                        </p:tav>
                                      </p:tavLst>
                                    </p:anim>
                                  </p:childTnLst>
                                </p:cTn>
                              </p:par>
                            </p:childTnLst>
                          </p:cTn>
                        </p:par>
                        <p:par>
                          <p:cTn id="57" fill="hold">
                            <p:stCondLst>
                              <p:cond delay="10550"/>
                            </p:stCondLst>
                            <p:childTnLst>
                              <p:par>
                                <p:cTn id="58" presetID="10"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childTnLst>
                                </p:cTn>
                              </p:par>
                              <p:par>
                                <p:cTn id="61" presetID="42" presetClass="path" presetSubtype="0" decel="100000" fill="hold" nodeType="withEffect">
                                  <p:stCondLst>
                                    <p:cond delay="0"/>
                                  </p:stCondLst>
                                  <p:childTnLst>
                                    <p:animMotion origin="layout" path="M -1.04167E-6 3.7037E-7 L -1.04167E-6 0.23565 " pathEditMode="relative" rAng="0" ptsTypes="AA">
                                      <p:cBhvr>
                                        <p:cTn id="62" dur="1000" spd="-100000" fill="hold"/>
                                        <p:tgtEl>
                                          <p:spTgt spid="25"/>
                                        </p:tgtEl>
                                        <p:attrNameLst>
                                          <p:attrName>ppt_x</p:attrName>
                                          <p:attrName>ppt_y</p:attrName>
                                        </p:attrNameLst>
                                      </p:cBhvr>
                                      <p:rCtr x="0" y="11782"/>
                                    </p:animMotion>
                                  </p:childTnLst>
                                </p:cTn>
                              </p:par>
                            </p:childTnLst>
                          </p:cTn>
                        </p:par>
                        <p:par>
                          <p:cTn id="63" fill="hold">
                            <p:stCondLst>
                              <p:cond delay="11550"/>
                            </p:stCondLst>
                            <p:childTnLst>
                              <p:par>
                                <p:cTn id="64" presetID="23" presetClass="entr" presetSubtype="16" fill="hold" nodeType="afterEffect">
                                  <p:stCondLst>
                                    <p:cond delay="0"/>
                                  </p:stCondLst>
                                  <p:iterate type="lt">
                                    <p:tmPct val="10000"/>
                                  </p:iterate>
                                  <p:childTnLst>
                                    <p:set>
                                      <p:cBhvr>
                                        <p:cTn id="65" dur="1" fill="hold">
                                          <p:stCondLst>
                                            <p:cond delay="0"/>
                                          </p:stCondLst>
                                        </p:cTn>
                                        <p:tgtEl>
                                          <p:spTgt spid="28">
                                            <p:txEl>
                                              <p:pRg st="0" end="0"/>
                                            </p:txEl>
                                          </p:spTgt>
                                        </p:tgtEl>
                                        <p:attrNameLst>
                                          <p:attrName>style.visibility</p:attrName>
                                        </p:attrNameLst>
                                      </p:cBhvr>
                                      <p:to>
                                        <p:strVal val="visible"/>
                                      </p:to>
                                    </p:set>
                                    <p:anim calcmode="lin" valueType="num">
                                      <p:cBhvr>
                                        <p:cTn id="66"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28">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04.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sp>
        <p:nvSpPr>
          <p:cNvPr id="6" name="Shape 1452"/>
          <p:cNvSpPr/>
          <p:nvPr/>
        </p:nvSpPr>
        <p:spPr>
          <a:xfrm>
            <a:off x="1138822" y="3315787"/>
            <a:ext cx="2292817" cy="2612203"/>
          </a:xfrm>
          <a:prstGeom prst="roundRect">
            <a:avLst>
              <a:gd name="adj" fmla="val 6924"/>
            </a:avLst>
          </a:prstGeom>
          <a:ln w="12700">
            <a:solidFill>
              <a:srgbClr val="A6AAA9"/>
            </a:solidFill>
            <a:miter lim="400000"/>
          </a:ln>
        </p:spPr>
        <p:txBody>
          <a:bodyPr lIns="19051" tIns="19051" rIns="19051" bIns="19051" anchor="ctr"/>
          <a:lstStyle/>
          <a:p>
            <a:pPr lvl="0"/>
            <a:endParaRPr sz="1733">
              <a:latin typeface="微软雅黑" panose="020B0503020204020204" pitchFamily="34" charset="-122"/>
              <a:ea typeface="微软雅黑" panose="020B0503020204020204" pitchFamily="34" charset="-122"/>
            </a:endParaRPr>
          </a:p>
        </p:txBody>
      </p:sp>
      <p:sp>
        <p:nvSpPr>
          <p:cNvPr id="7" name="Shape 1454"/>
          <p:cNvSpPr/>
          <p:nvPr/>
        </p:nvSpPr>
        <p:spPr>
          <a:xfrm>
            <a:off x="3686151" y="3315787"/>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3">
              <a:latin typeface="微软雅黑" panose="020B0503020204020204" pitchFamily="34" charset="-122"/>
              <a:ea typeface="微软雅黑" panose="020B0503020204020204" pitchFamily="34" charset="-122"/>
            </a:endParaRPr>
          </a:p>
        </p:txBody>
      </p:sp>
      <p:sp>
        <p:nvSpPr>
          <p:cNvPr id="8" name="Shape 1456"/>
          <p:cNvSpPr/>
          <p:nvPr/>
        </p:nvSpPr>
        <p:spPr>
          <a:xfrm>
            <a:off x="6213032" y="3315787"/>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3">
              <a:latin typeface="微软雅黑" panose="020B0503020204020204" pitchFamily="34" charset="-122"/>
              <a:ea typeface="微软雅黑" panose="020B0503020204020204" pitchFamily="34" charset="-122"/>
            </a:endParaRPr>
          </a:p>
        </p:txBody>
      </p:sp>
      <p:sp>
        <p:nvSpPr>
          <p:cNvPr id="9" name="Shape 1458"/>
          <p:cNvSpPr/>
          <p:nvPr/>
        </p:nvSpPr>
        <p:spPr>
          <a:xfrm>
            <a:off x="8760361" y="3315787"/>
            <a:ext cx="2292819" cy="2612203"/>
          </a:xfrm>
          <a:prstGeom prst="roundRect">
            <a:avLst>
              <a:gd name="adj" fmla="val 6924"/>
            </a:avLst>
          </a:prstGeom>
          <a:ln w="12700">
            <a:solidFill>
              <a:srgbClr val="A6AAA9"/>
            </a:solidFill>
            <a:miter lim="400000"/>
          </a:ln>
        </p:spPr>
        <p:txBody>
          <a:bodyPr lIns="19051" tIns="19051" rIns="19051" bIns="19051" anchor="ctr"/>
          <a:lstStyle/>
          <a:p>
            <a:pPr lvl="0"/>
            <a:endParaRPr sz="1733">
              <a:latin typeface="微软雅黑" panose="020B0503020204020204" pitchFamily="34" charset="-122"/>
              <a:ea typeface="微软雅黑" panose="020B0503020204020204" pitchFamily="34" charset="-122"/>
            </a:endParaRPr>
          </a:p>
        </p:txBody>
      </p:sp>
      <p:sp>
        <p:nvSpPr>
          <p:cNvPr id="10" name="Shape 1460"/>
          <p:cNvSpPr/>
          <p:nvPr/>
        </p:nvSpPr>
        <p:spPr>
          <a:xfrm>
            <a:off x="1441325" y="2476766"/>
            <a:ext cx="1687812"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1472"/>
          </a:solidFill>
          <a:ln>
            <a:noFill/>
          </a:ln>
          <a:effectLst>
            <a:outerShdw blurRad="63500" algn="ctr" rotWithShape="0">
              <a:prstClr val="black">
                <a:alpha val="40000"/>
              </a:prstClr>
            </a:outerShdw>
          </a:effectLst>
        </p:spPr>
        <p:txBody>
          <a:bodyPr wrap="square" lIns="19051" tIns="19051" rIns="19051" bIns="19051" numCol="1" anchor="ctr">
            <a:noAutofit/>
          </a:bodyPr>
          <a:lstStyle/>
          <a:p>
            <a:pPr lvl="0"/>
            <a:endParaRPr sz="1733">
              <a:latin typeface="微软雅黑" panose="020B0503020204020204" pitchFamily="34" charset="-122"/>
              <a:ea typeface="微软雅黑" panose="020B0503020204020204" pitchFamily="34" charset="-122"/>
            </a:endParaRPr>
          </a:p>
        </p:txBody>
      </p:sp>
      <p:grpSp>
        <p:nvGrpSpPr>
          <p:cNvPr id="11" name="Group 20"/>
          <p:cNvGrpSpPr/>
          <p:nvPr/>
        </p:nvGrpSpPr>
        <p:grpSpPr>
          <a:xfrm>
            <a:off x="1369089" y="2516998"/>
            <a:ext cx="474017" cy="474017"/>
            <a:chOff x="1369087" y="2088729"/>
            <a:chExt cx="474017" cy="474016"/>
          </a:xfrm>
        </p:grpSpPr>
        <p:sp>
          <p:nvSpPr>
            <p:cNvPr id="12"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1472"/>
            </a:solidFill>
            <a:ln>
              <a:noFill/>
            </a:ln>
            <a:effectLst>
              <a:outerShdw blurRad="63500" algn="ctr" rotWithShape="0">
                <a:prstClr val="black">
                  <a:alpha val="40000"/>
                </a:prstClr>
              </a:outerShdw>
            </a:effectLst>
          </p:spPr>
          <p:txBody>
            <a:bodyPr lIns="25400" tIns="25400" rIns="25400" bIns="25400" anchor="ctr"/>
            <a:lstStyle/>
            <a:p>
              <a:pPr lvl="0"/>
              <a:endParaRPr sz="1733">
                <a:latin typeface="微软雅黑" panose="020B0503020204020204" pitchFamily="34" charset="-122"/>
                <a:ea typeface="微软雅黑" panose="020B0503020204020204" pitchFamily="34" charset="-122"/>
              </a:endParaRPr>
            </a:p>
          </p:txBody>
        </p:sp>
        <p:sp>
          <p:nvSpPr>
            <p:cNvPr id="13"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a:miter lim="400000"/>
            </a:ln>
          </p:spPr>
          <p:txBody>
            <a:bodyPr lIns="0" tIns="0" rIns="0" bIns="0" anchor="ctr"/>
            <a:lstStyle/>
            <a:p>
              <a:pPr lvl="0"/>
              <a:endParaRPr sz="1733">
                <a:latin typeface="微软雅黑" panose="020B0503020204020204" pitchFamily="34" charset="-122"/>
                <a:ea typeface="微软雅黑" panose="020B0503020204020204" pitchFamily="34" charset="-122"/>
              </a:endParaRPr>
            </a:p>
          </p:txBody>
        </p:sp>
      </p:grpSp>
      <p:sp>
        <p:nvSpPr>
          <p:cNvPr id="14" name="Shape 1465"/>
          <p:cNvSpPr/>
          <p:nvPr/>
        </p:nvSpPr>
        <p:spPr>
          <a:xfrm>
            <a:off x="3988655" y="2476766"/>
            <a:ext cx="1687812" cy="16878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1472"/>
          </a:solidFill>
          <a:ln>
            <a:noFill/>
          </a:ln>
          <a:effectLst>
            <a:outerShdw blurRad="63500" algn="ctr" rotWithShape="0">
              <a:prstClr val="black">
                <a:alpha val="40000"/>
              </a:prstClr>
            </a:outerShdw>
          </a:effectLst>
        </p:spPr>
        <p:txBody>
          <a:bodyPr wrap="square" lIns="19051" tIns="19051" rIns="19051" bIns="19051" numCol="1" anchor="ctr">
            <a:noAutofit/>
          </a:bodyPr>
          <a:lstStyle/>
          <a:p>
            <a:pPr lvl="0"/>
            <a:endParaRPr sz="1733">
              <a:latin typeface="微软雅黑" panose="020B0503020204020204" pitchFamily="34" charset="-122"/>
              <a:ea typeface="微软雅黑" panose="020B0503020204020204" pitchFamily="34" charset="-122"/>
            </a:endParaRPr>
          </a:p>
        </p:txBody>
      </p:sp>
      <p:sp>
        <p:nvSpPr>
          <p:cNvPr id="15" name="Shape 1468"/>
          <p:cNvSpPr/>
          <p:nvPr/>
        </p:nvSpPr>
        <p:spPr>
          <a:xfrm>
            <a:off x="6533405" y="2476903"/>
            <a:ext cx="1684355"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1472"/>
          </a:solidFill>
          <a:ln>
            <a:noFill/>
          </a:ln>
          <a:effectLst>
            <a:outerShdw blurRad="63500" algn="ctr" rotWithShape="0">
              <a:prstClr val="black">
                <a:alpha val="40000"/>
              </a:prstClr>
            </a:outerShdw>
          </a:effectLst>
        </p:spPr>
        <p:txBody>
          <a:bodyPr wrap="square" lIns="19051" tIns="19051" rIns="19051" bIns="19051" numCol="1" anchor="ctr">
            <a:noAutofit/>
          </a:bodyPr>
          <a:lstStyle/>
          <a:p>
            <a:pPr lvl="0"/>
            <a:endParaRPr sz="1733">
              <a:latin typeface="微软雅黑" panose="020B0503020204020204" pitchFamily="34" charset="-122"/>
              <a:ea typeface="微软雅黑" panose="020B0503020204020204" pitchFamily="34" charset="-122"/>
            </a:endParaRPr>
          </a:p>
        </p:txBody>
      </p:sp>
      <p:sp>
        <p:nvSpPr>
          <p:cNvPr id="16" name="Shape 1471"/>
          <p:cNvSpPr/>
          <p:nvPr/>
        </p:nvSpPr>
        <p:spPr>
          <a:xfrm>
            <a:off x="9085044" y="2478493"/>
            <a:ext cx="1684355" cy="168435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1472"/>
          </a:solidFill>
          <a:ln>
            <a:noFill/>
          </a:ln>
          <a:effectLst>
            <a:outerShdw blurRad="63500" algn="ctr" rotWithShape="0">
              <a:prstClr val="black">
                <a:alpha val="40000"/>
              </a:prstClr>
            </a:outerShdw>
          </a:effectLst>
        </p:spPr>
        <p:txBody>
          <a:bodyPr wrap="square" lIns="19051" tIns="19051" rIns="19051" bIns="19051" numCol="1" anchor="ctr">
            <a:noAutofit/>
          </a:bodyPr>
          <a:lstStyle/>
          <a:p>
            <a:pPr lvl="0"/>
            <a:endParaRPr sz="1733">
              <a:latin typeface="微软雅黑" panose="020B0503020204020204" pitchFamily="34" charset="-122"/>
              <a:ea typeface="微软雅黑" panose="020B0503020204020204" pitchFamily="34" charset="-122"/>
            </a:endParaRPr>
          </a:p>
        </p:txBody>
      </p:sp>
      <p:grpSp>
        <p:nvGrpSpPr>
          <p:cNvPr id="17" name="Group 32"/>
          <p:cNvGrpSpPr/>
          <p:nvPr/>
        </p:nvGrpSpPr>
        <p:grpSpPr>
          <a:xfrm>
            <a:off x="3906592" y="2516997"/>
            <a:ext cx="474017" cy="474017"/>
            <a:chOff x="3906591" y="2088732"/>
            <a:chExt cx="474017" cy="474017"/>
          </a:xfrm>
          <a:solidFill>
            <a:schemeClr val="bg1"/>
          </a:solidFill>
        </p:grpSpPr>
        <p:sp>
          <p:nvSpPr>
            <p:cNvPr id="18"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1472"/>
            </a:solidFill>
            <a:ln>
              <a:noFill/>
            </a:ln>
            <a:effectLst>
              <a:outerShdw blurRad="63500" algn="ctr" rotWithShape="0">
                <a:prstClr val="black">
                  <a:alpha val="40000"/>
                </a:prstClr>
              </a:outerShdw>
            </a:effectLst>
          </p:spPr>
          <p:txBody>
            <a:bodyPr lIns="25400" tIns="25400" rIns="25400" bIns="25400" anchor="ctr"/>
            <a:lstStyle/>
            <a:p>
              <a:pPr lvl="0"/>
              <a:endParaRPr sz="1733">
                <a:latin typeface="微软雅黑" panose="020B0503020204020204" pitchFamily="34" charset="-122"/>
                <a:ea typeface="微软雅黑" panose="020B0503020204020204" pitchFamily="34" charset="-122"/>
              </a:endParaRPr>
            </a:p>
          </p:txBody>
        </p:sp>
        <p:grpSp>
          <p:nvGrpSpPr>
            <p:cNvPr id="19" name="Group 1479"/>
            <p:cNvGrpSpPr/>
            <p:nvPr/>
          </p:nvGrpSpPr>
          <p:grpSpPr>
            <a:xfrm>
              <a:off x="4031314" y="2211790"/>
              <a:ext cx="199171" cy="186335"/>
              <a:chOff x="0" y="0"/>
              <a:chExt cx="398340" cy="372667"/>
            </a:xfrm>
            <a:grpFill/>
          </p:grpSpPr>
          <p:sp>
            <p:nvSpPr>
              <p:cNvPr id="20"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grpFill/>
              <a:ln w="12700" cap="flat">
                <a:noFill/>
                <a:miter lim="400000"/>
              </a:ln>
              <a:effectLst/>
            </p:spPr>
            <p:txBody>
              <a:bodyPr wrap="square" lIns="0" tIns="0" rIns="0" bIns="0" numCol="1" anchor="ctr">
                <a:noAutofit/>
              </a:bodyPr>
              <a:lstStyle/>
              <a:p>
                <a:pPr lvl="0"/>
                <a:endParaRPr sz="1733">
                  <a:latin typeface="微软雅黑" panose="020B0503020204020204" pitchFamily="34" charset="-122"/>
                  <a:ea typeface="微软雅黑" panose="020B0503020204020204" pitchFamily="34" charset="-122"/>
                </a:endParaRPr>
              </a:p>
            </p:txBody>
          </p:sp>
          <p:sp>
            <p:nvSpPr>
              <p:cNvPr id="21"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grpFill/>
              <a:ln w="12700" cap="flat">
                <a:noFill/>
                <a:miter lim="400000"/>
              </a:ln>
              <a:effectLst/>
            </p:spPr>
            <p:txBody>
              <a:bodyPr wrap="square" lIns="0" tIns="0" rIns="0" bIns="0" numCol="1" anchor="ctr">
                <a:noAutofit/>
              </a:bodyPr>
              <a:lstStyle/>
              <a:p>
                <a:pPr lvl="0"/>
                <a:endParaRPr sz="1733">
                  <a:latin typeface="微软雅黑" panose="020B0503020204020204" pitchFamily="34" charset="-122"/>
                  <a:ea typeface="微软雅黑" panose="020B0503020204020204" pitchFamily="34" charset="-122"/>
                </a:endParaRPr>
              </a:p>
            </p:txBody>
          </p:sp>
        </p:grpSp>
      </p:grpSp>
      <p:grpSp>
        <p:nvGrpSpPr>
          <p:cNvPr id="22" name="Group 40"/>
          <p:cNvGrpSpPr/>
          <p:nvPr/>
        </p:nvGrpSpPr>
        <p:grpSpPr>
          <a:xfrm>
            <a:off x="8994966" y="2516997"/>
            <a:ext cx="474017" cy="474017"/>
            <a:chOff x="8994965" y="2088732"/>
            <a:chExt cx="474017" cy="474017"/>
          </a:xfrm>
          <a:solidFill>
            <a:schemeClr val="bg1"/>
          </a:solidFill>
        </p:grpSpPr>
        <p:sp>
          <p:nvSpPr>
            <p:cNvPr id="23"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1472"/>
            </a:solidFill>
            <a:ln>
              <a:noFill/>
            </a:ln>
            <a:effectLst>
              <a:outerShdw blurRad="63500" algn="ctr" rotWithShape="0">
                <a:prstClr val="black">
                  <a:alpha val="40000"/>
                </a:prstClr>
              </a:outerShdw>
            </a:effectLst>
          </p:spPr>
          <p:txBody>
            <a:bodyPr lIns="25400" tIns="25400" rIns="25400" bIns="25400" anchor="ctr"/>
            <a:lstStyle/>
            <a:p>
              <a:pPr lvl="0"/>
              <a:endParaRPr sz="1733">
                <a:latin typeface="微软雅黑" panose="020B0503020204020204" pitchFamily="34" charset="-122"/>
                <a:ea typeface="微软雅黑" panose="020B0503020204020204" pitchFamily="34" charset="-122"/>
              </a:endParaRPr>
            </a:p>
          </p:txBody>
        </p:sp>
        <p:sp>
          <p:nvSpPr>
            <p:cNvPr id="24"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grpFill/>
            <a:ln w="12700">
              <a:miter lim="400000"/>
            </a:ln>
          </p:spPr>
          <p:txBody>
            <a:bodyPr lIns="0" tIns="0" rIns="0" bIns="0" anchor="ctr"/>
            <a:lstStyle/>
            <a:p>
              <a:pPr lvl="0"/>
              <a:endParaRPr sz="1733">
                <a:latin typeface="微软雅黑" panose="020B0503020204020204" pitchFamily="34" charset="-122"/>
                <a:ea typeface="微软雅黑" panose="020B0503020204020204" pitchFamily="34" charset="-122"/>
              </a:endParaRPr>
            </a:p>
          </p:txBody>
        </p:sp>
      </p:grpSp>
      <p:sp>
        <p:nvSpPr>
          <p:cNvPr id="25" name="Text Placeholder 5"/>
          <p:cNvSpPr txBox="1">
            <a:spLocks/>
          </p:cNvSpPr>
          <p:nvPr/>
        </p:nvSpPr>
        <p:spPr>
          <a:xfrm>
            <a:off x="1403729" y="3031730"/>
            <a:ext cx="1698820" cy="577887"/>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1800" dirty="0">
                <a:solidFill>
                  <a:schemeClr val="bg1"/>
                </a:solidFill>
                <a:latin typeface="迷你简菱心" panose="02010609000101010101" pitchFamily="49" charset="-122"/>
                <a:ea typeface="迷你简菱心" panose="02010609000101010101" pitchFamily="49" charset="-122"/>
              </a:rPr>
              <a:t>Add title text</a:t>
            </a:r>
            <a:endParaRPr lang="zh-CN" altLang="en-US" sz="1800" dirty="0">
              <a:solidFill>
                <a:schemeClr val="bg1"/>
              </a:solidFill>
              <a:latin typeface="迷你简菱心" panose="02010609000101010101" pitchFamily="49" charset="-122"/>
              <a:ea typeface="迷你简菱心" panose="02010609000101010101" pitchFamily="49" charset="-122"/>
            </a:endParaRPr>
          </a:p>
        </p:txBody>
      </p:sp>
      <p:sp>
        <p:nvSpPr>
          <p:cNvPr id="26" name="Text Placeholder 6"/>
          <p:cNvSpPr txBox="1">
            <a:spLocks/>
          </p:cNvSpPr>
          <p:nvPr/>
        </p:nvSpPr>
        <p:spPr>
          <a:xfrm>
            <a:off x="1257659" y="4436503"/>
            <a:ext cx="2054032" cy="1134191"/>
          </a:xfrm>
          <a:prstGeom prst="rect">
            <a:avLst/>
          </a:prstGeom>
        </p:spPr>
        <p:txBody>
          <a:bodyPr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30000"/>
              </a:lnSpc>
              <a:buNone/>
            </a:pP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27" name="Text Placeholder 5"/>
          <p:cNvSpPr txBox="1">
            <a:spLocks/>
          </p:cNvSpPr>
          <p:nvPr/>
        </p:nvSpPr>
        <p:spPr>
          <a:xfrm>
            <a:off x="4076442" y="3031730"/>
            <a:ext cx="1579981"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00" dirty="0">
                <a:solidFill>
                  <a:schemeClr val="bg1"/>
                </a:solidFill>
                <a:latin typeface="迷你简菱心" panose="02010609000101010101" pitchFamily="49" charset="-122"/>
                <a:ea typeface="迷你简菱心" panose="02010609000101010101" pitchFamily="49" charset="-122"/>
              </a:rPr>
              <a:t>Add title text</a:t>
            </a:r>
            <a:endParaRPr lang="zh-CN" altLang="en-US" sz="1800" dirty="0">
              <a:solidFill>
                <a:schemeClr val="bg1"/>
              </a:solidFill>
              <a:latin typeface="迷你简菱心" panose="02010609000101010101" pitchFamily="49" charset="-122"/>
              <a:ea typeface="迷你简菱心" panose="02010609000101010101" pitchFamily="49" charset="-122"/>
            </a:endParaRPr>
          </a:p>
        </p:txBody>
      </p:sp>
      <p:sp>
        <p:nvSpPr>
          <p:cNvPr id="28" name="Text Placeholder 5"/>
          <p:cNvSpPr txBox="1">
            <a:spLocks/>
          </p:cNvSpPr>
          <p:nvPr/>
        </p:nvSpPr>
        <p:spPr>
          <a:xfrm>
            <a:off x="9171102" y="3031730"/>
            <a:ext cx="1579981"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00" dirty="0">
                <a:solidFill>
                  <a:schemeClr val="bg1"/>
                </a:solidFill>
                <a:latin typeface="迷你简菱心" panose="02010609000101010101" pitchFamily="49" charset="-122"/>
                <a:ea typeface="迷你简菱心" panose="02010609000101010101" pitchFamily="49" charset="-122"/>
              </a:rPr>
              <a:t>Add title text</a:t>
            </a:r>
            <a:endParaRPr lang="zh-CN" altLang="en-US" sz="1800" dirty="0">
              <a:solidFill>
                <a:schemeClr val="bg1"/>
              </a:solidFill>
              <a:latin typeface="迷你简菱心" panose="02010609000101010101" pitchFamily="49" charset="-122"/>
              <a:ea typeface="迷你简菱心" panose="02010609000101010101" pitchFamily="49" charset="-122"/>
            </a:endParaRPr>
          </a:p>
        </p:txBody>
      </p:sp>
      <p:sp>
        <p:nvSpPr>
          <p:cNvPr id="29" name="Text Placeholder 6"/>
          <p:cNvSpPr txBox="1">
            <a:spLocks/>
          </p:cNvSpPr>
          <p:nvPr/>
        </p:nvSpPr>
        <p:spPr>
          <a:xfrm>
            <a:off x="3924938" y="4436503"/>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30" name="Text Placeholder 6"/>
          <p:cNvSpPr txBox="1">
            <a:spLocks/>
          </p:cNvSpPr>
          <p:nvPr/>
        </p:nvSpPr>
        <p:spPr>
          <a:xfrm>
            <a:off x="6462983" y="4436503"/>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31" name="Text Placeholder 6"/>
          <p:cNvSpPr txBox="1">
            <a:spLocks/>
          </p:cNvSpPr>
          <p:nvPr/>
        </p:nvSpPr>
        <p:spPr>
          <a:xfrm>
            <a:off x="9019598" y="4436503"/>
            <a:ext cx="1815245" cy="1134191"/>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30000"/>
              </a:lnSpc>
            </a:pP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32" name="Text Placeholder 5"/>
          <p:cNvSpPr txBox="1">
            <a:spLocks/>
          </p:cNvSpPr>
          <p:nvPr/>
        </p:nvSpPr>
        <p:spPr>
          <a:xfrm>
            <a:off x="6614486" y="3031730"/>
            <a:ext cx="1579981" cy="57788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800" dirty="0">
                <a:solidFill>
                  <a:schemeClr val="bg1"/>
                </a:solidFill>
                <a:latin typeface="迷你简菱心" panose="02010609000101010101" pitchFamily="49" charset="-122"/>
                <a:ea typeface="迷你简菱心" panose="02010609000101010101" pitchFamily="49" charset="-122"/>
              </a:rPr>
              <a:t>Add title text</a:t>
            </a:r>
            <a:endParaRPr lang="zh-CN" altLang="en-US" sz="1800" dirty="0">
              <a:solidFill>
                <a:schemeClr val="bg1"/>
              </a:solidFill>
              <a:latin typeface="迷你简菱心" panose="02010609000101010101" pitchFamily="49" charset="-122"/>
              <a:ea typeface="迷你简菱心" panose="02010609000101010101" pitchFamily="49" charset="-122"/>
            </a:endParaRPr>
          </a:p>
        </p:txBody>
      </p:sp>
      <p:sp>
        <p:nvSpPr>
          <p:cNvPr id="33" name="Shape 1475"/>
          <p:cNvSpPr/>
          <p:nvPr/>
        </p:nvSpPr>
        <p:spPr>
          <a:xfrm>
            <a:off x="6450780" y="2516997"/>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1472"/>
          </a:solidFill>
          <a:ln>
            <a:noFill/>
          </a:ln>
          <a:effectLst>
            <a:outerShdw blurRad="63500" algn="ctr" rotWithShape="0">
              <a:prstClr val="black">
                <a:alpha val="40000"/>
              </a:prstClr>
            </a:outerShdw>
          </a:effectLst>
        </p:spPr>
        <p:txBody>
          <a:bodyPr lIns="19051" tIns="19051" rIns="19051" bIns="19051" anchor="ctr"/>
          <a:lstStyle/>
          <a:p>
            <a:pPr lvl="0"/>
            <a:endParaRPr sz="1733">
              <a:latin typeface="微软雅黑" panose="020B0503020204020204" pitchFamily="34" charset="-122"/>
              <a:ea typeface="微软雅黑" panose="020B0503020204020204" pitchFamily="34" charset="-122"/>
            </a:endParaRPr>
          </a:p>
        </p:txBody>
      </p:sp>
      <p:sp>
        <p:nvSpPr>
          <p:cNvPr id="34" name="Shape 1480"/>
          <p:cNvSpPr/>
          <p:nvPr/>
        </p:nvSpPr>
        <p:spPr>
          <a:xfrm>
            <a:off x="6594292" y="2640055"/>
            <a:ext cx="186347" cy="186335"/>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bg1"/>
          </a:solidFill>
          <a:ln w="12700">
            <a:miter lim="400000"/>
          </a:ln>
        </p:spPr>
        <p:txBody>
          <a:bodyPr lIns="0" tIns="0" rIns="0" bIns="0" anchor="ctr"/>
          <a:lstStyle/>
          <a:p>
            <a:pPr lvl="0"/>
            <a:endParaRPr sz="1733">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773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950"/>
                            </p:stCondLst>
                            <p:childTnLst>
                              <p:par>
                                <p:cTn id="30" presetID="10" presetClass="entr" presetSubtype="0" fill="hold" grpId="0" nodeType="after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par>
                          <p:cTn id="33" fill="hold">
                            <p:stCondLst>
                              <p:cond delay="3450"/>
                            </p:stCondLst>
                            <p:childTnLst>
                              <p:par>
                                <p:cTn id="34" presetID="53" presetClass="entr" presetSubtype="16"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par>
                          <p:cTn id="39" fill="hold">
                            <p:stCondLst>
                              <p:cond delay="3950"/>
                            </p:stCondLst>
                            <p:childTnLst>
                              <p:par>
                                <p:cTn id="40" presetID="22" presetClass="entr" presetSubtype="1"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up)">
                                      <p:cBhvr>
                                        <p:cTn id="42" dur="500"/>
                                        <p:tgtEl>
                                          <p:spTgt spid="6"/>
                                        </p:tgtEl>
                                      </p:cBhvr>
                                    </p:animEffect>
                                  </p:childTnLst>
                                </p:cTn>
                              </p:par>
                            </p:childTnLst>
                          </p:cTn>
                        </p:par>
                        <p:par>
                          <p:cTn id="43" fill="hold">
                            <p:stCondLst>
                              <p:cond delay="4450"/>
                            </p:stCondLst>
                            <p:childTnLst>
                              <p:par>
                                <p:cTn id="44" presetID="18" presetClass="entr" presetSubtype="6" fill="hold" grpId="0" nodeType="afterEffect">
                                  <p:stCondLst>
                                    <p:cond delay="0"/>
                                  </p:stCondLst>
                                  <p:childTnLst>
                                    <p:set>
                                      <p:cBhvr>
                                        <p:cTn id="45" dur="1" fill="hold">
                                          <p:stCondLst>
                                            <p:cond delay="0"/>
                                          </p:stCondLst>
                                        </p:cTn>
                                        <p:tgtEl>
                                          <p:spTgt spid="26">
                                            <p:txEl>
                                              <p:pRg st="0" end="0"/>
                                            </p:txEl>
                                          </p:spTgt>
                                        </p:tgtEl>
                                        <p:attrNameLst>
                                          <p:attrName>style.visibility</p:attrName>
                                        </p:attrNameLst>
                                      </p:cBhvr>
                                      <p:to>
                                        <p:strVal val="visible"/>
                                      </p:to>
                                    </p:set>
                                    <p:animEffect transition="in" filter="strips(downRight)">
                                      <p:cBhvr>
                                        <p:cTn id="46" dur="500"/>
                                        <p:tgtEl>
                                          <p:spTgt spid="26">
                                            <p:txEl>
                                              <p:pRg st="0" end="0"/>
                                            </p:txEl>
                                          </p:spTgt>
                                        </p:tgtEl>
                                      </p:cBhvr>
                                    </p:animEffect>
                                  </p:childTnLst>
                                </p:cTn>
                              </p:par>
                            </p:childTnLst>
                          </p:cTn>
                        </p:par>
                        <p:par>
                          <p:cTn id="47" fill="hold">
                            <p:stCondLst>
                              <p:cond delay="4950"/>
                            </p:stCondLst>
                            <p:childTnLst>
                              <p:par>
                                <p:cTn id="48" presetID="10"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5450"/>
                            </p:stCondLst>
                            <p:childTnLst>
                              <p:par>
                                <p:cTn id="52" presetID="10" presetClass="entr" presetSubtype="0"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par>
                          <p:cTn id="55" fill="hold">
                            <p:stCondLst>
                              <p:cond delay="5950"/>
                            </p:stCondLst>
                            <p:childTnLst>
                              <p:par>
                                <p:cTn id="56" presetID="53" presetClass="entr" presetSubtype="16" fill="hold"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childTnLst>
                          </p:cTn>
                        </p:par>
                        <p:par>
                          <p:cTn id="61" fill="hold">
                            <p:stCondLst>
                              <p:cond delay="6450"/>
                            </p:stCondLst>
                            <p:childTnLst>
                              <p:par>
                                <p:cTn id="62" presetID="22" presetClass="entr" presetSubtype="1" fill="hold" grpId="0"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cTn>
                              </p:par>
                            </p:childTnLst>
                          </p:cTn>
                        </p:par>
                        <p:par>
                          <p:cTn id="65" fill="hold">
                            <p:stCondLst>
                              <p:cond delay="6950"/>
                            </p:stCondLst>
                            <p:childTnLst>
                              <p:par>
                                <p:cTn id="66" presetID="18" presetClass="entr" presetSubtype="6"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strips(downRight)">
                                      <p:cBhvr>
                                        <p:cTn id="68" dur="500"/>
                                        <p:tgtEl>
                                          <p:spTgt spid="29"/>
                                        </p:tgtEl>
                                      </p:cBhvr>
                                    </p:animEffect>
                                  </p:childTnLst>
                                </p:cTn>
                              </p:par>
                            </p:childTnLst>
                          </p:cTn>
                        </p:par>
                        <p:par>
                          <p:cTn id="69" fill="hold">
                            <p:stCondLst>
                              <p:cond delay="7450"/>
                            </p:stCondLst>
                            <p:childTnLst>
                              <p:par>
                                <p:cTn id="70" presetID="10" presetClass="entr" presetSubtype="0"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par>
                          <p:cTn id="73" fill="hold">
                            <p:stCondLst>
                              <p:cond delay="7950"/>
                            </p:stCondLst>
                            <p:childTnLst>
                              <p:par>
                                <p:cTn id="74" presetID="10" presetClass="entr" presetSubtype="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childTnLst>
                          </p:cTn>
                        </p:par>
                        <p:par>
                          <p:cTn id="77" fill="hold">
                            <p:stCondLst>
                              <p:cond delay="8450"/>
                            </p:stCondLst>
                            <p:childTnLst>
                              <p:par>
                                <p:cTn id="78" presetID="10" presetClass="entr" presetSubtype="0" fill="hold" grpId="0"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childTnLst>
                          </p:cTn>
                        </p:par>
                        <p:par>
                          <p:cTn id="84" fill="hold">
                            <p:stCondLst>
                              <p:cond delay="8950"/>
                            </p:stCondLst>
                            <p:childTnLst>
                              <p:par>
                                <p:cTn id="85" presetID="22" presetClass="entr" presetSubtype="1" fill="hold" grpId="0"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up)">
                                      <p:cBhvr>
                                        <p:cTn id="87" dur="500"/>
                                        <p:tgtEl>
                                          <p:spTgt spid="8"/>
                                        </p:tgtEl>
                                      </p:cBhvr>
                                    </p:animEffect>
                                  </p:childTnLst>
                                </p:cTn>
                              </p:par>
                            </p:childTnLst>
                          </p:cTn>
                        </p:par>
                        <p:par>
                          <p:cTn id="88" fill="hold">
                            <p:stCondLst>
                              <p:cond delay="9450"/>
                            </p:stCondLst>
                            <p:childTnLst>
                              <p:par>
                                <p:cTn id="89" presetID="18" presetClass="entr" presetSubtype="6"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strips(downRight)">
                                      <p:cBhvr>
                                        <p:cTn id="91" dur="500"/>
                                        <p:tgtEl>
                                          <p:spTgt spid="30"/>
                                        </p:tgtEl>
                                      </p:cBhvr>
                                    </p:animEffect>
                                  </p:childTnLst>
                                </p:cTn>
                              </p:par>
                            </p:childTnLst>
                          </p:cTn>
                        </p:par>
                        <p:par>
                          <p:cTn id="92" fill="hold">
                            <p:stCondLst>
                              <p:cond delay="9950"/>
                            </p:stCondLst>
                            <p:childTnLst>
                              <p:par>
                                <p:cTn id="93" presetID="10" presetClass="entr" presetSubtype="0"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fade">
                                      <p:cBhvr>
                                        <p:cTn id="95" dur="500"/>
                                        <p:tgtEl>
                                          <p:spTgt spid="16"/>
                                        </p:tgtEl>
                                      </p:cBhvr>
                                    </p:animEffect>
                                  </p:childTnLst>
                                </p:cTn>
                              </p:par>
                            </p:childTnLst>
                          </p:cTn>
                        </p:par>
                        <p:par>
                          <p:cTn id="96" fill="hold">
                            <p:stCondLst>
                              <p:cond delay="10450"/>
                            </p:stCondLst>
                            <p:childTnLst>
                              <p:par>
                                <p:cTn id="97" presetID="10" presetClass="entr" presetSubtype="0" fill="hold" grpId="0" nodeType="after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500"/>
                                        <p:tgtEl>
                                          <p:spTgt spid="28"/>
                                        </p:tgtEl>
                                      </p:cBhvr>
                                    </p:animEffect>
                                  </p:childTnLst>
                                </p:cTn>
                              </p:par>
                            </p:childTnLst>
                          </p:cTn>
                        </p:par>
                        <p:par>
                          <p:cTn id="100" fill="hold">
                            <p:stCondLst>
                              <p:cond delay="10950"/>
                            </p:stCondLst>
                            <p:childTnLst>
                              <p:par>
                                <p:cTn id="101" presetID="53" presetClass="entr" presetSubtype="16"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p:cTn id="103" dur="500" fill="hold"/>
                                        <p:tgtEl>
                                          <p:spTgt spid="22"/>
                                        </p:tgtEl>
                                        <p:attrNameLst>
                                          <p:attrName>ppt_w</p:attrName>
                                        </p:attrNameLst>
                                      </p:cBhvr>
                                      <p:tavLst>
                                        <p:tav tm="0">
                                          <p:val>
                                            <p:fltVal val="0"/>
                                          </p:val>
                                        </p:tav>
                                        <p:tav tm="100000">
                                          <p:val>
                                            <p:strVal val="#ppt_w"/>
                                          </p:val>
                                        </p:tav>
                                      </p:tavLst>
                                    </p:anim>
                                    <p:anim calcmode="lin" valueType="num">
                                      <p:cBhvr>
                                        <p:cTn id="104" dur="500" fill="hold"/>
                                        <p:tgtEl>
                                          <p:spTgt spid="22"/>
                                        </p:tgtEl>
                                        <p:attrNameLst>
                                          <p:attrName>ppt_h</p:attrName>
                                        </p:attrNameLst>
                                      </p:cBhvr>
                                      <p:tavLst>
                                        <p:tav tm="0">
                                          <p:val>
                                            <p:fltVal val="0"/>
                                          </p:val>
                                        </p:tav>
                                        <p:tav tm="100000">
                                          <p:val>
                                            <p:strVal val="#ppt_h"/>
                                          </p:val>
                                        </p:tav>
                                      </p:tavLst>
                                    </p:anim>
                                    <p:animEffect transition="in" filter="fade">
                                      <p:cBhvr>
                                        <p:cTn id="105" dur="500"/>
                                        <p:tgtEl>
                                          <p:spTgt spid="22"/>
                                        </p:tgtEl>
                                      </p:cBhvr>
                                    </p:animEffect>
                                  </p:childTnLst>
                                </p:cTn>
                              </p:par>
                            </p:childTnLst>
                          </p:cTn>
                        </p:par>
                        <p:par>
                          <p:cTn id="106" fill="hold">
                            <p:stCondLst>
                              <p:cond delay="11450"/>
                            </p:stCondLst>
                            <p:childTnLst>
                              <p:par>
                                <p:cTn id="107" presetID="22" presetClass="entr" presetSubtype="1" fill="hold" grpId="0" nodeType="after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up)">
                                      <p:cBhvr>
                                        <p:cTn id="109" dur="500"/>
                                        <p:tgtEl>
                                          <p:spTgt spid="9"/>
                                        </p:tgtEl>
                                      </p:cBhvr>
                                    </p:animEffect>
                                  </p:childTnLst>
                                </p:cTn>
                              </p:par>
                            </p:childTnLst>
                          </p:cTn>
                        </p:par>
                        <p:par>
                          <p:cTn id="110" fill="hold">
                            <p:stCondLst>
                              <p:cond delay="11950"/>
                            </p:stCondLst>
                            <p:childTnLst>
                              <p:par>
                                <p:cTn id="111" presetID="18" presetClass="entr" presetSubtype="6"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strips(downRight)">
                                      <p:cBhvr>
                                        <p:cTn id="1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animBg="1"/>
      <p:bldP spid="10" grpId="0" animBg="1"/>
      <p:bldP spid="14" grpId="0" animBg="1"/>
      <p:bldP spid="15" grpId="0" animBg="1"/>
      <p:bldP spid="16" grpId="0" animBg="1"/>
      <p:bldP spid="25" grpId="0" build="p"/>
      <p:bldP spid="26" grpId="0" build="p"/>
      <p:bldP spid="27" grpId="0"/>
      <p:bldP spid="28" grpId="0"/>
      <p:bldP spid="29" grpId="0"/>
      <p:bldP spid="30" grpId="0"/>
      <p:bldP spid="31" grpId="0"/>
      <p:bldP spid="32" grpId="0"/>
      <p:bldP spid="33"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04.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cxnSp>
        <p:nvCxnSpPr>
          <p:cNvPr id="6" name="Straight Connector 26"/>
          <p:cNvCxnSpPr>
            <a:stCxn id="12" idx="2"/>
          </p:cNvCxnSpPr>
          <p:nvPr/>
        </p:nvCxnSpPr>
        <p:spPr>
          <a:xfrm rot="10800000" flipV="1">
            <a:off x="2658085" y="3854038"/>
            <a:ext cx="762005" cy="413"/>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29"/>
          <p:cNvCxnSpPr>
            <a:stCxn id="20" idx="6"/>
          </p:cNvCxnSpPr>
          <p:nvPr/>
        </p:nvCxnSpPr>
        <p:spPr>
          <a:xfrm>
            <a:off x="8607893" y="3854038"/>
            <a:ext cx="812989" cy="413"/>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8" name="Group 44"/>
          <p:cNvGrpSpPr/>
          <p:nvPr/>
        </p:nvGrpSpPr>
        <p:grpSpPr>
          <a:xfrm>
            <a:off x="1038824" y="1949438"/>
            <a:ext cx="3854293" cy="2641113"/>
            <a:chOff x="642910" y="1214428"/>
            <a:chExt cx="2890720" cy="1980835"/>
          </a:xfrm>
        </p:grpSpPr>
        <p:sp>
          <p:nvSpPr>
            <p:cNvPr id="9" name="Arc 30"/>
            <p:cNvSpPr/>
            <p:nvPr/>
          </p:nvSpPr>
          <p:spPr>
            <a:xfrm>
              <a:off x="1785918" y="1428742"/>
              <a:ext cx="1208844" cy="120884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nvGrpSpPr>
            <p:cNvPr id="10" name="Group 44"/>
            <p:cNvGrpSpPr/>
            <p:nvPr/>
          </p:nvGrpSpPr>
          <p:grpSpPr>
            <a:xfrm>
              <a:off x="642910" y="1214428"/>
              <a:ext cx="1643074" cy="854850"/>
              <a:chOff x="642910" y="1214428"/>
              <a:chExt cx="1643074" cy="854850"/>
            </a:xfrm>
          </p:grpSpPr>
          <p:sp>
            <p:nvSpPr>
              <p:cNvPr id="14" name="Rectangle 40"/>
              <p:cNvSpPr/>
              <p:nvPr/>
            </p:nvSpPr>
            <p:spPr>
              <a:xfrm>
                <a:off x="642910" y="1500180"/>
                <a:ext cx="1643074" cy="569098"/>
              </a:xfrm>
              <a:prstGeom prst="rect">
                <a:avLst/>
              </a:prstGeom>
            </p:spPr>
            <p:txBody>
              <a:bodyPr wrap="square">
                <a:spAutoFit/>
              </a:bodyPr>
              <a:lstStyle/>
              <a:p>
                <a:pPr>
                  <a:lnSpc>
                    <a:spcPct val="150000"/>
                  </a:lnSpc>
                  <a:spcBef>
                    <a:spcPct val="20000"/>
                  </a:spcBef>
                  <a:spcAft>
                    <a:spcPts val="600"/>
                  </a:spcAft>
                  <a:buClr>
                    <a:schemeClr val="accent1">
                      <a:lumMod val="75000"/>
                    </a:schemeClr>
                  </a:buClr>
                  <a:buSzPct val="145000"/>
                </a:pPr>
                <a:r>
                  <a:rPr lang="en-US" altLang="zh-CN" sz="1000" spc="300" dirty="0">
                    <a:latin typeface="Montserrat Light" charset="0"/>
                    <a:ea typeface="Montserrat Light" charset="0"/>
                    <a:cs typeface="Montserrat Light" charset="0"/>
                  </a:rPr>
                  <a:t>Click here to add content, content to match the title. </a:t>
                </a:r>
                <a:endParaRPr lang="ms-MY" sz="1000" spc="300" dirty="0">
                  <a:latin typeface="Montserrat Light" charset="0"/>
                  <a:ea typeface="Montserrat Light" charset="0"/>
                  <a:cs typeface="Montserrat Light" charset="0"/>
                </a:endParaRPr>
              </a:p>
            </p:txBody>
          </p:sp>
          <p:sp>
            <p:nvSpPr>
              <p:cNvPr id="15" name="Rectangle 41"/>
              <p:cNvSpPr/>
              <p:nvPr/>
            </p:nvSpPr>
            <p:spPr>
              <a:xfrm>
                <a:off x="1000100" y="1214428"/>
                <a:ext cx="1283010" cy="253916"/>
              </a:xfrm>
              <a:prstGeom prst="rect">
                <a:avLst/>
              </a:prstGeom>
              <a:noFill/>
            </p:spPr>
            <p:txBody>
              <a:bodyPr wrap="square">
                <a:spAutoFit/>
              </a:bodyPr>
              <a:lstStyle/>
              <a:p>
                <a:pPr algn="r"/>
                <a:r>
                  <a:rPr lang="en-US" altLang="zh-CN" sz="1600" dirty="0">
                    <a:solidFill>
                      <a:srgbClr val="151472"/>
                    </a:solidFill>
                    <a:latin typeface="迷你简菱心" panose="02010609000101010101" pitchFamily="49" charset="-122"/>
                    <a:ea typeface="迷你简菱心" panose="02010609000101010101" pitchFamily="49" charset="-122"/>
                    <a:cs typeface="Open Sans" pitchFamily="34" charset="0"/>
                  </a:rPr>
                  <a:t>Add title text</a:t>
                </a:r>
                <a:endParaRPr lang="zh-CN" altLang="en-US" sz="1600" dirty="0">
                  <a:solidFill>
                    <a:srgbClr val="151472"/>
                  </a:solidFill>
                  <a:latin typeface="迷你简菱心" panose="02010609000101010101" pitchFamily="49" charset="-122"/>
                  <a:ea typeface="迷你简菱心" panose="02010609000101010101" pitchFamily="49" charset="-122"/>
                  <a:cs typeface="Open Sans" pitchFamily="34" charset="0"/>
                </a:endParaRPr>
              </a:p>
            </p:txBody>
          </p:sp>
        </p:grpSp>
        <p:grpSp>
          <p:nvGrpSpPr>
            <p:cNvPr id="11" name="Group 50"/>
            <p:cNvGrpSpPr/>
            <p:nvPr/>
          </p:nvGrpSpPr>
          <p:grpSpPr>
            <a:xfrm>
              <a:off x="2428860" y="2090493"/>
              <a:ext cx="1104770" cy="1104770"/>
              <a:chOff x="2428860" y="2090493"/>
              <a:chExt cx="1104770" cy="1104770"/>
            </a:xfrm>
          </p:grpSpPr>
          <p:sp>
            <p:nvSpPr>
              <p:cNvPr id="12" name="Oval 15"/>
              <p:cNvSpPr/>
              <p:nvPr/>
            </p:nvSpPr>
            <p:spPr>
              <a:xfrm>
                <a:off x="2428860" y="2090493"/>
                <a:ext cx="1104770" cy="1104770"/>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26"/>
              <p:cNvSpPr>
                <a:spLocks noEditPoints="1"/>
              </p:cNvSpPr>
              <p:nvPr/>
            </p:nvSpPr>
            <p:spPr bwMode="auto">
              <a:xfrm>
                <a:off x="2737725" y="2451987"/>
                <a:ext cx="379548" cy="379548"/>
              </a:xfrm>
              <a:custGeom>
                <a:avLst/>
                <a:gdLst>
                  <a:gd name="T0" fmla="*/ 276 w 344"/>
                  <a:gd name="T1" fmla="*/ 172 h 344"/>
                  <a:gd name="T2" fmla="*/ 172 w 344"/>
                  <a:gd name="T3" fmla="*/ 276 h 344"/>
                  <a:gd name="T4" fmla="*/ 68 w 344"/>
                  <a:gd name="T5" fmla="*/ 172 h 344"/>
                  <a:gd name="T6" fmla="*/ 70 w 344"/>
                  <a:gd name="T7" fmla="*/ 152 h 344"/>
                  <a:gd name="T8" fmla="*/ 0 w 344"/>
                  <a:gd name="T9" fmla="*/ 152 h 344"/>
                  <a:gd name="T10" fmla="*/ 0 w 344"/>
                  <a:gd name="T11" fmla="*/ 290 h 344"/>
                  <a:gd name="T12" fmla="*/ 54 w 344"/>
                  <a:gd name="T13" fmla="*/ 344 h 344"/>
                  <a:gd name="T14" fmla="*/ 290 w 344"/>
                  <a:gd name="T15" fmla="*/ 344 h 344"/>
                  <a:gd name="T16" fmla="*/ 344 w 344"/>
                  <a:gd name="T17" fmla="*/ 290 h 344"/>
                  <a:gd name="T18" fmla="*/ 344 w 344"/>
                  <a:gd name="T19" fmla="*/ 152 h 344"/>
                  <a:gd name="T20" fmla="*/ 274 w 344"/>
                  <a:gd name="T21" fmla="*/ 152 h 344"/>
                  <a:gd name="T22" fmla="*/ 276 w 344"/>
                  <a:gd name="T23" fmla="*/ 172 h 344"/>
                  <a:gd name="T24" fmla="*/ 290 w 344"/>
                  <a:gd name="T25" fmla="*/ 0 h 344"/>
                  <a:gd name="T26" fmla="*/ 54 w 344"/>
                  <a:gd name="T27" fmla="*/ 0 h 344"/>
                  <a:gd name="T28" fmla="*/ 0 w 344"/>
                  <a:gd name="T29" fmla="*/ 54 h 344"/>
                  <a:gd name="T30" fmla="*/ 0 w 344"/>
                  <a:gd name="T31" fmla="*/ 112 h 344"/>
                  <a:gd name="T32" fmla="*/ 87 w 344"/>
                  <a:gd name="T33" fmla="*/ 112 h 344"/>
                  <a:gd name="T34" fmla="*/ 172 w 344"/>
                  <a:gd name="T35" fmla="*/ 68 h 344"/>
                  <a:gd name="T36" fmla="*/ 257 w 344"/>
                  <a:gd name="T37" fmla="*/ 112 h 344"/>
                  <a:gd name="T38" fmla="*/ 344 w 344"/>
                  <a:gd name="T39" fmla="*/ 112 h 344"/>
                  <a:gd name="T40" fmla="*/ 344 w 344"/>
                  <a:gd name="T41" fmla="*/ 54 h 344"/>
                  <a:gd name="T42" fmla="*/ 290 w 344"/>
                  <a:gd name="T43" fmla="*/ 0 h 344"/>
                  <a:gd name="T44" fmla="*/ 317 w 344"/>
                  <a:gd name="T45" fmla="*/ 66 h 344"/>
                  <a:gd name="T46" fmla="*/ 307 w 344"/>
                  <a:gd name="T47" fmla="*/ 76 h 344"/>
                  <a:gd name="T48" fmla="*/ 278 w 344"/>
                  <a:gd name="T49" fmla="*/ 76 h 344"/>
                  <a:gd name="T50" fmla="*/ 269 w 344"/>
                  <a:gd name="T51" fmla="*/ 66 h 344"/>
                  <a:gd name="T52" fmla="*/ 269 w 344"/>
                  <a:gd name="T53" fmla="*/ 37 h 344"/>
                  <a:gd name="T54" fmla="*/ 278 w 344"/>
                  <a:gd name="T55" fmla="*/ 28 h 344"/>
                  <a:gd name="T56" fmla="*/ 307 w 344"/>
                  <a:gd name="T57" fmla="*/ 28 h 344"/>
                  <a:gd name="T58" fmla="*/ 317 w 344"/>
                  <a:gd name="T59" fmla="*/ 37 h 344"/>
                  <a:gd name="T60" fmla="*/ 317 w 344"/>
                  <a:gd name="T61" fmla="*/ 66 h 344"/>
                  <a:gd name="T62" fmla="*/ 236 w 344"/>
                  <a:gd name="T63" fmla="*/ 172 h 344"/>
                  <a:gd name="T64" fmla="*/ 172 w 344"/>
                  <a:gd name="T65" fmla="*/ 108 h 344"/>
                  <a:gd name="T66" fmla="*/ 108 w 344"/>
                  <a:gd name="T67" fmla="*/ 172 h 344"/>
                  <a:gd name="T68" fmla="*/ 172 w 344"/>
                  <a:gd name="T69" fmla="*/ 236 h 344"/>
                  <a:gd name="T70" fmla="*/ 236 w 344"/>
                  <a:gd name="T71" fmla="*/ 172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4" h="344">
                    <a:moveTo>
                      <a:pt x="276" y="172"/>
                    </a:moveTo>
                    <a:cubicBezTo>
                      <a:pt x="276" y="229"/>
                      <a:pt x="230" y="276"/>
                      <a:pt x="172" y="276"/>
                    </a:cubicBezTo>
                    <a:cubicBezTo>
                      <a:pt x="115" y="276"/>
                      <a:pt x="68" y="229"/>
                      <a:pt x="68" y="172"/>
                    </a:cubicBezTo>
                    <a:cubicBezTo>
                      <a:pt x="68" y="165"/>
                      <a:pt x="69" y="158"/>
                      <a:pt x="70" y="152"/>
                    </a:cubicBezTo>
                    <a:cubicBezTo>
                      <a:pt x="0" y="152"/>
                      <a:pt x="0" y="152"/>
                      <a:pt x="0" y="152"/>
                    </a:cubicBezTo>
                    <a:cubicBezTo>
                      <a:pt x="0" y="290"/>
                      <a:pt x="0" y="290"/>
                      <a:pt x="0" y="290"/>
                    </a:cubicBezTo>
                    <a:cubicBezTo>
                      <a:pt x="0" y="320"/>
                      <a:pt x="24" y="344"/>
                      <a:pt x="54" y="344"/>
                    </a:cubicBezTo>
                    <a:cubicBezTo>
                      <a:pt x="290" y="344"/>
                      <a:pt x="290" y="344"/>
                      <a:pt x="290" y="344"/>
                    </a:cubicBezTo>
                    <a:cubicBezTo>
                      <a:pt x="320" y="344"/>
                      <a:pt x="344" y="320"/>
                      <a:pt x="344" y="290"/>
                    </a:cubicBezTo>
                    <a:cubicBezTo>
                      <a:pt x="344" y="152"/>
                      <a:pt x="344" y="152"/>
                      <a:pt x="344" y="152"/>
                    </a:cubicBezTo>
                    <a:cubicBezTo>
                      <a:pt x="274" y="152"/>
                      <a:pt x="274" y="152"/>
                      <a:pt x="274" y="152"/>
                    </a:cubicBezTo>
                    <a:cubicBezTo>
                      <a:pt x="276" y="158"/>
                      <a:pt x="276" y="165"/>
                      <a:pt x="276" y="172"/>
                    </a:cubicBezTo>
                    <a:close/>
                    <a:moveTo>
                      <a:pt x="290" y="0"/>
                    </a:moveTo>
                    <a:cubicBezTo>
                      <a:pt x="54" y="0"/>
                      <a:pt x="54" y="0"/>
                      <a:pt x="54" y="0"/>
                    </a:cubicBezTo>
                    <a:cubicBezTo>
                      <a:pt x="24" y="0"/>
                      <a:pt x="0" y="24"/>
                      <a:pt x="0" y="54"/>
                    </a:cubicBezTo>
                    <a:cubicBezTo>
                      <a:pt x="0" y="112"/>
                      <a:pt x="0" y="112"/>
                      <a:pt x="0" y="112"/>
                    </a:cubicBezTo>
                    <a:cubicBezTo>
                      <a:pt x="87" y="112"/>
                      <a:pt x="87" y="112"/>
                      <a:pt x="87" y="112"/>
                    </a:cubicBezTo>
                    <a:cubicBezTo>
                      <a:pt x="106" y="85"/>
                      <a:pt x="137" y="68"/>
                      <a:pt x="172" y="68"/>
                    </a:cubicBezTo>
                    <a:cubicBezTo>
                      <a:pt x="207" y="68"/>
                      <a:pt x="238" y="85"/>
                      <a:pt x="257" y="112"/>
                    </a:cubicBezTo>
                    <a:cubicBezTo>
                      <a:pt x="344" y="112"/>
                      <a:pt x="344" y="112"/>
                      <a:pt x="344" y="112"/>
                    </a:cubicBezTo>
                    <a:cubicBezTo>
                      <a:pt x="344" y="54"/>
                      <a:pt x="344" y="54"/>
                      <a:pt x="344" y="54"/>
                    </a:cubicBezTo>
                    <a:cubicBezTo>
                      <a:pt x="344" y="24"/>
                      <a:pt x="320" y="0"/>
                      <a:pt x="290" y="0"/>
                    </a:cubicBezTo>
                    <a:close/>
                    <a:moveTo>
                      <a:pt x="317" y="66"/>
                    </a:moveTo>
                    <a:cubicBezTo>
                      <a:pt x="317" y="72"/>
                      <a:pt x="312" y="76"/>
                      <a:pt x="307" y="76"/>
                    </a:cubicBezTo>
                    <a:cubicBezTo>
                      <a:pt x="278" y="76"/>
                      <a:pt x="278" y="76"/>
                      <a:pt x="278" y="76"/>
                    </a:cubicBezTo>
                    <a:cubicBezTo>
                      <a:pt x="273" y="76"/>
                      <a:pt x="269" y="72"/>
                      <a:pt x="269" y="66"/>
                    </a:cubicBezTo>
                    <a:cubicBezTo>
                      <a:pt x="269" y="37"/>
                      <a:pt x="269" y="37"/>
                      <a:pt x="269" y="37"/>
                    </a:cubicBezTo>
                    <a:cubicBezTo>
                      <a:pt x="269" y="32"/>
                      <a:pt x="273" y="28"/>
                      <a:pt x="278" y="28"/>
                    </a:cubicBezTo>
                    <a:cubicBezTo>
                      <a:pt x="307" y="28"/>
                      <a:pt x="307" y="28"/>
                      <a:pt x="307" y="28"/>
                    </a:cubicBezTo>
                    <a:cubicBezTo>
                      <a:pt x="312" y="28"/>
                      <a:pt x="317" y="32"/>
                      <a:pt x="317" y="37"/>
                    </a:cubicBezTo>
                    <a:lnTo>
                      <a:pt x="317" y="66"/>
                    </a:lnTo>
                    <a:close/>
                    <a:moveTo>
                      <a:pt x="236" y="172"/>
                    </a:moveTo>
                    <a:cubicBezTo>
                      <a:pt x="236" y="137"/>
                      <a:pt x="208" y="108"/>
                      <a:pt x="172" y="108"/>
                    </a:cubicBezTo>
                    <a:cubicBezTo>
                      <a:pt x="137" y="108"/>
                      <a:pt x="108" y="137"/>
                      <a:pt x="108" y="172"/>
                    </a:cubicBezTo>
                    <a:cubicBezTo>
                      <a:pt x="108" y="207"/>
                      <a:pt x="137" y="236"/>
                      <a:pt x="172" y="236"/>
                    </a:cubicBezTo>
                    <a:cubicBezTo>
                      <a:pt x="208" y="236"/>
                      <a:pt x="236" y="207"/>
                      <a:pt x="236" y="172"/>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grpSp>
        <p:nvGrpSpPr>
          <p:cNvPr id="16" name="Group 47"/>
          <p:cNvGrpSpPr/>
          <p:nvPr/>
        </p:nvGrpSpPr>
        <p:grpSpPr>
          <a:xfrm>
            <a:off x="7134866" y="1949438"/>
            <a:ext cx="3905277" cy="2641113"/>
            <a:chOff x="5214942" y="1214428"/>
            <a:chExt cx="2928958" cy="1980835"/>
          </a:xfrm>
        </p:grpSpPr>
        <p:sp>
          <p:nvSpPr>
            <p:cNvPr id="17" name="Arc 31"/>
            <p:cNvSpPr/>
            <p:nvPr/>
          </p:nvSpPr>
          <p:spPr>
            <a:xfrm flipH="1">
              <a:off x="5786446" y="1428742"/>
              <a:ext cx="1208844" cy="120884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nvGrpSpPr>
            <p:cNvPr id="18" name="Group 45"/>
            <p:cNvGrpSpPr/>
            <p:nvPr/>
          </p:nvGrpSpPr>
          <p:grpSpPr>
            <a:xfrm>
              <a:off x="6500826" y="1214428"/>
              <a:ext cx="1643074" cy="874375"/>
              <a:chOff x="6500826" y="1214428"/>
              <a:chExt cx="1643074" cy="874375"/>
            </a:xfrm>
          </p:grpSpPr>
          <p:sp>
            <p:nvSpPr>
              <p:cNvPr id="22" name="Rectangle 34"/>
              <p:cNvSpPr/>
              <p:nvPr/>
            </p:nvSpPr>
            <p:spPr>
              <a:xfrm>
                <a:off x="6500826" y="1500180"/>
                <a:ext cx="1643074" cy="588623"/>
              </a:xfrm>
              <a:prstGeom prst="rect">
                <a:avLst/>
              </a:prstGeom>
            </p:spPr>
            <p:txBody>
              <a:bodyPr wrap="square">
                <a:spAutoFit/>
              </a:bodyPr>
              <a:lstStyle/>
              <a:p>
                <a:pPr>
                  <a:lnSpc>
                    <a:spcPct val="150000"/>
                  </a:lnSpc>
                  <a:spcBef>
                    <a:spcPct val="20000"/>
                  </a:spcBef>
                  <a:spcAft>
                    <a:spcPts val="600"/>
                  </a:spcAft>
                  <a:buClr>
                    <a:schemeClr val="accent1">
                      <a:lumMod val="75000"/>
                    </a:schemeClr>
                  </a:buClr>
                  <a:buSzPct val="145000"/>
                </a:pPr>
                <a:r>
                  <a:rPr lang="en-US" altLang="zh-CN" sz="1000" spc="300" dirty="0">
                    <a:latin typeface="Montserrat Light" charset="0"/>
                    <a:ea typeface="Montserrat Light" charset="0"/>
                    <a:cs typeface="Montserrat Light" charset="0"/>
                  </a:rPr>
                  <a:t>Click here to add content, content to match the title. </a:t>
                </a:r>
                <a:endParaRPr lang="ms-MY" sz="1000" spc="300" dirty="0">
                  <a:latin typeface="Montserrat Light" charset="0"/>
                  <a:ea typeface="Montserrat Light" charset="0"/>
                  <a:cs typeface="Montserrat Light" charset="0"/>
                </a:endParaRPr>
              </a:p>
            </p:txBody>
          </p:sp>
          <p:sp>
            <p:nvSpPr>
              <p:cNvPr id="23" name="Rectangle 35"/>
              <p:cNvSpPr/>
              <p:nvPr/>
            </p:nvSpPr>
            <p:spPr>
              <a:xfrm>
                <a:off x="6500826" y="1214428"/>
                <a:ext cx="1285884" cy="253916"/>
              </a:xfrm>
              <a:prstGeom prst="rect">
                <a:avLst/>
              </a:prstGeom>
              <a:noFill/>
            </p:spPr>
            <p:txBody>
              <a:bodyPr wrap="square">
                <a:spAutoFit/>
              </a:bodyPr>
              <a:lstStyle/>
              <a:p>
                <a:r>
                  <a:rPr lang="en-US" altLang="zh-CN" sz="1600" dirty="0">
                    <a:solidFill>
                      <a:srgbClr val="151472"/>
                    </a:solidFill>
                    <a:latin typeface="迷你简菱心" panose="02010609000101010101" pitchFamily="49" charset="-122"/>
                    <a:ea typeface="迷你简菱心" panose="02010609000101010101" pitchFamily="49" charset="-122"/>
                    <a:cs typeface="Open Sans" pitchFamily="34" charset="0"/>
                  </a:rPr>
                  <a:t>Add title text</a:t>
                </a:r>
                <a:endParaRPr lang="zh-CN" altLang="en-US" sz="1600" dirty="0">
                  <a:solidFill>
                    <a:srgbClr val="151472"/>
                  </a:solidFill>
                  <a:latin typeface="迷你简菱心" panose="02010609000101010101" pitchFamily="49" charset="-122"/>
                  <a:ea typeface="迷你简菱心" panose="02010609000101010101" pitchFamily="49" charset="-122"/>
                  <a:cs typeface="Open Sans" pitchFamily="34" charset="0"/>
                </a:endParaRPr>
              </a:p>
            </p:txBody>
          </p:sp>
        </p:grpSp>
        <p:grpSp>
          <p:nvGrpSpPr>
            <p:cNvPr id="19" name="Group 47"/>
            <p:cNvGrpSpPr/>
            <p:nvPr/>
          </p:nvGrpSpPr>
          <p:grpSpPr>
            <a:xfrm>
              <a:off x="5214942" y="2090493"/>
              <a:ext cx="1104770" cy="1104770"/>
              <a:chOff x="5214942" y="2090493"/>
              <a:chExt cx="1104770" cy="1104770"/>
            </a:xfrm>
          </p:grpSpPr>
          <p:sp>
            <p:nvSpPr>
              <p:cNvPr id="20" name="Oval 24"/>
              <p:cNvSpPr/>
              <p:nvPr/>
            </p:nvSpPr>
            <p:spPr>
              <a:xfrm>
                <a:off x="5214942" y="2090493"/>
                <a:ext cx="1104770" cy="1104770"/>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Freeform 21"/>
              <p:cNvSpPr/>
              <p:nvPr/>
            </p:nvSpPr>
            <p:spPr bwMode="auto">
              <a:xfrm>
                <a:off x="5633022" y="2401809"/>
                <a:ext cx="337810" cy="426798"/>
              </a:xfrm>
              <a:custGeom>
                <a:avLst/>
                <a:gdLst>
                  <a:gd name="T0" fmla="*/ 129 w 323"/>
                  <a:gd name="T1" fmla="*/ 272 h 408"/>
                  <a:gd name="T2" fmla="*/ 68 w 323"/>
                  <a:gd name="T3" fmla="*/ 408 h 408"/>
                  <a:gd name="T4" fmla="*/ 98 w 323"/>
                  <a:gd name="T5" fmla="*/ 196 h 408"/>
                  <a:gd name="T6" fmla="*/ 149 w 323"/>
                  <a:gd name="T7" fmla="*/ 99 h 408"/>
                  <a:gd name="T8" fmla="*/ 172 w 323"/>
                  <a:gd name="T9" fmla="*/ 257 h 408"/>
                  <a:gd name="T10" fmla="*/ 234 w 323"/>
                  <a:gd name="T11" fmla="*/ 73 h 408"/>
                  <a:gd name="T12" fmla="*/ 47 w 323"/>
                  <a:gd name="T13" fmla="*/ 173 h 408"/>
                  <a:gd name="T14" fmla="*/ 57 w 323"/>
                  <a:gd name="T15" fmla="*/ 239 h 408"/>
                  <a:gd name="T16" fmla="*/ 1 w 323"/>
                  <a:gd name="T17" fmla="*/ 147 h 408"/>
                  <a:gd name="T18" fmla="*/ 137 w 323"/>
                  <a:gd name="T19" fmla="*/ 9 h 408"/>
                  <a:gd name="T20" fmla="*/ 310 w 323"/>
                  <a:gd name="T21" fmla="*/ 119 h 408"/>
                  <a:gd name="T22" fmla="*/ 183 w 323"/>
                  <a:gd name="T23" fmla="*/ 298 h 408"/>
                  <a:gd name="T24" fmla="*/ 129 w 323"/>
                  <a:gd name="T25" fmla="*/ 2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408">
                    <a:moveTo>
                      <a:pt x="129" y="272"/>
                    </a:moveTo>
                    <a:cubicBezTo>
                      <a:pt x="118" y="328"/>
                      <a:pt x="106" y="380"/>
                      <a:pt x="68" y="408"/>
                    </a:cubicBezTo>
                    <a:cubicBezTo>
                      <a:pt x="56" y="325"/>
                      <a:pt x="85" y="262"/>
                      <a:pt x="98" y="196"/>
                    </a:cubicBezTo>
                    <a:cubicBezTo>
                      <a:pt x="75" y="157"/>
                      <a:pt x="101" y="80"/>
                      <a:pt x="149" y="99"/>
                    </a:cubicBezTo>
                    <a:cubicBezTo>
                      <a:pt x="209" y="122"/>
                      <a:pt x="98" y="242"/>
                      <a:pt x="172" y="257"/>
                    </a:cubicBezTo>
                    <a:cubicBezTo>
                      <a:pt x="250" y="273"/>
                      <a:pt x="282" y="122"/>
                      <a:pt x="234" y="73"/>
                    </a:cubicBezTo>
                    <a:cubicBezTo>
                      <a:pt x="164" y="2"/>
                      <a:pt x="31" y="72"/>
                      <a:pt x="47" y="173"/>
                    </a:cubicBezTo>
                    <a:cubicBezTo>
                      <a:pt x="51" y="198"/>
                      <a:pt x="77" y="205"/>
                      <a:pt x="57" y="239"/>
                    </a:cubicBezTo>
                    <a:cubicBezTo>
                      <a:pt x="13" y="229"/>
                      <a:pt x="0" y="194"/>
                      <a:pt x="1" y="147"/>
                    </a:cubicBezTo>
                    <a:cubicBezTo>
                      <a:pt x="4" y="70"/>
                      <a:pt x="70" y="17"/>
                      <a:pt x="137" y="9"/>
                    </a:cubicBezTo>
                    <a:cubicBezTo>
                      <a:pt x="221" y="0"/>
                      <a:pt x="300" y="40"/>
                      <a:pt x="310" y="119"/>
                    </a:cubicBezTo>
                    <a:cubicBezTo>
                      <a:pt x="323" y="208"/>
                      <a:pt x="273" y="305"/>
                      <a:pt x="183" y="298"/>
                    </a:cubicBezTo>
                    <a:cubicBezTo>
                      <a:pt x="158" y="296"/>
                      <a:pt x="148" y="284"/>
                      <a:pt x="129" y="272"/>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grpSp>
        <p:nvGrpSpPr>
          <p:cNvPr id="24" name="Group 45"/>
          <p:cNvGrpSpPr/>
          <p:nvPr/>
        </p:nvGrpSpPr>
        <p:grpSpPr>
          <a:xfrm>
            <a:off x="2277082" y="3117524"/>
            <a:ext cx="3854293" cy="3208826"/>
            <a:chOff x="1571604" y="2090493"/>
            <a:chExt cx="2890720" cy="2406619"/>
          </a:xfrm>
        </p:grpSpPr>
        <p:sp>
          <p:nvSpPr>
            <p:cNvPr id="25" name="Arc 33"/>
            <p:cNvSpPr/>
            <p:nvPr/>
          </p:nvSpPr>
          <p:spPr>
            <a:xfrm flipV="1">
              <a:off x="2714612" y="2643188"/>
              <a:ext cx="1208844" cy="120884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nvGrpSpPr>
            <p:cNvPr id="26" name="Group 43"/>
            <p:cNvGrpSpPr/>
            <p:nvPr/>
          </p:nvGrpSpPr>
          <p:grpSpPr>
            <a:xfrm>
              <a:off x="1571604" y="3643320"/>
              <a:ext cx="1643074" cy="853792"/>
              <a:chOff x="1571604" y="3643320"/>
              <a:chExt cx="1643074" cy="853792"/>
            </a:xfrm>
          </p:grpSpPr>
          <p:sp>
            <p:nvSpPr>
              <p:cNvPr id="30" name="Rectangle 38"/>
              <p:cNvSpPr/>
              <p:nvPr/>
            </p:nvSpPr>
            <p:spPr>
              <a:xfrm>
                <a:off x="1571604" y="3929072"/>
                <a:ext cx="1643074" cy="568040"/>
              </a:xfrm>
              <a:prstGeom prst="rect">
                <a:avLst/>
              </a:prstGeom>
            </p:spPr>
            <p:txBody>
              <a:bodyPr wrap="square">
                <a:spAutoFit/>
              </a:bodyPr>
              <a:lstStyle/>
              <a:p>
                <a:pPr>
                  <a:lnSpc>
                    <a:spcPct val="150000"/>
                  </a:lnSpc>
                  <a:spcBef>
                    <a:spcPct val="20000"/>
                  </a:spcBef>
                  <a:spcAft>
                    <a:spcPts val="600"/>
                  </a:spcAft>
                  <a:buClr>
                    <a:schemeClr val="accent1">
                      <a:lumMod val="75000"/>
                    </a:schemeClr>
                  </a:buClr>
                  <a:buSzPct val="145000"/>
                </a:pPr>
                <a:r>
                  <a:rPr lang="en-US" altLang="zh-CN" sz="1000" spc="300" dirty="0">
                    <a:latin typeface="Montserrat Light" charset="0"/>
                    <a:ea typeface="Montserrat Light" charset="0"/>
                    <a:cs typeface="Montserrat Light" charset="0"/>
                  </a:rPr>
                  <a:t>Click here to add content, content to match the title. </a:t>
                </a:r>
                <a:endParaRPr lang="ms-MY" sz="1000" spc="300" dirty="0">
                  <a:latin typeface="Montserrat Light" charset="0"/>
                  <a:ea typeface="Montserrat Light" charset="0"/>
                  <a:cs typeface="Montserrat Light" charset="0"/>
                </a:endParaRPr>
              </a:p>
            </p:txBody>
          </p:sp>
          <p:sp>
            <p:nvSpPr>
              <p:cNvPr id="31" name="Rectangle 39"/>
              <p:cNvSpPr/>
              <p:nvPr/>
            </p:nvSpPr>
            <p:spPr>
              <a:xfrm>
                <a:off x="1928794" y="3643320"/>
                <a:ext cx="1283010" cy="253915"/>
              </a:xfrm>
              <a:prstGeom prst="rect">
                <a:avLst/>
              </a:prstGeom>
              <a:noFill/>
            </p:spPr>
            <p:txBody>
              <a:bodyPr wrap="square">
                <a:spAutoFit/>
              </a:bodyPr>
              <a:lstStyle/>
              <a:p>
                <a:pPr algn="r"/>
                <a:r>
                  <a:rPr lang="en-US" altLang="zh-CN" sz="1600" dirty="0">
                    <a:solidFill>
                      <a:srgbClr val="151472"/>
                    </a:solidFill>
                    <a:latin typeface="迷你简菱心" panose="02010609000101010101" pitchFamily="49" charset="-122"/>
                    <a:ea typeface="迷你简菱心" panose="02010609000101010101" pitchFamily="49" charset="-122"/>
                    <a:cs typeface="Open Sans" pitchFamily="34" charset="0"/>
                  </a:rPr>
                  <a:t>Add title text</a:t>
                </a:r>
                <a:endParaRPr lang="zh-CN" altLang="en-US" sz="1600" dirty="0">
                  <a:solidFill>
                    <a:srgbClr val="151472"/>
                  </a:solidFill>
                  <a:latin typeface="迷你简菱心" panose="02010609000101010101" pitchFamily="49" charset="-122"/>
                  <a:ea typeface="迷你简菱心" panose="02010609000101010101" pitchFamily="49" charset="-122"/>
                  <a:cs typeface="Open Sans" pitchFamily="34" charset="0"/>
                </a:endParaRPr>
              </a:p>
            </p:txBody>
          </p:sp>
        </p:grpSp>
        <p:grpSp>
          <p:nvGrpSpPr>
            <p:cNvPr id="27" name="Group 49"/>
            <p:cNvGrpSpPr/>
            <p:nvPr/>
          </p:nvGrpSpPr>
          <p:grpSpPr>
            <a:xfrm>
              <a:off x="3357554" y="2090493"/>
              <a:ext cx="1104770" cy="1104770"/>
              <a:chOff x="3357554" y="2090493"/>
              <a:chExt cx="1104770" cy="1104770"/>
            </a:xfrm>
          </p:grpSpPr>
          <p:sp>
            <p:nvSpPr>
              <p:cNvPr id="28" name="Oval 22"/>
              <p:cNvSpPr/>
              <p:nvPr/>
            </p:nvSpPr>
            <p:spPr>
              <a:xfrm>
                <a:off x="3357554" y="2090493"/>
                <a:ext cx="1104770" cy="1104770"/>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Freeform 28"/>
              <p:cNvSpPr/>
              <p:nvPr/>
            </p:nvSpPr>
            <p:spPr bwMode="auto">
              <a:xfrm>
                <a:off x="3731757" y="2455892"/>
                <a:ext cx="427458" cy="348878"/>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grpSp>
        <p:nvGrpSpPr>
          <p:cNvPr id="32" name="Group 46"/>
          <p:cNvGrpSpPr/>
          <p:nvPr/>
        </p:nvGrpSpPr>
        <p:grpSpPr>
          <a:xfrm>
            <a:off x="5896608" y="3117524"/>
            <a:ext cx="3905277" cy="3208826"/>
            <a:chOff x="4286248" y="2090493"/>
            <a:chExt cx="2928958" cy="2406619"/>
          </a:xfrm>
        </p:grpSpPr>
        <p:sp>
          <p:nvSpPr>
            <p:cNvPr id="33" name="Arc 32"/>
            <p:cNvSpPr/>
            <p:nvPr/>
          </p:nvSpPr>
          <p:spPr>
            <a:xfrm flipH="1" flipV="1">
              <a:off x="4857752" y="2643188"/>
              <a:ext cx="1208844" cy="1208844"/>
            </a:xfrm>
            <a:prstGeom prst="arc">
              <a:avLst/>
            </a:prstGeom>
            <a:ln w="1270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nvGrpSpPr>
            <p:cNvPr id="34" name="Group 46"/>
            <p:cNvGrpSpPr/>
            <p:nvPr/>
          </p:nvGrpSpPr>
          <p:grpSpPr>
            <a:xfrm>
              <a:off x="5572132" y="3643320"/>
              <a:ext cx="1643074" cy="853792"/>
              <a:chOff x="5572132" y="3643320"/>
              <a:chExt cx="1643074" cy="853792"/>
            </a:xfrm>
          </p:grpSpPr>
          <p:sp>
            <p:nvSpPr>
              <p:cNvPr id="38" name="Rectangle 36"/>
              <p:cNvSpPr/>
              <p:nvPr/>
            </p:nvSpPr>
            <p:spPr>
              <a:xfrm>
                <a:off x="5572132" y="3929072"/>
                <a:ext cx="1643074" cy="568040"/>
              </a:xfrm>
              <a:prstGeom prst="rect">
                <a:avLst/>
              </a:prstGeom>
            </p:spPr>
            <p:txBody>
              <a:bodyPr wrap="square">
                <a:spAutoFit/>
              </a:bodyPr>
              <a:lstStyle/>
              <a:p>
                <a:pPr>
                  <a:lnSpc>
                    <a:spcPct val="150000"/>
                  </a:lnSpc>
                  <a:spcBef>
                    <a:spcPct val="20000"/>
                  </a:spcBef>
                  <a:spcAft>
                    <a:spcPts val="600"/>
                  </a:spcAft>
                  <a:buClr>
                    <a:schemeClr val="accent1">
                      <a:lumMod val="75000"/>
                    </a:schemeClr>
                  </a:buClr>
                  <a:buSzPct val="145000"/>
                </a:pPr>
                <a:r>
                  <a:rPr lang="en-US" altLang="zh-CN" sz="1000" spc="300" dirty="0">
                    <a:latin typeface="Montserrat Light" charset="0"/>
                    <a:ea typeface="Montserrat Light" charset="0"/>
                    <a:cs typeface="Montserrat Light" charset="0"/>
                  </a:rPr>
                  <a:t>Click here to add content, content to match the title. </a:t>
                </a:r>
                <a:endParaRPr lang="ms-MY" sz="1000" spc="300" dirty="0">
                  <a:latin typeface="Montserrat Light" charset="0"/>
                  <a:ea typeface="Montserrat Light" charset="0"/>
                  <a:cs typeface="Montserrat Light" charset="0"/>
                </a:endParaRPr>
              </a:p>
            </p:txBody>
          </p:sp>
          <p:sp>
            <p:nvSpPr>
              <p:cNvPr id="39" name="Rectangle 37"/>
              <p:cNvSpPr/>
              <p:nvPr/>
            </p:nvSpPr>
            <p:spPr>
              <a:xfrm>
                <a:off x="5572132" y="3643320"/>
                <a:ext cx="1285884" cy="253915"/>
              </a:xfrm>
              <a:prstGeom prst="rect">
                <a:avLst/>
              </a:prstGeom>
              <a:noFill/>
            </p:spPr>
            <p:txBody>
              <a:bodyPr wrap="square">
                <a:spAutoFit/>
              </a:bodyPr>
              <a:lstStyle/>
              <a:p>
                <a:r>
                  <a:rPr lang="en-US" altLang="zh-CN" sz="1600" dirty="0">
                    <a:solidFill>
                      <a:srgbClr val="151472"/>
                    </a:solidFill>
                    <a:latin typeface="迷你简菱心" panose="02010609000101010101" pitchFamily="49" charset="-122"/>
                    <a:ea typeface="迷你简菱心" panose="02010609000101010101" pitchFamily="49" charset="-122"/>
                    <a:cs typeface="Open Sans" pitchFamily="34" charset="0"/>
                  </a:rPr>
                  <a:t>Add title text</a:t>
                </a:r>
                <a:endParaRPr lang="zh-CN" altLang="en-US" sz="1600" dirty="0">
                  <a:solidFill>
                    <a:srgbClr val="151472"/>
                  </a:solidFill>
                  <a:latin typeface="迷你简菱心" panose="02010609000101010101" pitchFamily="49" charset="-122"/>
                  <a:ea typeface="迷你简菱心" panose="02010609000101010101" pitchFamily="49" charset="-122"/>
                  <a:cs typeface="Open Sans" pitchFamily="34" charset="0"/>
                </a:endParaRPr>
              </a:p>
            </p:txBody>
          </p:sp>
        </p:grpSp>
        <p:grpSp>
          <p:nvGrpSpPr>
            <p:cNvPr id="35" name="Group 48"/>
            <p:cNvGrpSpPr/>
            <p:nvPr/>
          </p:nvGrpSpPr>
          <p:grpSpPr>
            <a:xfrm>
              <a:off x="4286248" y="2090493"/>
              <a:ext cx="1104770" cy="1104770"/>
              <a:chOff x="4286248" y="2090493"/>
              <a:chExt cx="1104770" cy="1104770"/>
            </a:xfrm>
          </p:grpSpPr>
          <p:sp>
            <p:nvSpPr>
              <p:cNvPr id="36" name="Oval 23"/>
              <p:cNvSpPr/>
              <p:nvPr/>
            </p:nvSpPr>
            <p:spPr>
              <a:xfrm>
                <a:off x="4286248" y="2090493"/>
                <a:ext cx="1104770" cy="1104770"/>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16"/>
              <p:cNvSpPr/>
              <p:nvPr/>
            </p:nvSpPr>
            <p:spPr bwMode="auto">
              <a:xfrm>
                <a:off x="4664907" y="2459705"/>
                <a:ext cx="392462" cy="318932"/>
              </a:xfrm>
              <a:custGeom>
                <a:avLst/>
                <a:gdLst>
                  <a:gd name="T0" fmla="*/ 368 w 368"/>
                  <a:gd name="T1" fmla="*/ 36 h 299"/>
                  <a:gd name="T2" fmla="*/ 324 w 368"/>
                  <a:gd name="T3" fmla="*/ 48 h 299"/>
                  <a:gd name="T4" fmla="*/ 358 w 368"/>
                  <a:gd name="T5" fmla="*/ 6 h 299"/>
                  <a:gd name="T6" fmla="*/ 310 w 368"/>
                  <a:gd name="T7" fmla="*/ 24 h 299"/>
                  <a:gd name="T8" fmla="*/ 255 w 368"/>
                  <a:gd name="T9" fmla="*/ 0 h 299"/>
                  <a:gd name="T10" fmla="*/ 179 w 368"/>
                  <a:gd name="T11" fmla="*/ 76 h 299"/>
                  <a:gd name="T12" fmla="*/ 181 w 368"/>
                  <a:gd name="T13" fmla="*/ 93 h 299"/>
                  <a:gd name="T14" fmla="*/ 25 w 368"/>
                  <a:gd name="T15" fmla="*/ 14 h 299"/>
                  <a:gd name="T16" fmla="*/ 15 w 368"/>
                  <a:gd name="T17" fmla="*/ 52 h 299"/>
                  <a:gd name="T18" fmla="*/ 49 w 368"/>
                  <a:gd name="T19" fmla="*/ 115 h 299"/>
                  <a:gd name="T20" fmla="*/ 15 w 368"/>
                  <a:gd name="T21" fmla="*/ 106 h 299"/>
                  <a:gd name="T22" fmla="*/ 14 w 368"/>
                  <a:gd name="T23" fmla="*/ 106 h 299"/>
                  <a:gd name="T24" fmla="*/ 75 w 368"/>
                  <a:gd name="T25" fmla="*/ 181 h 299"/>
                  <a:gd name="T26" fmla="*/ 55 w 368"/>
                  <a:gd name="T27" fmla="*/ 183 h 299"/>
                  <a:gd name="T28" fmla="*/ 41 w 368"/>
                  <a:gd name="T29" fmla="*/ 182 h 299"/>
                  <a:gd name="T30" fmla="*/ 111 w 368"/>
                  <a:gd name="T31" fmla="*/ 234 h 299"/>
                  <a:gd name="T32" fmla="*/ 18 w 368"/>
                  <a:gd name="T33" fmla="*/ 267 h 299"/>
                  <a:gd name="T34" fmla="*/ 0 w 368"/>
                  <a:gd name="T35" fmla="*/ 265 h 299"/>
                  <a:gd name="T36" fmla="*/ 115 w 368"/>
                  <a:gd name="T37" fmla="*/ 299 h 299"/>
                  <a:gd name="T38" fmla="*/ 330 w 368"/>
                  <a:gd name="T39" fmla="*/ 85 h 299"/>
                  <a:gd name="T40" fmla="*/ 330 w 368"/>
                  <a:gd name="T41" fmla="*/ 75 h 299"/>
                  <a:gd name="T42" fmla="*/ 368 w 368"/>
                  <a:gd name="T43" fmla="*/ 3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299">
                    <a:moveTo>
                      <a:pt x="368" y="36"/>
                    </a:moveTo>
                    <a:cubicBezTo>
                      <a:pt x="354" y="42"/>
                      <a:pt x="340" y="46"/>
                      <a:pt x="324" y="48"/>
                    </a:cubicBezTo>
                    <a:cubicBezTo>
                      <a:pt x="340" y="38"/>
                      <a:pt x="352" y="24"/>
                      <a:pt x="358" y="6"/>
                    </a:cubicBezTo>
                    <a:cubicBezTo>
                      <a:pt x="343" y="15"/>
                      <a:pt x="327" y="21"/>
                      <a:pt x="310" y="24"/>
                    </a:cubicBezTo>
                    <a:cubicBezTo>
                      <a:pt x="296" y="10"/>
                      <a:pt x="276" y="0"/>
                      <a:pt x="255" y="0"/>
                    </a:cubicBezTo>
                    <a:cubicBezTo>
                      <a:pt x="213" y="0"/>
                      <a:pt x="179" y="34"/>
                      <a:pt x="179" y="76"/>
                    </a:cubicBezTo>
                    <a:cubicBezTo>
                      <a:pt x="179" y="82"/>
                      <a:pt x="180" y="88"/>
                      <a:pt x="181" y="93"/>
                    </a:cubicBezTo>
                    <a:cubicBezTo>
                      <a:pt x="118" y="90"/>
                      <a:pt x="63" y="60"/>
                      <a:pt x="25" y="14"/>
                    </a:cubicBezTo>
                    <a:cubicBezTo>
                      <a:pt x="19" y="25"/>
                      <a:pt x="15" y="38"/>
                      <a:pt x="15" y="52"/>
                    </a:cubicBezTo>
                    <a:cubicBezTo>
                      <a:pt x="15" y="78"/>
                      <a:pt x="28" y="101"/>
                      <a:pt x="49" y="115"/>
                    </a:cubicBezTo>
                    <a:cubicBezTo>
                      <a:pt x="36" y="115"/>
                      <a:pt x="25" y="111"/>
                      <a:pt x="15" y="106"/>
                    </a:cubicBezTo>
                    <a:cubicBezTo>
                      <a:pt x="14" y="106"/>
                      <a:pt x="14" y="106"/>
                      <a:pt x="14" y="106"/>
                    </a:cubicBezTo>
                    <a:cubicBezTo>
                      <a:pt x="14" y="143"/>
                      <a:pt x="41" y="174"/>
                      <a:pt x="75" y="181"/>
                    </a:cubicBezTo>
                    <a:cubicBezTo>
                      <a:pt x="69" y="182"/>
                      <a:pt x="62" y="183"/>
                      <a:pt x="55" y="183"/>
                    </a:cubicBezTo>
                    <a:cubicBezTo>
                      <a:pt x="50" y="183"/>
                      <a:pt x="46" y="183"/>
                      <a:pt x="41" y="182"/>
                    </a:cubicBezTo>
                    <a:cubicBezTo>
                      <a:pt x="51" y="212"/>
                      <a:pt x="78" y="234"/>
                      <a:pt x="111" y="234"/>
                    </a:cubicBezTo>
                    <a:cubicBezTo>
                      <a:pt x="86" y="254"/>
                      <a:pt x="53" y="267"/>
                      <a:pt x="18" y="267"/>
                    </a:cubicBezTo>
                    <a:cubicBezTo>
                      <a:pt x="12" y="267"/>
                      <a:pt x="6" y="266"/>
                      <a:pt x="0" y="265"/>
                    </a:cubicBezTo>
                    <a:cubicBezTo>
                      <a:pt x="33" y="287"/>
                      <a:pt x="73" y="299"/>
                      <a:pt x="115" y="299"/>
                    </a:cubicBezTo>
                    <a:cubicBezTo>
                      <a:pt x="254" y="299"/>
                      <a:pt x="330" y="184"/>
                      <a:pt x="330" y="85"/>
                    </a:cubicBezTo>
                    <a:cubicBezTo>
                      <a:pt x="330" y="81"/>
                      <a:pt x="330" y="78"/>
                      <a:pt x="330" y="75"/>
                    </a:cubicBezTo>
                    <a:cubicBezTo>
                      <a:pt x="345" y="64"/>
                      <a:pt x="358" y="51"/>
                      <a:pt x="368" y="36"/>
                    </a:cubicBezTo>
                    <a:close/>
                  </a:path>
                </a:pathLst>
              </a:custGeom>
              <a:solidFill>
                <a:schemeClr val="bg1"/>
              </a:solidFill>
              <a:ln>
                <a:noFill/>
              </a:ln>
            </p:spPr>
            <p:txBody>
              <a:bodyPr vert="horz" wrap="square" lIns="121920" tIns="60960" rIns="121920" bIns="60960" numCol="1" anchor="t" anchorCtr="0" compatLnSpc="1"/>
              <a:lstStyle/>
              <a:p>
                <a:endParaRPr lang="en-US" sz="2400"/>
              </a:p>
            </p:txBody>
          </p:sp>
        </p:grpSp>
      </p:grpSp>
    </p:spTree>
    <p:extLst>
      <p:ext uri="{BB962C8B-B14F-4D97-AF65-F5344CB8AC3E}">
        <p14:creationId xmlns:p14="http://schemas.microsoft.com/office/powerpoint/2010/main" val="15894504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12" presetClass="entr" presetSubtype="8" fill="hold" nodeType="afterEffect">
                                  <p:childTnLst>
                                    <p:set>
                                      <p:cBhvr>
                                        <p:cTn id="27" dur="1" fill="hold">
                                          <p:stCondLst>
                                            <p:cond delay="0"/>
                                          </p:stCondLst>
                                        </p:cTn>
                                        <p:tgtEl>
                                          <p:spTgt spid="6"/>
                                        </p:tgtEl>
                                        <p:attrNameLst>
                                          <p:attrName>style.visibility</p:attrName>
                                        </p:attrNameLst>
                                      </p:cBhvr>
                                      <p:to>
                                        <p:strVal val="visible"/>
                                      </p:to>
                                    </p:set>
                                    <p:animEffect transition="in" filter="slide(fromLeft)">
                                      <p:cBhvr>
                                        <p:cTn id="28" dur="500"/>
                                        <p:tgtEl>
                                          <p:spTgt spid="6"/>
                                        </p:tgtEl>
                                      </p:cBhvr>
                                    </p:animEffect>
                                  </p:childTnLst>
                                </p:cTn>
                              </p:par>
                            </p:childTnLst>
                          </p:cTn>
                        </p:par>
                        <p:par>
                          <p:cTn id="29" fill="hold">
                            <p:stCondLst>
                              <p:cond delay="2950"/>
                            </p:stCondLst>
                            <p:childTnLst>
                              <p:par>
                                <p:cTn id="30" presetID="12" presetClass="entr" presetSubtype="4" fill="hold" nodeType="afterEffect">
                                  <p:childTnLst>
                                    <p:set>
                                      <p:cBhvr>
                                        <p:cTn id="31" dur="1" fill="hold">
                                          <p:stCondLst>
                                            <p:cond delay="0"/>
                                          </p:stCondLst>
                                        </p:cTn>
                                        <p:tgtEl>
                                          <p:spTgt spid="8"/>
                                        </p:tgtEl>
                                        <p:attrNameLst>
                                          <p:attrName>style.visibility</p:attrName>
                                        </p:attrNameLst>
                                      </p:cBhvr>
                                      <p:to>
                                        <p:strVal val="visible"/>
                                      </p:to>
                                    </p:set>
                                    <p:animEffect transition="in" filter="slide(fromBottom)">
                                      <p:cBhvr>
                                        <p:cTn id="32" dur="500"/>
                                        <p:tgtEl>
                                          <p:spTgt spid="8"/>
                                        </p:tgtEl>
                                      </p:cBhvr>
                                    </p:animEffect>
                                  </p:childTnLst>
                                </p:cTn>
                              </p:par>
                            </p:childTnLst>
                          </p:cTn>
                        </p:par>
                        <p:par>
                          <p:cTn id="33" fill="hold">
                            <p:stCondLst>
                              <p:cond delay="3450"/>
                            </p:stCondLst>
                            <p:childTnLst>
                              <p:par>
                                <p:cTn id="34" presetID="12" presetClass="entr" presetSubtype="1" fill="hold" nodeType="afterEffect">
                                  <p:childTnLst>
                                    <p:set>
                                      <p:cBhvr>
                                        <p:cTn id="35" dur="1" fill="hold">
                                          <p:stCondLst>
                                            <p:cond delay="0"/>
                                          </p:stCondLst>
                                        </p:cTn>
                                        <p:tgtEl>
                                          <p:spTgt spid="24"/>
                                        </p:tgtEl>
                                        <p:attrNameLst>
                                          <p:attrName>style.visibility</p:attrName>
                                        </p:attrNameLst>
                                      </p:cBhvr>
                                      <p:to>
                                        <p:strVal val="visible"/>
                                      </p:to>
                                    </p:set>
                                    <p:animEffect transition="in" filter="slide(fromTop)">
                                      <p:cBhvr>
                                        <p:cTn id="36" dur="500"/>
                                        <p:tgtEl>
                                          <p:spTgt spid="24"/>
                                        </p:tgtEl>
                                      </p:cBhvr>
                                    </p:animEffect>
                                  </p:childTnLst>
                                </p:cTn>
                              </p:par>
                            </p:childTnLst>
                          </p:cTn>
                        </p:par>
                        <p:par>
                          <p:cTn id="37" fill="hold">
                            <p:stCondLst>
                              <p:cond delay="3950"/>
                            </p:stCondLst>
                            <p:childTnLst>
                              <p:par>
                                <p:cTn id="38" presetID="12" presetClass="entr" presetSubtype="1" fill="hold" nodeType="afterEffect">
                                  <p:childTnLst>
                                    <p:set>
                                      <p:cBhvr>
                                        <p:cTn id="39" dur="1" fill="hold">
                                          <p:stCondLst>
                                            <p:cond delay="0"/>
                                          </p:stCondLst>
                                        </p:cTn>
                                        <p:tgtEl>
                                          <p:spTgt spid="32"/>
                                        </p:tgtEl>
                                        <p:attrNameLst>
                                          <p:attrName>style.visibility</p:attrName>
                                        </p:attrNameLst>
                                      </p:cBhvr>
                                      <p:to>
                                        <p:strVal val="visible"/>
                                      </p:to>
                                    </p:set>
                                    <p:animEffect transition="in" filter="slide(fromTop)">
                                      <p:cBhvr>
                                        <p:cTn id="40" dur="500"/>
                                        <p:tgtEl>
                                          <p:spTgt spid="32"/>
                                        </p:tgtEl>
                                      </p:cBhvr>
                                    </p:animEffect>
                                  </p:childTnLst>
                                </p:cTn>
                              </p:par>
                            </p:childTnLst>
                          </p:cTn>
                        </p:par>
                        <p:par>
                          <p:cTn id="41" fill="hold">
                            <p:stCondLst>
                              <p:cond delay="4450"/>
                            </p:stCondLst>
                            <p:childTnLst>
                              <p:par>
                                <p:cTn id="42" presetID="12" presetClass="entr" presetSubtype="4" fill="hold" nodeType="afterEffect">
                                  <p:childTnLst>
                                    <p:set>
                                      <p:cBhvr>
                                        <p:cTn id="43" dur="1" fill="hold">
                                          <p:stCondLst>
                                            <p:cond delay="0"/>
                                          </p:stCondLst>
                                        </p:cTn>
                                        <p:tgtEl>
                                          <p:spTgt spid="16"/>
                                        </p:tgtEl>
                                        <p:attrNameLst>
                                          <p:attrName>style.visibility</p:attrName>
                                        </p:attrNameLst>
                                      </p:cBhvr>
                                      <p:to>
                                        <p:strVal val="visible"/>
                                      </p:to>
                                    </p:set>
                                    <p:animEffect transition="in" filter="slide(fromBottom)">
                                      <p:cBhvr>
                                        <p:cTn id="44" dur="500"/>
                                        <p:tgtEl>
                                          <p:spTgt spid="16"/>
                                        </p:tgtEl>
                                      </p:cBhvr>
                                    </p:animEffect>
                                  </p:childTnLst>
                                </p:cTn>
                              </p:par>
                            </p:childTnLst>
                          </p:cTn>
                        </p:par>
                        <p:par>
                          <p:cTn id="45" fill="hold">
                            <p:stCondLst>
                              <p:cond delay="4950"/>
                            </p:stCondLst>
                            <p:childTnLst>
                              <p:par>
                                <p:cTn id="46" presetID="12" presetClass="entr" presetSubtype="8" fill="hold" nodeType="afterEffect">
                                  <p:childTnLst>
                                    <p:set>
                                      <p:cBhvr>
                                        <p:cTn id="47" dur="1" fill="hold">
                                          <p:stCondLst>
                                            <p:cond delay="0"/>
                                          </p:stCondLst>
                                        </p:cTn>
                                        <p:tgtEl>
                                          <p:spTgt spid="7"/>
                                        </p:tgtEl>
                                        <p:attrNameLst>
                                          <p:attrName>style.visibility</p:attrName>
                                        </p:attrNameLst>
                                      </p:cBhvr>
                                      <p:to>
                                        <p:strVal val="visible"/>
                                      </p:to>
                                    </p:set>
                                    <p:animEffect transition="in" filter="slide(from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18916"/>
            <a:ext cx="12192000" cy="3651922"/>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chemeClr val="bg1"/>
              </a:solidFill>
              <a:latin typeface="Agency FB" panose="020B0503020202020204" pitchFamily="34" charset="0"/>
            </a:endParaRPr>
          </a:p>
        </p:txBody>
      </p:sp>
      <p:sp>
        <p:nvSpPr>
          <p:cNvPr id="3" name="文本框 2"/>
          <p:cNvSpPr txBox="1"/>
          <p:nvPr/>
        </p:nvSpPr>
        <p:spPr>
          <a:xfrm>
            <a:off x="3606376" y="3154684"/>
            <a:ext cx="4979248" cy="1015663"/>
          </a:xfrm>
          <a:prstGeom prst="rect">
            <a:avLst/>
          </a:prstGeom>
          <a:noFill/>
        </p:spPr>
        <p:txBody>
          <a:bodyPr wrap="none" rtlCol="0">
            <a:spAutoFit/>
          </a:bodyPr>
          <a:lstStyle/>
          <a:p>
            <a:pPr algn="ctr"/>
            <a:r>
              <a:rPr lang="en-US" altLang="zh-CN"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Add title text</a:t>
            </a:r>
            <a:endParaRPr lang="zh-CN" altLang="en-US"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
        <p:nvSpPr>
          <p:cNvPr id="4" name="矩形 3"/>
          <p:cNvSpPr/>
          <p:nvPr/>
        </p:nvSpPr>
        <p:spPr>
          <a:xfrm>
            <a:off x="1892300" y="4286629"/>
            <a:ext cx="8407400" cy="517962"/>
          </a:xfrm>
          <a:prstGeom prst="rect">
            <a:avLst/>
          </a:prstGeom>
        </p:spPr>
        <p:txBody>
          <a:bodyPr wrap="square">
            <a:spAutoFit/>
          </a:bodyPr>
          <a:lstStyle/>
          <a:p>
            <a:pPr algn="ctr">
              <a:lnSpc>
                <a:spcPct val="120000"/>
              </a:lnSpc>
              <a:buFont typeface="Arial" panose="020B0604020202020204" pitchFamily="34" charset="0"/>
              <a:buNone/>
            </a:pP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We have many PowerPoint </a:t>
            </a:r>
            <a:r>
              <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templates</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that has been specifically designed to help anyone that is stepping into the world of PowerPoint for the very first time.</a:t>
            </a:r>
            <a:endPar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5" name="任意多边形: 形状 14"/>
          <p:cNvSpPr/>
          <p:nvPr/>
        </p:nvSpPr>
        <p:spPr>
          <a:xfrm>
            <a:off x="5021943" y="1321504"/>
            <a:ext cx="2148114" cy="1382640"/>
          </a:xfrm>
          <a:custGeom>
            <a:avLst/>
            <a:gdLst>
              <a:gd name="connsiteX0" fmla="*/ 0 w 4318004"/>
              <a:gd name="connsiteY0" fmla="*/ 3405519 h 3947521"/>
              <a:gd name="connsiteX1" fmla="*/ 4318004 w 4318004"/>
              <a:gd name="connsiteY1" fmla="*/ 3405519 h 3947521"/>
              <a:gd name="connsiteX2" fmla="*/ 2159002 w 4318004"/>
              <a:gd name="connsiteY2" fmla="*/ 3947521 h 3947521"/>
              <a:gd name="connsiteX3" fmla="*/ 0 w 4318004"/>
              <a:gd name="connsiteY3" fmla="*/ 0 h 3947521"/>
              <a:gd name="connsiteX4" fmla="*/ 4318004 w 4318004"/>
              <a:gd name="connsiteY4" fmla="*/ 0 h 3947521"/>
              <a:gd name="connsiteX5" fmla="*/ 4318004 w 4318004"/>
              <a:gd name="connsiteY5" fmla="*/ 1339228 h 3947521"/>
              <a:gd name="connsiteX6" fmla="*/ 4318004 w 4318004"/>
              <a:gd name="connsiteY6" fmla="*/ 2122339 h 3947521"/>
              <a:gd name="connsiteX7" fmla="*/ 4318004 w 4318004"/>
              <a:gd name="connsiteY7" fmla="*/ 3405518 h 3947521"/>
              <a:gd name="connsiteX8" fmla="*/ 0 w 4318004"/>
              <a:gd name="connsiteY8" fmla="*/ 3405518 h 3947521"/>
              <a:gd name="connsiteX9" fmla="*/ 0 w 4318004"/>
              <a:gd name="connsiteY9" fmla="*/ 2122339 h 3947521"/>
              <a:gd name="connsiteX10" fmla="*/ 0 w 4318004"/>
              <a:gd name="connsiteY10" fmla="*/ 1339228 h 39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8004" h="3947521">
                <a:moveTo>
                  <a:pt x="0" y="3405519"/>
                </a:moveTo>
                <a:lnTo>
                  <a:pt x="4318004" y="3405519"/>
                </a:lnTo>
                <a:lnTo>
                  <a:pt x="2159002" y="3947521"/>
                </a:lnTo>
                <a:close/>
                <a:moveTo>
                  <a:pt x="0" y="0"/>
                </a:moveTo>
                <a:lnTo>
                  <a:pt x="4318004" y="0"/>
                </a:lnTo>
                <a:lnTo>
                  <a:pt x="4318004" y="1339228"/>
                </a:lnTo>
                <a:lnTo>
                  <a:pt x="4318004" y="2122339"/>
                </a:lnTo>
                <a:lnTo>
                  <a:pt x="4318004" y="3405518"/>
                </a:lnTo>
                <a:lnTo>
                  <a:pt x="0" y="3405518"/>
                </a:lnTo>
                <a:lnTo>
                  <a:pt x="0" y="2122339"/>
                </a:lnTo>
                <a:lnTo>
                  <a:pt x="0" y="1339228"/>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latin typeface="Agency FB" panose="020B0503020202020204" pitchFamily="34" charset="0"/>
              </a:rPr>
              <a:t>05</a:t>
            </a:r>
            <a:endParaRPr lang="zh-CN" altLang="en-US" sz="80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27647309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childTnLst>
                          </p:cTn>
                        </p:par>
                        <p:par>
                          <p:cTn id="20" fill="hold">
                            <p:stCondLst>
                              <p:cond delay="36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05.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grpSp>
        <p:nvGrpSpPr>
          <p:cNvPr id="6" name="组合 5"/>
          <p:cNvGrpSpPr/>
          <p:nvPr/>
        </p:nvGrpSpPr>
        <p:grpSpPr>
          <a:xfrm>
            <a:off x="475544" y="1709221"/>
            <a:ext cx="6506686" cy="4809016"/>
            <a:chOff x="5094481" y="1425238"/>
            <a:chExt cx="6506686" cy="4809016"/>
          </a:xfrm>
        </p:grpSpPr>
        <p:sp>
          <p:nvSpPr>
            <p:cNvPr id="7" name="任意多边形 6"/>
            <p:cNvSpPr/>
            <p:nvPr/>
          </p:nvSpPr>
          <p:spPr>
            <a:xfrm>
              <a:off x="6661551" y="1743107"/>
              <a:ext cx="4607312" cy="2732629"/>
            </a:xfrm>
            <a:custGeom>
              <a:avLst/>
              <a:gdLst>
                <a:gd name="connsiteX0" fmla="*/ 0 w 4561695"/>
                <a:gd name="connsiteY0" fmla="*/ 0 h 2732629"/>
                <a:gd name="connsiteX1" fmla="*/ 4561695 w 4561695"/>
                <a:gd name="connsiteY1" fmla="*/ 0 h 2732629"/>
                <a:gd name="connsiteX2" fmla="*/ 4561695 w 4561695"/>
                <a:gd name="connsiteY2" fmla="*/ 2732629 h 2732629"/>
                <a:gd name="connsiteX3" fmla="*/ 0 w 4561695"/>
                <a:gd name="connsiteY3" fmla="*/ 2732629 h 2732629"/>
              </a:gdLst>
              <a:ahLst/>
              <a:cxnLst>
                <a:cxn ang="0">
                  <a:pos x="connsiteX0" y="connsiteY0"/>
                </a:cxn>
                <a:cxn ang="0">
                  <a:pos x="connsiteX1" y="connsiteY1"/>
                </a:cxn>
                <a:cxn ang="0">
                  <a:pos x="connsiteX2" y="connsiteY2"/>
                </a:cxn>
                <a:cxn ang="0">
                  <a:pos x="connsiteX3" y="connsiteY3"/>
                </a:cxn>
              </a:cxnLst>
              <a:rect l="l" t="t" r="r" b="b"/>
              <a:pathLst>
                <a:path w="4561695" h="2732629">
                  <a:moveTo>
                    <a:pt x="0" y="0"/>
                  </a:moveTo>
                  <a:lnTo>
                    <a:pt x="4561695" y="0"/>
                  </a:lnTo>
                  <a:lnTo>
                    <a:pt x="4561695" y="2732629"/>
                  </a:lnTo>
                  <a:lnTo>
                    <a:pt x="0" y="2732629"/>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8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6334" y="1425238"/>
              <a:ext cx="5244833" cy="4809016"/>
            </a:xfrm>
            <a:prstGeom prst="rect">
              <a:avLst/>
            </a:prstGeom>
          </p:spPr>
        </p:pic>
        <p:pic>
          <p:nvPicPr>
            <p:cNvPr id="9" name="图片占位符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383575" y="3708213"/>
              <a:ext cx="2601566" cy="1958473"/>
            </a:xfrm>
            <a:prstGeom prst="rect">
              <a:avLst/>
            </a:prstGeom>
          </p:spPr>
        </p:pic>
        <p:sp>
          <p:nvSpPr>
            <p:cNvPr id="10" name="任意多边形 9"/>
            <p:cNvSpPr/>
            <p:nvPr/>
          </p:nvSpPr>
          <p:spPr>
            <a:xfrm>
              <a:off x="5384015" y="3705645"/>
              <a:ext cx="2633031" cy="1963611"/>
            </a:xfrm>
            <a:custGeom>
              <a:avLst/>
              <a:gdLst>
                <a:gd name="connsiteX0" fmla="*/ 0 w 2633031"/>
                <a:gd name="connsiteY0" fmla="*/ 0 h 1963611"/>
                <a:gd name="connsiteX1" fmla="*/ 2633031 w 2633031"/>
                <a:gd name="connsiteY1" fmla="*/ 0 h 1963611"/>
                <a:gd name="connsiteX2" fmla="*/ 2633031 w 2633031"/>
                <a:gd name="connsiteY2" fmla="*/ 1963611 h 1963611"/>
                <a:gd name="connsiteX3" fmla="*/ 0 w 2633031"/>
                <a:gd name="connsiteY3" fmla="*/ 1963611 h 1963611"/>
              </a:gdLst>
              <a:ahLst/>
              <a:cxnLst>
                <a:cxn ang="0">
                  <a:pos x="connsiteX0" y="connsiteY0"/>
                </a:cxn>
                <a:cxn ang="0">
                  <a:pos x="connsiteX1" y="connsiteY1"/>
                </a:cxn>
                <a:cxn ang="0">
                  <a:pos x="connsiteX2" y="connsiteY2"/>
                </a:cxn>
                <a:cxn ang="0">
                  <a:pos x="connsiteX3" y="connsiteY3"/>
                </a:cxn>
              </a:cxnLst>
              <a:rect l="l" t="t" r="r" b="b"/>
              <a:pathLst>
                <a:path w="2633031" h="1963611">
                  <a:moveTo>
                    <a:pt x="0" y="0"/>
                  </a:moveTo>
                  <a:lnTo>
                    <a:pt x="2633031" y="0"/>
                  </a:lnTo>
                  <a:lnTo>
                    <a:pt x="2633031" y="1963611"/>
                  </a:lnTo>
                  <a:lnTo>
                    <a:pt x="0" y="196361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Group 1102"/>
            <p:cNvGrpSpPr/>
            <p:nvPr/>
          </p:nvGrpSpPr>
          <p:grpSpPr>
            <a:xfrm rot="5400000">
              <a:off x="5622120" y="3065843"/>
              <a:ext cx="2189405" cy="3244684"/>
              <a:chOff x="0" y="0"/>
              <a:chExt cx="6591304" cy="9765730"/>
            </a:xfrm>
          </p:grpSpPr>
          <p:pic>
            <p:nvPicPr>
              <p:cNvPr id="12" name="Mini-iPad-B&amp;W-Mockup.png"/>
              <p:cNvPicPr/>
              <p:nvPr/>
            </p:nvPicPr>
            <p:blipFill>
              <a:blip r:embed="rId6" cstate="screen">
                <a:extLst>
                  <a:ext uri="{28A0092B-C50C-407E-A947-70E740481C1C}">
                    <a14:useLocalDpi xmlns:a14="http://schemas.microsoft.com/office/drawing/2010/main"/>
                  </a:ext>
                </a:extLst>
              </a:blip>
              <a:stretch>
                <a:fillRect/>
              </a:stretch>
            </p:blipFill>
            <p:spPr>
              <a:xfrm>
                <a:off x="0" y="0"/>
                <a:ext cx="6591304" cy="9765730"/>
              </a:xfrm>
              <a:prstGeom prst="rect">
                <a:avLst/>
              </a:prstGeom>
              <a:ln w="12700" cap="flat">
                <a:noFill/>
                <a:miter lim="400000"/>
              </a:ln>
              <a:effectLst/>
            </p:spPr>
          </p:pic>
          <p:sp>
            <p:nvSpPr>
              <p:cNvPr id="13" name="Shape 1101"/>
              <p:cNvSpPr/>
              <p:nvPr/>
            </p:nvSpPr>
            <p:spPr>
              <a:xfrm>
                <a:off x="363078" y="954047"/>
                <a:ext cx="5879096" cy="7918780"/>
              </a:xfrm>
              <a:prstGeom prst="rect">
                <a:avLst/>
              </a:prstGeom>
              <a:blipFill dpi="0" rotWithShape="0">
                <a:blip r:embed="rId7" cstate="screen">
                  <a:extLst>
                    <a:ext uri="{28A0092B-C50C-407E-A947-70E740481C1C}">
                      <a14:useLocalDpi xmlns:a14="http://schemas.microsoft.com/office/drawing/2010/main"/>
                    </a:ext>
                  </a:extLst>
                </a:blip>
                <a:srcRect/>
                <a:stretch>
                  <a:fillRect/>
                </a:stretch>
              </a:blipFill>
              <a:ln w="25400" cap="flat">
                <a:noFill/>
                <a:prstDash val="solid"/>
                <a:miter lim="400000"/>
              </a:ln>
              <a:effectLst/>
            </p:spPr>
            <p:txBody>
              <a:bodyPr wrap="square" lIns="0" tIns="0" rIns="0" bIns="0" numCol="1" anchor="ctr">
                <a:noAutofit/>
              </a:bodyPr>
              <a:lstStyle/>
              <a:p>
                <a:pPr defTabSz="292100">
                  <a:defRPr sz="4000">
                    <a:solidFill>
                      <a:srgbClr val="FFFFFF"/>
                    </a:solidFill>
                    <a:effectLst>
                      <a:outerShdw blurRad="38100" dist="12700" dir="5400000" rotWithShape="0">
                        <a:srgbClr val="000000">
                          <a:alpha val="50000"/>
                        </a:srgbClr>
                      </a:outerShdw>
                    </a:effectLst>
                  </a:defRPr>
                </a:pPr>
                <a:endParaRPr sz="2000" dirty="0">
                  <a:latin typeface="Calibri Light"/>
                </a:endParaRPr>
              </a:p>
            </p:txBody>
          </p:sp>
        </p:grpSp>
      </p:grpSp>
      <p:grpSp>
        <p:nvGrpSpPr>
          <p:cNvPr id="14" name="组合 13"/>
          <p:cNvGrpSpPr/>
          <p:nvPr/>
        </p:nvGrpSpPr>
        <p:grpSpPr>
          <a:xfrm>
            <a:off x="7383934" y="1879667"/>
            <a:ext cx="785565" cy="785566"/>
            <a:chOff x="7522493" y="1709984"/>
            <a:chExt cx="785565" cy="785566"/>
          </a:xfrm>
        </p:grpSpPr>
        <p:grpSp>
          <p:nvGrpSpPr>
            <p:cNvPr id="15" name="组合 14"/>
            <p:cNvGrpSpPr/>
            <p:nvPr/>
          </p:nvGrpSpPr>
          <p:grpSpPr>
            <a:xfrm>
              <a:off x="7522493" y="1709984"/>
              <a:ext cx="785565" cy="785566"/>
              <a:chOff x="7655843" y="1748084"/>
              <a:chExt cx="785565" cy="785566"/>
            </a:xfrm>
          </p:grpSpPr>
          <p:sp>
            <p:nvSpPr>
              <p:cNvPr id="17" name="任意多边形 16"/>
              <p:cNvSpPr/>
              <p:nvPr/>
            </p:nvSpPr>
            <p:spPr>
              <a:xfrm>
                <a:off x="7655843" y="1748084"/>
                <a:ext cx="785565" cy="785566"/>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solidFill>
                <a:schemeClr val="bg1"/>
              </a:solidFill>
              <a:ln>
                <a:noFill/>
              </a:ln>
              <a:effectLst>
                <a:outerShdw blurRad="635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18" name="椭圆 17"/>
              <p:cNvSpPr/>
              <p:nvPr/>
            </p:nvSpPr>
            <p:spPr>
              <a:xfrm>
                <a:off x="7789192" y="1881434"/>
                <a:ext cx="518866" cy="518866"/>
              </a:xfrm>
              <a:prstGeom prst="ellipse">
                <a:avLst/>
              </a:prstGeom>
              <a:solidFill>
                <a:srgbClr val="151472"/>
              </a:solidFill>
              <a:ln>
                <a:noFill/>
              </a:ln>
              <a:effectLst>
                <a:outerShdw blurRad="63500" algn="ctr" rotWithShape="0">
                  <a:prstClr val="black">
                    <a:alpha val="40000"/>
                  </a:prstClr>
                </a:outerShdw>
              </a:effectLst>
            </p:spPr>
            <p:txBody>
              <a:bodyPr rtlCol="0" anchor="ctr"/>
              <a:lstStyle/>
              <a:p>
                <a:pPr algn="ctr"/>
                <a:endParaRPr lang="zh-CN" altLang="en-US">
                  <a:solidFill>
                    <a:sysClr val="window" lastClr="FFFFFF"/>
                  </a:solidFill>
                  <a:latin typeface="Calibri" panose="020F0502020204030204"/>
                </a:endParaRPr>
              </a:p>
            </p:txBody>
          </p:sp>
        </p:grpSp>
        <p:sp>
          <p:nvSpPr>
            <p:cNvPr id="16" name="矩形 15"/>
            <p:cNvSpPr/>
            <p:nvPr/>
          </p:nvSpPr>
          <p:spPr>
            <a:xfrm>
              <a:off x="7547657" y="1871935"/>
              <a:ext cx="735237" cy="461665"/>
            </a:xfrm>
            <a:prstGeom prst="rect">
              <a:avLst/>
            </a:prstGeom>
          </p:spPr>
          <p:txBody>
            <a:bodyPr wrap="square">
              <a:spAutoFit/>
            </a:bodyPr>
            <a:lstStyle/>
            <a:p>
              <a:pPr algn="ctr"/>
              <a:r>
                <a:rPr lang="en-US" altLang="zh-CN" sz="2400" dirty="0">
                  <a:solidFill>
                    <a:prstClr val="white"/>
                  </a:solidFill>
                  <a:latin typeface="Century Gothic" panose="020B0502020202020204" pitchFamily="34" charset="0"/>
                  <a:ea typeface="微软雅黑" panose="020B0503020204020204" pitchFamily="34" charset="-122"/>
                </a:rPr>
                <a:t>01</a:t>
              </a:r>
              <a:endParaRPr lang="zh-CN" altLang="en-US" sz="2400" dirty="0">
                <a:solidFill>
                  <a:prstClr val="white"/>
                </a:solidFill>
                <a:latin typeface="Century Gothic" panose="020B0502020202020204" pitchFamily="34" charset="0"/>
                <a:ea typeface="微软雅黑" panose="020B0503020204020204" pitchFamily="34" charset="-122"/>
              </a:endParaRPr>
            </a:p>
          </p:txBody>
        </p:sp>
      </p:grpSp>
      <p:grpSp>
        <p:nvGrpSpPr>
          <p:cNvPr id="19" name="组合 18"/>
          <p:cNvGrpSpPr/>
          <p:nvPr/>
        </p:nvGrpSpPr>
        <p:grpSpPr>
          <a:xfrm>
            <a:off x="7383934" y="2984567"/>
            <a:ext cx="785565" cy="785566"/>
            <a:chOff x="7522493" y="2814884"/>
            <a:chExt cx="785565" cy="785566"/>
          </a:xfrm>
        </p:grpSpPr>
        <p:grpSp>
          <p:nvGrpSpPr>
            <p:cNvPr id="20" name="组合 19"/>
            <p:cNvGrpSpPr/>
            <p:nvPr/>
          </p:nvGrpSpPr>
          <p:grpSpPr>
            <a:xfrm>
              <a:off x="7522493" y="2814884"/>
              <a:ext cx="785565" cy="785566"/>
              <a:chOff x="7655843" y="1748084"/>
              <a:chExt cx="785565" cy="785566"/>
            </a:xfrm>
          </p:grpSpPr>
          <p:sp>
            <p:nvSpPr>
              <p:cNvPr id="22" name="任意多边形 21"/>
              <p:cNvSpPr/>
              <p:nvPr/>
            </p:nvSpPr>
            <p:spPr>
              <a:xfrm>
                <a:off x="7655843" y="1748084"/>
                <a:ext cx="785565" cy="785566"/>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solidFill>
                <a:schemeClr val="bg1"/>
              </a:solidFill>
              <a:ln>
                <a:noFill/>
              </a:ln>
              <a:effectLst>
                <a:outerShdw blurRad="635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3" name="椭圆 22"/>
              <p:cNvSpPr/>
              <p:nvPr/>
            </p:nvSpPr>
            <p:spPr>
              <a:xfrm>
                <a:off x="7789192" y="1881434"/>
                <a:ext cx="518866" cy="518866"/>
              </a:xfrm>
              <a:prstGeom prst="ellipse">
                <a:avLst/>
              </a:prstGeom>
              <a:solidFill>
                <a:srgbClr val="151472"/>
              </a:solidFill>
              <a:ln>
                <a:noFill/>
              </a:ln>
              <a:effectLst>
                <a:outerShdw blurRad="63500" algn="ctr" rotWithShape="0">
                  <a:prstClr val="black">
                    <a:alpha val="40000"/>
                  </a:prstClr>
                </a:outerShdw>
              </a:effectLst>
            </p:spPr>
            <p:txBody>
              <a:bodyPr rtlCol="0" anchor="ctr"/>
              <a:lstStyle/>
              <a:p>
                <a:pPr algn="ctr"/>
                <a:endParaRPr lang="zh-CN" altLang="en-US">
                  <a:solidFill>
                    <a:sysClr val="window" lastClr="FFFFFF"/>
                  </a:solidFill>
                  <a:latin typeface="Calibri" panose="020F0502020204030204"/>
                </a:endParaRPr>
              </a:p>
            </p:txBody>
          </p:sp>
        </p:grpSp>
        <p:sp>
          <p:nvSpPr>
            <p:cNvPr id="21" name="矩形 20"/>
            <p:cNvSpPr/>
            <p:nvPr/>
          </p:nvSpPr>
          <p:spPr>
            <a:xfrm>
              <a:off x="7547657" y="2976835"/>
              <a:ext cx="735237" cy="461665"/>
            </a:xfrm>
            <a:prstGeom prst="rect">
              <a:avLst/>
            </a:prstGeom>
          </p:spPr>
          <p:txBody>
            <a:bodyPr wrap="square">
              <a:spAutoFit/>
            </a:bodyPr>
            <a:lstStyle/>
            <a:p>
              <a:pPr algn="ctr"/>
              <a:r>
                <a:rPr lang="en-US" altLang="zh-CN" sz="2400" dirty="0">
                  <a:solidFill>
                    <a:prstClr val="white"/>
                  </a:solidFill>
                  <a:latin typeface="Century Gothic" panose="020B0502020202020204" pitchFamily="34" charset="0"/>
                  <a:ea typeface="微软雅黑" panose="020B0503020204020204" pitchFamily="34" charset="-122"/>
                </a:rPr>
                <a:t>02</a:t>
              </a:r>
              <a:endParaRPr lang="zh-CN" altLang="en-US" sz="2400" dirty="0">
                <a:solidFill>
                  <a:prstClr val="white"/>
                </a:solidFill>
                <a:latin typeface="Century Gothic" panose="020B0502020202020204" pitchFamily="34" charset="0"/>
                <a:ea typeface="微软雅黑" panose="020B0503020204020204" pitchFamily="34" charset="-122"/>
              </a:endParaRPr>
            </a:p>
          </p:txBody>
        </p:sp>
      </p:grpSp>
      <p:grpSp>
        <p:nvGrpSpPr>
          <p:cNvPr id="24" name="组合 23"/>
          <p:cNvGrpSpPr/>
          <p:nvPr/>
        </p:nvGrpSpPr>
        <p:grpSpPr>
          <a:xfrm>
            <a:off x="7383934" y="4089467"/>
            <a:ext cx="785565" cy="785566"/>
            <a:chOff x="7522493" y="2814884"/>
            <a:chExt cx="785565" cy="785566"/>
          </a:xfrm>
        </p:grpSpPr>
        <p:grpSp>
          <p:nvGrpSpPr>
            <p:cNvPr id="25" name="组合 24"/>
            <p:cNvGrpSpPr/>
            <p:nvPr/>
          </p:nvGrpSpPr>
          <p:grpSpPr>
            <a:xfrm>
              <a:off x="7522493" y="2814884"/>
              <a:ext cx="785565" cy="785566"/>
              <a:chOff x="7655843" y="1748084"/>
              <a:chExt cx="785565" cy="785566"/>
            </a:xfrm>
          </p:grpSpPr>
          <p:sp>
            <p:nvSpPr>
              <p:cNvPr id="27" name="任意多边形 26"/>
              <p:cNvSpPr/>
              <p:nvPr/>
            </p:nvSpPr>
            <p:spPr>
              <a:xfrm>
                <a:off x="7655843" y="1748084"/>
                <a:ext cx="785565" cy="785566"/>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solidFill>
                <a:schemeClr val="bg1"/>
              </a:solidFill>
              <a:ln>
                <a:noFill/>
              </a:ln>
              <a:effectLst>
                <a:outerShdw blurRad="635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28" name="椭圆 27"/>
              <p:cNvSpPr/>
              <p:nvPr/>
            </p:nvSpPr>
            <p:spPr>
              <a:xfrm>
                <a:off x="7789192" y="1881434"/>
                <a:ext cx="518866" cy="518866"/>
              </a:xfrm>
              <a:prstGeom prst="ellipse">
                <a:avLst/>
              </a:prstGeom>
              <a:solidFill>
                <a:srgbClr val="151472"/>
              </a:solidFill>
              <a:ln>
                <a:noFill/>
              </a:ln>
              <a:effectLst>
                <a:outerShdw blurRad="63500" algn="ctr" rotWithShape="0">
                  <a:prstClr val="black">
                    <a:alpha val="40000"/>
                  </a:prstClr>
                </a:outerShdw>
              </a:effectLst>
            </p:spPr>
            <p:txBody>
              <a:bodyPr rtlCol="0" anchor="ctr"/>
              <a:lstStyle/>
              <a:p>
                <a:pPr algn="ctr"/>
                <a:endParaRPr lang="zh-CN" altLang="en-US">
                  <a:solidFill>
                    <a:sysClr val="window" lastClr="FFFFFF"/>
                  </a:solidFill>
                  <a:latin typeface="Calibri" panose="020F0502020204030204"/>
                </a:endParaRPr>
              </a:p>
            </p:txBody>
          </p:sp>
        </p:grpSp>
        <p:sp>
          <p:nvSpPr>
            <p:cNvPr id="26" name="矩形 25"/>
            <p:cNvSpPr/>
            <p:nvPr/>
          </p:nvSpPr>
          <p:spPr>
            <a:xfrm>
              <a:off x="7547657" y="2976835"/>
              <a:ext cx="735237" cy="461665"/>
            </a:xfrm>
            <a:prstGeom prst="rect">
              <a:avLst/>
            </a:prstGeom>
          </p:spPr>
          <p:txBody>
            <a:bodyPr wrap="square">
              <a:spAutoFit/>
            </a:bodyPr>
            <a:lstStyle/>
            <a:p>
              <a:pPr algn="ctr"/>
              <a:r>
                <a:rPr lang="en-US" altLang="zh-CN" sz="2400" dirty="0">
                  <a:solidFill>
                    <a:prstClr val="white"/>
                  </a:solidFill>
                  <a:latin typeface="Century Gothic" panose="020B0502020202020204" pitchFamily="34" charset="0"/>
                  <a:ea typeface="微软雅黑" panose="020B0503020204020204" pitchFamily="34" charset="-122"/>
                </a:rPr>
                <a:t>03</a:t>
              </a:r>
              <a:endParaRPr lang="zh-CN" altLang="en-US" sz="2400" dirty="0">
                <a:solidFill>
                  <a:prstClr val="white"/>
                </a:solidFill>
                <a:latin typeface="Century Gothic" panose="020B0502020202020204" pitchFamily="34" charset="0"/>
                <a:ea typeface="微软雅黑" panose="020B0503020204020204" pitchFamily="34" charset="-122"/>
              </a:endParaRPr>
            </a:p>
          </p:txBody>
        </p:sp>
      </p:grpSp>
      <p:grpSp>
        <p:nvGrpSpPr>
          <p:cNvPr id="29" name="组合 28"/>
          <p:cNvGrpSpPr/>
          <p:nvPr/>
        </p:nvGrpSpPr>
        <p:grpSpPr>
          <a:xfrm>
            <a:off x="7383934" y="5163524"/>
            <a:ext cx="785565" cy="785566"/>
            <a:chOff x="7522493" y="2814884"/>
            <a:chExt cx="785565" cy="785566"/>
          </a:xfrm>
        </p:grpSpPr>
        <p:grpSp>
          <p:nvGrpSpPr>
            <p:cNvPr id="30" name="组合 29"/>
            <p:cNvGrpSpPr/>
            <p:nvPr/>
          </p:nvGrpSpPr>
          <p:grpSpPr>
            <a:xfrm>
              <a:off x="7522493" y="2814884"/>
              <a:ext cx="785565" cy="785566"/>
              <a:chOff x="7655843" y="1748084"/>
              <a:chExt cx="785565" cy="785566"/>
            </a:xfrm>
          </p:grpSpPr>
          <p:sp>
            <p:nvSpPr>
              <p:cNvPr id="32" name="任意多边形 31"/>
              <p:cNvSpPr/>
              <p:nvPr/>
            </p:nvSpPr>
            <p:spPr>
              <a:xfrm>
                <a:off x="7655843" y="1748084"/>
                <a:ext cx="785565" cy="785566"/>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solidFill>
                <a:schemeClr val="bg1"/>
              </a:solidFill>
              <a:ln>
                <a:noFill/>
              </a:ln>
              <a:effectLst>
                <a:outerShdw blurRad="63500" algn="c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zh-CN" altLang="en-US">
                  <a:solidFill>
                    <a:prstClr val="black"/>
                  </a:solidFill>
                  <a:latin typeface="Arial" panose="020B0604020202020204" pitchFamily="34" charset="0"/>
                  <a:ea typeface="微软雅黑" panose="020B0503020204020204" pitchFamily="34" charset="-122"/>
                </a:endParaRPr>
              </a:p>
            </p:txBody>
          </p:sp>
          <p:sp>
            <p:nvSpPr>
              <p:cNvPr id="33" name="椭圆 32"/>
              <p:cNvSpPr/>
              <p:nvPr/>
            </p:nvSpPr>
            <p:spPr>
              <a:xfrm>
                <a:off x="7789192" y="1881434"/>
                <a:ext cx="518866" cy="518866"/>
              </a:xfrm>
              <a:prstGeom prst="ellipse">
                <a:avLst/>
              </a:prstGeom>
              <a:solidFill>
                <a:srgbClr val="151472"/>
              </a:solidFill>
              <a:ln>
                <a:noFill/>
              </a:ln>
              <a:effectLst>
                <a:outerShdw blurRad="63500" algn="ctr" rotWithShape="0">
                  <a:prstClr val="black">
                    <a:alpha val="40000"/>
                  </a:prstClr>
                </a:outerShdw>
              </a:effectLst>
            </p:spPr>
            <p:txBody>
              <a:bodyPr rtlCol="0" anchor="ctr"/>
              <a:lstStyle/>
              <a:p>
                <a:pPr algn="ctr"/>
                <a:endParaRPr lang="zh-CN" altLang="en-US">
                  <a:solidFill>
                    <a:sysClr val="window" lastClr="FFFFFF"/>
                  </a:solidFill>
                  <a:latin typeface="Calibri" panose="020F0502020204030204"/>
                </a:endParaRPr>
              </a:p>
            </p:txBody>
          </p:sp>
        </p:grpSp>
        <p:sp>
          <p:nvSpPr>
            <p:cNvPr id="31" name="矩形 30"/>
            <p:cNvSpPr/>
            <p:nvPr/>
          </p:nvSpPr>
          <p:spPr>
            <a:xfrm>
              <a:off x="7547657" y="2976835"/>
              <a:ext cx="735237" cy="461665"/>
            </a:xfrm>
            <a:prstGeom prst="rect">
              <a:avLst/>
            </a:prstGeom>
          </p:spPr>
          <p:txBody>
            <a:bodyPr wrap="square">
              <a:spAutoFit/>
            </a:bodyPr>
            <a:lstStyle/>
            <a:p>
              <a:pPr algn="ctr"/>
              <a:r>
                <a:rPr lang="en-US" altLang="zh-CN" sz="2400" dirty="0">
                  <a:solidFill>
                    <a:prstClr val="white"/>
                  </a:solidFill>
                  <a:latin typeface="Century Gothic" panose="020B0502020202020204" pitchFamily="34" charset="0"/>
                  <a:ea typeface="微软雅黑" panose="020B0503020204020204" pitchFamily="34" charset="-122"/>
                </a:rPr>
                <a:t>04</a:t>
              </a:r>
              <a:endParaRPr lang="zh-CN" altLang="en-US" sz="2400" dirty="0">
                <a:solidFill>
                  <a:prstClr val="white"/>
                </a:solidFill>
                <a:latin typeface="Century Gothic" panose="020B0502020202020204" pitchFamily="34" charset="0"/>
                <a:ea typeface="微软雅黑" panose="020B0503020204020204" pitchFamily="34" charset="-122"/>
              </a:endParaRPr>
            </a:p>
          </p:txBody>
        </p:sp>
      </p:grpSp>
      <p:grpSp>
        <p:nvGrpSpPr>
          <p:cNvPr id="34" name="组合 33"/>
          <p:cNvGrpSpPr/>
          <p:nvPr/>
        </p:nvGrpSpPr>
        <p:grpSpPr>
          <a:xfrm>
            <a:off x="8355474" y="1988959"/>
            <a:ext cx="3088367" cy="726983"/>
            <a:chOff x="8421461" y="1659620"/>
            <a:chExt cx="3088367" cy="726983"/>
          </a:xfrm>
        </p:grpSpPr>
        <p:sp>
          <p:nvSpPr>
            <p:cNvPr id="35" name="Text Placeholder 5"/>
            <p:cNvSpPr txBox="1">
              <a:spLocks/>
            </p:cNvSpPr>
            <p:nvPr/>
          </p:nvSpPr>
          <p:spPr>
            <a:xfrm>
              <a:off x="8421462" y="1659620"/>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sp>
          <p:nvSpPr>
            <p:cNvPr id="36" name="Text Placeholder 6"/>
            <p:cNvSpPr txBox="1">
              <a:spLocks/>
            </p:cNvSpPr>
            <p:nvPr/>
          </p:nvSpPr>
          <p:spPr>
            <a:xfrm>
              <a:off x="8421461" y="1921701"/>
              <a:ext cx="3088367"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0"/>
                </a:spcBef>
              </a:pPr>
              <a:r>
                <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itchFamily="34" charset="-122"/>
                </a:rPr>
                <a:t>Click here to add content, content to match the title. </a:t>
              </a:r>
              <a:endPar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itchFamily="34" charset="-122"/>
              </a:endParaRPr>
            </a:p>
          </p:txBody>
        </p:sp>
      </p:grpSp>
      <p:grpSp>
        <p:nvGrpSpPr>
          <p:cNvPr id="37" name="组合 36"/>
          <p:cNvGrpSpPr/>
          <p:nvPr/>
        </p:nvGrpSpPr>
        <p:grpSpPr>
          <a:xfrm>
            <a:off x="8355474" y="3077530"/>
            <a:ext cx="3088367" cy="726983"/>
            <a:chOff x="8421461" y="1659620"/>
            <a:chExt cx="3088367" cy="726983"/>
          </a:xfrm>
        </p:grpSpPr>
        <p:sp>
          <p:nvSpPr>
            <p:cNvPr id="38" name="Text Placeholder 5"/>
            <p:cNvSpPr txBox="1">
              <a:spLocks/>
            </p:cNvSpPr>
            <p:nvPr/>
          </p:nvSpPr>
          <p:spPr>
            <a:xfrm>
              <a:off x="8421462" y="1659620"/>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sp>
          <p:nvSpPr>
            <p:cNvPr id="39" name="Text Placeholder 6"/>
            <p:cNvSpPr txBox="1">
              <a:spLocks/>
            </p:cNvSpPr>
            <p:nvPr/>
          </p:nvSpPr>
          <p:spPr>
            <a:xfrm>
              <a:off x="8421461" y="1921701"/>
              <a:ext cx="3088367"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0"/>
                </a:spcBef>
              </a:pPr>
              <a:r>
                <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itchFamily="34" charset="-122"/>
                </a:rPr>
                <a:t>Click here to add content, content to match the title. </a:t>
              </a:r>
              <a:endPar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itchFamily="34" charset="-122"/>
              </a:endParaRPr>
            </a:p>
          </p:txBody>
        </p:sp>
      </p:grpSp>
      <p:grpSp>
        <p:nvGrpSpPr>
          <p:cNvPr id="40" name="组合 39"/>
          <p:cNvGrpSpPr/>
          <p:nvPr/>
        </p:nvGrpSpPr>
        <p:grpSpPr>
          <a:xfrm>
            <a:off x="8355474" y="4166101"/>
            <a:ext cx="3088367" cy="726983"/>
            <a:chOff x="8421461" y="1659620"/>
            <a:chExt cx="3088367" cy="726983"/>
          </a:xfrm>
        </p:grpSpPr>
        <p:sp>
          <p:nvSpPr>
            <p:cNvPr id="41" name="Text Placeholder 5"/>
            <p:cNvSpPr txBox="1">
              <a:spLocks/>
            </p:cNvSpPr>
            <p:nvPr/>
          </p:nvSpPr>
          <p:spPr>
            <a:xfrm>
              <a:off x="8421462" y="1659620"/>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sp>
          <p:nvSpPr>
            <p:cNvPr id="42" name="Text Placeholder 6"/>
            <p:cNvSpPr txBox="1">
              <a:spLocks/>
            </p:cNvSpPr>
            <p:nvPr/>
          </p:nvSpPr>
          <p:spPr>
            <a:xfrm>
              <a:off x="8421461" y="1921701"/>
              <a:ext cx="3088367"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0"/>
                </a:spcBef>
              </a:pPr>
              <a:r>
                <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itchFamily="34" charset="-122"/>
                </a:rPr>
                <a:t>Click here to add content, content to match the title. </a:t>
              </a:r>
              <a:endPar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itchFamily="34" charset="-122"/>
              </a:endParaRPr>
            </a:p>
          </p:txBody>
        </p:sp>
      </p:grpSp>
      <p:grpSp>
        <p:nvGrpSpPr>
          <p:cNvPr id="43" name="组合 42"/>
          <p:cNvGrpSpPr/>
          <p:nvPr/>
        </p:nvGrpSpPr>
        <p:grpSpPr>
          <a:xfrm>
            <a:off x="8355474" y="5254673"/>
            <a:ext cx="3088367" cy="726983"/>
            <a:chOff x="8421461" y="1659620"/>
            <a:chExt cx="3088367" cy="726983"/>
          </a:xfrm>
        </p:grpSpPr>
        <p:sp>
          <p:nvSpPr>
            <p:cNvPr id="44" name="Text Placeholder 5"/>
            <p:cNvSpPr txBox="1">
              <a:spLocks/>
            </p:cNvSpPr>
            <p:nvPr/>
          </p:nvSpPr>
          <p:spPr>
            <a:xfrm>
              <a:off x="8421462" y="1659620"/>
              <a:ext cx="2330450" cy="362412"/>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0" kern="1200" baseline="0">
                  <a:solidFill>
                    <a:schemeClr val="bg1">
                      <a:lumMod val="50000"/>
                    </a:schemeClr>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sp>
          <p:nvSpPr>
            <p:cNvPr id="45" name="Text Placeholder 6"/>
            <p:cNvSpPr txBox="1">
              <a:spLocks/>
            </p:cNvSpPr>
            <p:nvPr/>
          </p:nvSpPr>
          <p:spPr>
            <a:xfrm>
              <a:off x="8421461" y="1921701"/>
              <a:ext cx="3088367" cy="464902"/>
            </a:xfrm>
            <a:prstGeom prst="rect">
              <a:avLst/>
            </a:prstGeom>
          </p:spPr>
          <p:txBody>
            <a:bodyPr vert="horz" lIns="0" tIns="45720" rIns="0" bIns="4572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b="0" kern="1200" baseline="0">
                  <a:solidFill>
                    <a:srgbClr val="888888"/>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ct val="0"/>
                </a:spcBef>
              </a:pPr>
              <a:r>
                <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itchFamily="34" charset="-122"/>
                </a:rPr>
                <a:t>Click here to add content, content to match the title. </a:t>
              </a:r>
              <a:endParaRPr lang="zh-CN" alt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微软雅黑" pitchFamily="34" charset="-122"/>
              </a:endParaRPr>
            </a:p>
          </p:txBody>
        </p:sp>
      </p:grpSp>
    </p:spTree>
    <p:extLst>
      <p:ext uri="{BB962C8B-B14F-4D97-AF65-F5344CB8AC3E}">
        <p14:creationId xmlns:p14="http://schemas.microsoft.com/office/powerpoint/2010/main" val="41105386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25"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6"/>
                                        </p:tgtEl>
                                      </p:cBhvr>
                                    </p:animEffect>
                                  </p:childTnLst>
                                </p:cTn>
                              </p:par>
                            </p:childTnLst>
                          </p:cTn>
                        </p:par>
                        <p:par>
                          <p:cTn id="36" fill="hold">
                            <p:stCondLst>
                              <p:cond delay="3450"/>
                            </p:stCondLst>
                            <p:childTnLst>
                              <p:par>
                                <p:cTn id="37" presetID="25"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2" dur="1000" fill="hold"/>
                                        <p:tgtEl>
                                          <p:spTgt spid="14"/>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4"/>
                                        </p:tgtEl>
                                      </p:cBhvr>
                                    </p:animEffect>
                                  </p:childTnLst>
                                </p:cTn>
                              </p:par>
                            </p:childTnLst>
                          </p:cTn>
                        </p:par>
                        <p:par>
                          <p:cTn id="47" fill="hold">
                            <p:stCondLst>
                              <p:cond delay="4450"/>
                            </p:stCondLst>
                            <p:childTnLst>
                              <p:par>
                                <p:cTn id="48" presetID="25" presetClass="entr" presetSubtype="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53" dur="1000" fill="hold"/>
                                        <p:tgtEl>
                                          <p:spTgt spid="19"/>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9"/>
                                        </p:tgtEl>
                                      </p:cBhvr>
                                    </p:animEffect>
                                  </p:childTnLst>
                                </p:cTn>
                              </p:par>
                            </p:childTnLst>
                          </p:cTn>
                        </p:par>
                        <p:par>
                          <p:cTn id="58" fill="hold">
                            <p:stCondLst>
                              <p:cond delay="5450"/>
                            </p:stCondLst>
                            <p:childTnLst>
                              <p:par>
                                <p:cTn id="59" presetID="25"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64" dur="1000" fill="hold"/>
                                        <p:tgtEl>
                                          <p:spTgt spid="24"/>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4"/>
                                        </p:tgtEl>
                                      </p:cBhvr>
                                    </p:animEffect>
                                  </p:childTnLst>
                                </p:cTn>
                              </p:par>
                            </p:childTnLst>
                          </p:cTn>
                        </p:par>
                        <p:par>
                          <p:cTn id="69" fill="hold">
                            <p:stCondLst>
                              <p:cond delay="6450"/>
                            </p:stCondLst>
                            <p:childTnLst>
                              <p:par>
                                <p:cTn id="70" presetID="25" presetClass="entr" presetSubtype="0"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75" dur="1000" fill="hold"/>
                                        <p:tgtEl>
                                          <p:spTgt spid="29"/>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29"/>
                                        </p:tgtEl>
                                      </p:cBhvr>
                                    </p:animEffect>
                                  </p:childTnLst>
                                </p:cTn>
                              </p:par>
                            </p:childTnLst>
                          </p:cTn>
                        </p:par>
                        <p:par>
                          <p:cTn id="80" fill="hold">
                            <p:stCondLst>
                              <p:cond delay="7450"/>
                            </p:stCondLst>
                            <p:childTnLst>
                              <p:par>
                                <p:cTn id="81" presetID="25" presetClass="entr" presetSubtype="0" fill="hold"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p:cTn id="83"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86" dur="1000" fill="hold"/>
                                        <p:tgtEl>
                                          <p:spTgt spid="34"/>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34"/>
                                        </p:tgtEl>
                                      </p:cBhvr>
                                    </p:animEffect>
                                  </p:childTnLst>
                                </p:cTn>
                              </p:par>
                            </p:childTnLst>
                          </p:cTn>
                        </p:par>
                        <p:par>
                          <p:cTn id="91" fill="hold">
                            <p:stCondLst>
                              <p:cond delay="8450"/>
                            </p:stCondLst>
                            <p:childTnLst>
                              <p:par>
                                <p:cTn id="92" presetID="25" presetClass="entr" presetSubtype="0" fill="hold" nodeType="after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p:cTn id="94"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95"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96"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97" dur="1000" fill="hold"/>
                                        <p:tgtEl>
                                          <p:spTgt spid="37"/>
                                        </p:tgtEl>
                                        <p:attrNameLst>
                                          <p:attrName>ppt_h</p:attrName>
                                        </p:attrNameLst>
                                      </p:cBhvr>
                                      <p:tavLst>
                                        <p:tav tm="0">
                                          <p:val>
                                            <p:strVal val="#ppt_h"/>
                                          </p:val>
                                        </p:tav>
                                        <p:tav tm="100000">
                                          <p:val>
                                            <p:strVal val="#ppt_h"/>
                                          </p:val>
                                        </p:tav>
                                      </p:tavLst>
                                    </p:anim>
                                    <p:anim calcmode="lin" valueType="num">
                                      <p:cBhvr>
                                        <p:cTn id="98"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99"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100"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101" dur="1000" decel="50000">
                                          <p:stCondLst>
                                            <p:cond delay="0"/>
                                          </p:stCondLst>
                                        </p:cTn>
                                        <p:tgtEl>
                                          <p:spTgt spid="37"/>
                                        </p:tgtEl>
                                      </p:cBhvr>
                                    </p:animEffect>
                                  </p:childTnLst>
                                </p:cTn>
                              </p:par>
                            </p:childTnLst>
                          </p:cTn>
                        </p:par>
                        <p:par>
                          <p:cTn id="102" fill="hold">
                            <p:stCondLst>
                              <p:cond delay="9450"/>
                            </p:stCondLst>
                            <p:childTnLst>
                              <p:par>
                                <p:cTn id="103" presetID="25" presetClass="entr" presetSubtype="0" fill="hold" nodeType="after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p:cTn id="105" dur="500" decel="50000" fill="hold">
                                          <p:stCondLst>
                                            <p:cond delay="0"/>
                                          </p:stCondLst>
                                        </p:cTn>
                                        <p:tgtEl>
                                          <p:spTgt spid="40"/>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40"/>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40"/>
                                        </p:tgtEl>
                                        <p:attrNameLst>
                                          <p:attrName>ppt_w</p:attrName>
                                        </p:attrNameLst>
                                      </p:cBhvr>
                                      <p:tavLst>
                                        <p:tav tm="0">
                                          <p:val>
                                            <p:strVal val="#ppt_w*.05"/>
                                          </p:val>
                                        </p:tav>
                                        <p:tav tm="100000">
                                          <p:val>
                                            <p:strVal val="#ppt_w"/>
                                          </p:val>
                                        </p:tav>
                                      </p:tavLst>
                                    </p:anim>
                                    <p:anim calcmode="lin" valueType="num">
                                      <p:cBhvr>
                                        <p:cTn id="108" dur="1000" fill="hold"/>
                                        <p:tgtEl>
                                          <p:spTgt spid="40"/>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40"/>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40"/>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40"/>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40"/>
                                        </p:tgtEl>
                                      </p:cBhvr>
                                    </p:animEffect>
                                  </p:childTnLst>
                                </p:cTn>
                              </p:par>
                            </p:childTnLst>
                          </p:cTn>
                        </p:par>
                        <p:par>
                          <p:cTn id="113" fill="hold">
                            <p:stCondLst>
                              <p:cond delay="10450"/>
                            </p:stCondLst>
                            <p:childTnLst>
                              <p:par>
                                <p:cTn id="114" presetID="25" presetClass="entr" presetSubtype="0" fill="hold" nodeType="afterEffect">
                                  <p:stCondLst>
                                    <p:cond delay="0"/>
                                  </p:stCondLst>
                                  <p:childTnLst>
                                    <p:set>
                                      <p:cBhvr>
                                        <p:cTn id="115" dur="1" fill="hold">
                                          <p:stCondLst>
                                            <p:cond delay="0"/>
                                          </p:stCondLst>
                                        </p:cTn>
                                        <p:tgtEl>
                                          <p:spTgt spid="43"/>
                                        </p:tgtEl>
                                        <p:attrNameLst>
                                          <p:attrName>style.visibility</p:attrName>
                                        </p:attrNameLst>
                                      </p:cBhvr>
                                      <p:to>
                                        <p:strVal val="visible"/>
                                      </p:to>
                                    </p:set>
                                    <p:anim calcmode="lin" valueType="num">
                                      <p:cBhvr>
                                        <p:cTn id="116"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19" dur="1000" fill="hold"/>
                                        <p:tgtEl>
                                          <p:spTgt spid="43"/>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05.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grpSp>
        <p:nvGrpSpPr>
          <p:cNvPr id="46" name="Group 2"/>
          <p:cNvGrpSpPr/>
          <p:nvPr/>
        </p:nvGrpSpPr>
        <p:grpSpPr>
          <a:xfrm>
            <a:off x="2000251" y="2491843"/>
            <a:ext cx="3961764" cy="3428159"/>
            <a:chOff x="6980556" y="1950610"/>
            <a:chExt cx="3961764" cy="3428159"/>
          </a:xfrm>
        </p:grpSpPr>
        <p:sp>
          <p:nvSpPr>
            <p:cNvPr id="47" name="íślíḋè-Freeform: Shape 3"/>
            <p:cNvSpPr>
              <a:spLocks/>
            </p:cNvSpPr>
            <p:nvPr/>
          </p:nvSpPr>
          <p:spPr bwMode="auto">
            <a:xfrm>
              <a:off x="7066133" y="2096595"/>
              <a:ext cx="3730200" cy="3196595"/>
            </a:xfrm>
            <a:custGeom>
              <a:avLst/>
              <a:gdLst>
                <a:gd name="T0" fmla="*/ 741 w 741"/>
                <a:gd name="T1" fmla="*/ 635 h 635"/>
                <a:gd name="T2" fmla="*/ 0 w 741"/>
                <a:gd name="T3" fmla="*/ 635 h 635"/>
                <a:gd name="T4" fmla="*/ 0 w 741"/>
                <a:gd name="T5" fmla="*/ 0 h 635"/>
                <a:gd name="T6" fmla="*/ 26 w 741"/>
                <a:gd name="T7" fmla="*/ 0 h 635"/>
                <a:gd name="T8" fmla="*/ 26 w 741"/>
                <a:gd name="T9" fmla="*/ 609 h 635"/>
                <a:gd name="T10" fmla="*/ 741 w 741"/>
                <a:gd name="T11" fmla="*/ 609 h 635"/>
                <a:gd name="T12" fmla="*/ 741 w 741"/>
                <a:gd name="T13" fmla="*/ 635 h 635"/>
              </a:gdLst>
              <a:ahLst/>
              <a:cxnLst>
                <a:cxn ang="0">
                  <a:pos x="T0" y="T1"/>
                </a:cxn>
                <a:cxn ang="0">
                  <a:pos x="T2" y="T3"/>
                </a:cxn>
                <a:cxn ang="0">
                  <a:pos x="T4" y="T5"/>
                </a:cxn>
                <a:cxn ang="0">
                  <a:pos x="T6" y="T7"/>
                </a:cxn>
                <a:cxn ang="0">
                  <a:pos x="T8" y="T9"/>
                </a:cxn>
                <a:cxn ang="0">
                  <a:pos x="T10" y="T11"/>
                </a:cxn>
                <a:cxn ang="0">
                  <a:pos x="T12" y="T13"/>
                </a:cxn>
              </a:cxnLst>
              <a:rect l="0" t="0" r="r" b="b"/>
              <a:pathLst>
                <a:path w="741" h="635">
                  <a:moveTo>
                    <a:pt x="741" y="635"/>
                  </a:moveTo>
                  <a:lnTo>
                    <a:pt x="0" y="635"/>
                  </a:lnTo>
                  <a:lnTo>
                    <a:pt x="0" y="0"/>
                  </a:lnTo>
                  <a:lnTo>
                    <a:pt x="26" y="0"/>
                  </a:lnTo>
                  <a:lnTo>
                    <a:pt x="26" y="609"/>
                  </a:lnTo>
                  <a:lnTo>
                    <a:pt x="741" y="609"/>
                  </a:lnTo>
                  <a:lnTo>
                    <a:pt x="741" y="635"/>
                  </a:lnTo>
                  <a:close/>
                </a:path>
              </a:pathLst>
            </a:custGeom>
            <a:solidFill>
              <a:schemeClr val="bg1">
                <a:lumMod val="85000"/>
              </a:schemeClr>
            </a:solidFill>
            <a:ln>
              <a:noFill/>
            </a:ln>
          </p:spPr>
          <p:txBody>
            <a:bodyPr anchor="ctr"/>
            <a:lstStyle/>
            <a:p>
              <a:pPr algn="ctr"/>
              <a:endParaRPr/>
            </a:p>
          </p:txBody>
        </p:sp>
        <p:sp>
          <p:nvSpPr>
            <p:cNvPr id="48" name="íślíḋè-Oval 4"/>
            <p:cNvSpPr>
              <a:spLocks/>
            </p:cNvSpPr>
            <p:nvPr/>
          </p:nvSpPr>
          <p:spPr bwMode="auto">
            <a:xfrm>
              <a:off x="6980556" y="1950610"/>
              <a:ext cx="297008" cy="297008"/>
            </a:xfrm>
            <a:prstGeom prst="ellipse">
              <a:avLst/>
            </a:prstGeom>
            <a:solidFill>
              <a:schemeClr val="bg1">
                <a:lumMod val="85000"/>
              </a:schemeClr>
            </a:solidFill>
            <a:ln>
              <a:noFill/>
            </a:ln>
          </p:spPr>
          <p:txBody>
            <a:bodyPr anchor="ctr"/>
            <a:lstStyle/>
            <a:p>
              <a:pPr algn="ctr"/>
              <a:endParaRPr/>
            </a:p>
          </p:txBody>
        </p:sp>
        <p:sp>
          <p:nvSpPr>
            <p:cNvPr id="49" name="íślíḋè-Oval 5"/>
            <p:cNvSpPr>
              <a:spLocks/>
            </p:cNvSpPr>
            <p:nvPr/>
          </p:nvSpPr>
          <p:spPr bwMode="auto">
            <a:xfrm>
              <a:off x="10635244" y="5081761"/>
              <a:ext cx="307076" cy="297008"/>
            </a:xfrm>
            <a:prstGeom prst="ellipse">
              <a:avLst/>
            </a:prstGeom>
            <a:solidFill>
              <a:schemeClr val="bg1">
                <a:lumMod val="85000"/>
              </a:schemeClr>
            </a:solidFill>
            <a:ln>
              <a:noFill/>
            </a:ln>
          </p:spPr>
          <p:txBody>
            <a:bodyPr anchor="ctr"/>
            <a:lstStyle/>
            <a:p>
              <a:pPr algn="ctr"/>
              <a:endParaRPr/>
            </a:p>
          </p:txBody>
        </p:sp>
        <p:sp>
          <p:nvSpPr>
            <p:cNvPr id="50" name="íślíḋè-Freeform: Shape 6"/>
            <p:cNvSpPr>
              <a:spLocks/>
            </p:cNvSpPr>
            <p:nvPr/>
          </p:nvSpPr>
          <p:spPr bwMode="auto">
            <a:xfrm>
              <a:off x="7353072" y="2267751"/>
              <a:ext cx="2758635" cy="332244"/>
            </a:xfrm>
            <a:custGeom>
              <a:avLst/>
              <a:gdLst>
                <a:gd name="T0" fmla="*/ 414 w 414"/>
                <a:gd name="T1" fmla="*/ 25 h 50"/>
                <a:gd name="T2" fmla="*/ 390 w 414"/>
                <a:gd name="T3" fmla="*/ 50 h 50"/>
                <a:gd name="T4" fmla="*/ 25 w 414"/>
                <a:gd name="T5" fmla="*/ 50 h 50"/>
                <a:gd name="T6" fmla="*/ 0 w 414"/>
                <a:gd name="T7" fmla="*/ 25 h 50"/>
                <a:gd name="T8" fmla="*/ 0 w 414"/>
                <a:gd name="T9" fmla="*/ 25 h 50"/>
                <a:gd name="T10" fmla="*/ 25 w 414"/>
                <a:gd name="T11" fmla="*/ 0 h 50"/>
                <a:gd name="T12" fmla="*/ 390 w 414"/>
                <a:gd name="T13" fmla="*/ 0 h 50"/>
                <a:gd name="T14" fmla="*/ 414 w 414"/>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4" h="50">
                  <a:moveTo>
                    <a:pt x="414" y="25"/>
                  </a:moveTo>
                  <a:cubicBezTo>
                    <a:pt x="414" y="39"/>
                    <a:pt x="403" y="50"/>
                    <a:pt x="390" y="50"/>
                  </a:cubicBezTo>
                  <a:cubicBezTo>
                    <a:pt x="25" y="50"/>
                    <a:pt x="25" y="50"/>
                    <a:pt x="25" y="50"/>
                  </a:cubicBezTo>
                  <a:cubicBezTo>
                    <a:pt x="11" y="50"/>
                    <a:pt x="0" y="39"/>
                    <a:pt x="0" y="25"/>
                  </a:cubicBezTo>
                  <a:cubicBezTo>
                    <a:pt x="0" y="25"/>
                    <a:pt x="0" y="25"/>
                    <a:pt x="0" y="25"/>
                  </a:cubicBezTo>
                  <a:cubicBezTo>
                    <a:pt x="0" y="11"/>
                    <a:pt x="11" y="0"/>
                    <a:pt x="25" y="0"/>
                  </a:cubicBezTo>
                  <a:cubicBezTo>
                    <a:pt x="390" y="0"/>
                    <a:pt x="390" y="0"/>
                    <a:pt x="390" y="0"/>
                  </a:cubicBezTo>
                  <a:cubicBezTo>
                    <a:pt x="403" y="0"/>
                    <a:pt x="414" y="11"/>
                    <a:pt x="414" y="25"/>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51" name="íślíḋè-Oval 7"/>
            <p:cNvSpPr>
              <a:spLocks/>
            </p:cNvSpPr>
            <p:nvPr/>
          </p:nvSpPr>
          <p:spPr bwMode="auto">
            <a:xfrm>
              <a:off x="9809667" y="2262718"/>
              <a:ext cx="342312" cy="347348"/>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2" name="íślíḋè-Freeform: Shape 8"/>
            <p:cNvSpPr>
              <a:spLocks/>
            </p:cNvSpPr>
            <p:nvPr/>
          </p:nvSpPr>
          <p:spPr bwMode="auto">
            <a:xfrm>
              <a:off x="9754292" y="2207343"/>
              <a:ext cx="448028" cy="453060"/>
            </a:xfrm>
            <a:custGeom>
              <a:avLst/>
              <a:gdLst>
                <a:gd name="T0" fmla="*/ 34 w 67"/>
                <a:gd name="T1" fmla="*/ 68 h 68"/>
                <a:gd name="T2" fmla="*/ 0 w 67"/>
                <a:gd name="T3" fmla="*/ 34 h 68"/>
                <a:gd name="T4" fmla="*/ 34 w 67"/>
                <a:gd name="T5" fmla="*/ 0 h 68"/>
                <a:gd name="T6" fmla="*/ 67 w 67"/>
                <a:gd name="T7" fmla="*/ 34 h 68"/>
                <a:gd name="T8" fmla="*/ 34 w 67"/>
                <a:gd name="T9" fmla="*/ 68 h 68"/>
                <a:gd name="T10" fmla="*/ 34 w 67"/>
                <a:gd name="T11" fmla="*/ 16 h 68"/>
                <a:gd name="T12" fmla="*/ 16 w 67"/>
                <a:gd name="T13" fmla="*/ 34 h 68"/>
                <a:gd name="T14" fmla="*/ 34 w 67"/>
                <a:gd name="T15" fmla="*/ 52 h 68"/>
                <a:gd name="T16" fmla="*/ 51 w 67"/>
                <a:gd name="T17" fmla="*/ 34 h 68"/>
                <a:gd name="T18" fmla="*/ 34 w 67"/>
                <a:gd name="T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8">
                  <a:moveTo>
                    <a:pt x="34" y="68"/>
                  </a:moveTo>
                  <a:cubicBezTo>
                    <a:pt x="15" y="68"/>
                    <a:pt x="0" y="52"/>
                    <a:pt x="0" y="34"/>
                  </a:cubicBezTo>
                  <a:cubicBezTo>
                    <a:pt x="0" y="15"/>
                    <a:pt x="15" y="0"/>
                    <a:pt x="34" y="0"/>
                  </a:cubicBezTo>
                  <a:cubicBezTo>
                    <a:pt x="52" y="0"/>
                    <a:pt x="67" y="15"/>
                    <a:pt x="67" y="34"/>
                  </a:cubicBezTo>
                  <a:cubicBezTo>
                    <a:pt x="67" y="52"/>
                    <a:pt x="52" y="68"/>
                    <a:pt x="34" y="68"/>
                  </a:cubicBezTo>
                  <a:close/>
                  <a:moveTo>
                    <a:pt x="34" y="16"/>
                  </a:moveTo>
                  <a:cubicBezTo>
                    <a:pt x="24" y="16"/>
                    <a:pt x="16" y="24"/>
                    <a:pt x="16" y="34"/>
                  </a:cubicBezTo>
                  <a:cubicBezTo>
                    <a:pt x="16" y="44"/>
                    <a:pt x="24" y="52"/>
                    <a:pt x="34" y="52"/>
                  </a:cubicBezTo>
                  <a:cubicBezTo>
                    <a:pt x="43" y="52"/>
                    <a:pt x="51" y="44"/>
                    <a:pt x="51" y="34"/>
                  </a:cubicBezTo>
                  <a:cubicBezTo>
                    <a:pt x="51" y="24"/>
                    <a:pt x="43" y="16"/>
                    <a:pt x="34" y="16"/>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53" name="íślíḋè-Freeform: Shape 9"/>
            <p:cNvSpPr>
              <a:spLocks/>
            </p:cNvSpPr>
            <p:nvPr/>
          </p:nvSpPr>
          <p:spPr bwMode="auto">
            <a:xfrm>
              <a:off x="7353072" y="3027887"/>
              <a:ext cx="2270338" cy="332244"/>
            </a:xfrm>
            <a:custGeom>
              <a:avLst/>
              <a:gdLst>
                <a:gd name="T0" fmla="*/ 341 w 341"/>
                <a:gd name="T1" fmla="*/ 25 h 50"/>
                <a:gd name="T2" fmla="*/ 316 w 341"/>
                <a:gd name="T3" fmla="*/ 50 h 50"/>
                <a:gd name="T4" fmla="*/ 25 w 341"/>
                <a:gd name="T5" fmla="*/ 50 h 50"/>
                <a:gd name="T6" fmla="*/ 0 w 341"/>
                <a:gd name="T7" fmla="*/ 25 h 50"/>
                <a:gd name="T8" fmla="*/ 0 w 341"/>
                <a:gd name="T9" fmla="*/ 25 h 50"/>
                <a:gd name="T10" fmla="*/ 25 w 341"/>
                <a:gd name="T11" fmla="*/ 0 h 50"/>
                <a:gd name="T12" fmla="*/ 316 w 341"/>
                <a:gd name="T13" fmla="*/ 0 h 50"/>
                <a:gd name="T14" fmla="*/ 341 w 341"/>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1" h="50">
                  <a:moveTo>
                    <a:pt x="341" y="25"/>
                  </a:moveTo>
                  <a:cubicBezTo>
                    <a:pt x="341" y="39"/>
                    <a:pt x="330" y="50"/>
                    <a:pt x="316" y="50"/>
                  </a:cubicBezTo>
                  <a:cubicBezTo>
                    <a:pt x="25" y="50"/>
                    <a:pt x="25" y="50"/>
                    <a:pt x="25" y="50"/>
                  </a:cubicBezTo>
                  <a:cubicBezTo>
                    <a:pt x="11" y="50"/>
                    <a:pt x="0" y="39"/>
                    <a:pt x="0" y="25"/>
                  </a:cubicBezTo>
                  <a:cubicBezTo>
                    <a:pt x="0" y="25"/>
                    <a:pt x="0" y="25"/>
                    <a:pt x="0" y="25"/>
                  </a:cubicBezTo>
                  <a:cubicBezTo>
                    <a:pt x="0" y="11"/>
                    <a:pt x="11" y="0"/>
                    <a:pt x="25" y="0"/>
                  </a:cubicBezTo>
                  <a:cubicBezTo>
                    <a:pt x="316" y="0"/>
                    <a:pt x="316" y="0"/>
                    <a:pt x="316" y="0"/>
                  </a:cubicBezTo>
                  <a:cubicBezTo>
                    <a:pt x="330" y="0"/>
                    <a:pt x="341" y="11"/>
                    <a:pt x="341" y="25"/>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54" name="íślíḋè-Oval 10"/>
            <p:cNvSpPr>
              <a:spLocks/>
            </p:cNvSpPr>
            <p:nvPr/>
          </p:nvSpPr>
          <p:spPr bwMode="auto">
            <a:xfrm>
              <a:off x="9371707" y="3012783"/>
              <a:ext cx="337280" cy="347348"/>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5" name="íślíḋè-Freeform: Shape 11"/>
            <p:cNvSpPr>
              <a:spLocks/>
            </p:cNvSpPr>
            <p:nvPr/>
          </p:nvSpPr>
          <p:spPr bwMode="auto">
            <a:xfrm>
              <a:off x="9316335" y="2962443"/>
              <a:ext cx="448028" cy="453060"/>
            </a:xfrm>
            <a:custGeom>
              <a:avLst/>
              <a:gdLst>
                <a:gd name="T0" fmla="*/ 33 w 67"/>
                <a:gd name="T1" fmla="*/ 68 h 68"/>
                <a:gd name="T2" fmla="*/ 0 w 67"/>
                <a:gd name="T3" fmla="*/ 34 h 68"/>
                <a:gd name="T4" fmla="*/ 33 w 67"/>
                <a:gd name="T5" fmla="*/ 0 h 68"/>
                <a:gd name="T6" fmla="*/ 67 w 67"/>
                <a:gd name="T7" fmla="*/ 34 h 68"/>
                <a:gd name="T8" fmla="*/ 33 w 67"/>
                <a:gd name="T9" fmla="*/ 68 h 68"/>
                <a:gd name="T10" fmla="*/ 33 w 67"/>
                <a:gd name="T11" fmla="*/ 16 h 68"/>
                <a:gd name="T12" fmla="*/ 16 w 67"/>
                <a:gd name="T13" fmla="*/ 34 h 68"/>
                <a:gd name="T14" fmla="*/ 33 w 67"/>
                <a:gd name="T15" fmla="*/ 52 h 68"/>
                <a:gd name="T16" fmla="*/ 51 w 67"/>
                <a:gd name="T17" fmla="*/ 34 h 68"/>
                <a:gd name="T18" fmla="*/ 33 w 67"/>
                <a:gd name="T19" fmla="*/ 1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8">
                  <a:moveTo>
                    <a:pt x="33" y="68"/>
                  </a:moveTo>
                  <a:cubicBezTo>
                    <a:pt x="15" y="68"/>
                    <a:pt x="0" y="53"/>
                    <a:pt x="0" y="34"/>
                  </a:cubicBezTo>
                  <a:cubicBezTo>
                    <a:pt x="0" y="15"/>
                    <a:pt x="15" y="0"/>
                    <a:pt x="33" y="0"/>
                  </a:cubicBezTo>
                  <a:cubicBezTo>
                    <a:pt x="52" y="0"/>
                    <a:pt x="67" y="15"/>
                    <a:pt x="67" y="34"/>
                  </a:cubicBezTo>
                  <a:cubicBezTo>
                    <a:pt x="67" y="53"/>
                    <a:pt x="52" y="68"/>
                    <a:pt x="33" y="68"/>
                  </a:cubicBezTo>
                  <a:close/>
                  <a:moveTo>
                    <a:pt x="33" y="16"/>
                  </a:moveTo>
                  <a:cubicBezTo>
                    <a:pt x="24" y="16"/>
                    <a:pt x="16" y="24"/>
                    <a:pt x="16" y="34"/>
                  </a:cubicBezTo>
                  <a:cubicBezTo>
                    <a:pt x="16" y="44"/>
                    <a:pt x="24" y="52"/>
                    <a:pt x="33" y="52"/>
                  </a:cubicBezTo>
                  <a:cubicBezTo>
                    <a:pt x="43" y="52"/>
                    <a:pt x="51" y="44"/>
                    <a:pt x="51" y="34"/>
                  </a:cubicBezTo>
                  <a:cubicBezTo>
                    <a:pt x="51" y="24"/>
                    <a:pt x="43" y="16"/>
                    <a:pt x="33" y="16"/>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56" name="íślíḋè-Freeform: Shape 12"/>
            <p:cNvSpPr>
              <a:spLocks/>
            </p:cNvSpPr>
            <p:nvPr/>
          </p:nvSpPr>
          <p:spPr bwMode="auto">
            <a:xfrm>
              <a:off x="7353072" y="3788020"/>
              <a:ext cx="1656189" cy="332244"/>
            </a:xfrm>
            <a:custGeom>
              <a:avLst/>
              <a:gdLst>
                <a:gd name="T0" fmla="*/ 249 w 249"/>
                <a:gd name="T1" fmla="*/ 25 h 50"/>
                <a:gd name="T2" fmla="*/ 224 w 249"/>
                <a:gd name="T3" fmla="*/ 50 h 50"/>
                <a:gd name="T4" fmla="*/ 25 w 249"/>
                <a:gd name="T5" fmla="*/ 50 h 50"/>
                <a:gd name="T6" fmla="*/ 0 w 249"/>
                <a:gd name="T7" fmla="*/ 25 h 50"/>
                <a:gd name="T8" fmla="*/ 0 w 249"/>
                <a:gd name="T9" fmla="*/ 25 h 50"/>
                <a:gd name="T10" fmla="*/ 25 w 249"/>
                <a:gd name="T11" fmla="*/ 0 h 50"/>
                <a:gd name="T12" fmla="*/ 224 w 249"/>
                <a:gd name="T13" fmla="*/ 0 h 50"/>
                <a:gd name="T14" fmla="*/ 249 w 249"/>
                <a:gd name="T15" fmla="*/ 25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50">
                  <a:moveTo>
                    <a:pt x="249" y="25"/>
                  </a:moveTo>
                  <a:cubicBezTo>
                    <a:pt x="249" y="38"/>
                    <a:pt x="238" y="50"/>
                    <a:pt x="224" y="50"/>
                  </a:cubicBezTo>
                  <a:cubicBezTo>
                    <a:pt x="25" y="50"/>
                    <a:pt x="25" y="50"/>
                    <a:pt x="25" y="50"/>
                  </a:cubicBezTo>
                  <a:cubicBezTo>
                    <a:pt x="11" y="50"/>
                    <a:pt x="0" y="38"/>
                    <a:pt x="0" y="25"/>
                  </a:cubicBezTo>
                  <a:cubicBezTo>
                    <a:pt x="0" y="25"/>
                    <a:pt x="0" y="25"/>
                    <a:pt x="0" y="25"/>
                  </a:cubicBezTo>
                  <a:cubicBezTo>
                    <a:pt x="0" y="11"/>
                    <a:pt x="11" y="0"/>
                    <a:pt x="25" y="0"/>
                  </a:cubicBezTo>
                  <a:cubicBezTo>
                    <a:pt x="224" y="0"/>
                    <a:pt x="224" y="0"/>
                    <a:pt x="224" y="0"/>
                  </a:cubicBezTo>
                  <a:cubicBezTo>
                    <a:pt x="238" y="0"/>
                    <a:pt x="249" y="11"/>
                    <a:pt x="249" y="25"/>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57" name="íślíḋè-Oval 13"/>
            <p:cNvSpPr>
              <a:spLocks/>
            </p:cNvSpPr>
            <p:nvPr/>
          </p:nvSpPr>
          <p:spPr bwMode="auto">
            <a:xfrm>
              <a:off x="8732390" y="3782988"/>
              <a:ext cx="342312" cy="337280"/>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58" name="íślíḋè-Freeform: Shape 14"/>
            <p:cNvSpPr>
              <a:spLocks/>
            </p:cNvSpPr>
            <p:nvPr/>
          </p:nvSpPr>
          <p:spPr bwMode="auto">
            <a:xfrm>
              <a:off x="8677014" y="3727612"/>
              <a:ext cx="453061" cy="448028"/>
            </a:xfrm>
            <a:custGeom>
              <a:avLst/>
              <a:gdLst>
                <a:gd name="T0" fmla="*/ 34 w 68"/>
                <a:gd name="T1" fmla="*/ 67 h 67"/>
                <a:gd name="T2" fmla="*/ 0 w 68"/>
                <a:gd name="T3" fmla="*/ 34 h 67"/>
                <a:gd name="T4" fmla="*/ 34 w 68"/>
                <a:gd name="T5" fmla="*/ 0 h 67"/>
                <a:gd name="T6" fmla="*/ 68 w 68"/>
                <a:gd name="T7" fmla="*/ 34 h 67"/>
                <a:gd name="T8" fmla="*/ 34 w 68"/>
                <a:gd name="T9" fmla="*/ 67 h 67"/>
                <a:gd name="T10" fmla="*/ 34 w 68"/>
                <a:gd name="T11" fmla="*/ 16 h 67"/>
                <a:gd name="T12" fmla="*/ 16 w 68"/>
                <a:gd name="T13" fmla="*/ 34 h 67"/>
                <a:gd name="T14" fmla="*/ 34 w 68"/>
                <a:gd name="T15" fmla="*/ 51 h 67"/>
                <a:gd name="T16" fmla="*/ 52 w 68"/>
                <a:gd name="T17" fmla="*/ 34 h 67"/>
                <a:gd name="T18" fmla="*/ 34 w 68"/>
                <a:gd name="T1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34" y="67"/>
                  </a:moveTo>
                  <a:cubicBezTo>
                    <a:pt x="15" y="67"/>
                    <a:pt x="0" y="52"/>
                    <a:pt x="0" y="34"/>
                  </a:cubicBezTo>
                  <a:cubicBezTo>
                    <a:pt x="0" y="15"/>
                    <a:pt x="15" y="0"/>
                    <a:pt x="34" y="0"/>
                  </a:cubicBezTo>
                  <a:cubicBezTo>
                    <a:pt x="53" y="0"/>
                    <a:pt x="68" y="15"/>
                    <a:pt x="68" y="34"/>
                  </a:cubicBezTo>
                  <a:cubicBezTo>
                    <a:pt x="68" y="52"/>
                    <a:pt x="53" y="67"/>
                    <a:pt x="34" y="67"/>
                  </a:cubicBezTo>
                  <a:close/>
                  <a:moveTo>
                    <a:pt x="34" y="16"/>
                  </a:moveTo>
                  <a:cubicBezTo>
                    <a:pt x="24" y="16"/>
                    <a:pt x="16" y="24"/>
                    <a:pt x="16" y="34"/>
                  </a:cubicBezTo>
                  <a:cubicBezTo>
                    <a:pt x="16" y="43"/>
                    <a:pt x="24" y="51"/>
                    <a:pt x="34" y="51"/>
                  </a:cubicBezTo>
                  <a:cubicBezTo>
                    <a:pt x="44" y="51"/>
                    <a:pt x="52" y="43"/>
                    <a:pt x="52" y="34"/>
                  </a:cubicBezTo>
                  <a:cubicBezTo>
                    <a:pt x="52" y="24"/>
                    <a:pt x="44" y="16"/>
                    <a:pt x="34" y="16"/>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59" name="íślíḋè-Freeform: Shape 15"/>
            <p:cNvSpPr>
              <a:spLocks/>
            </p:cNvSpPr>
            <p:nvPr/>
          </p:nvSpPr>
          <p:spPr bwMode="auto">
            <a:xfrm>
              <a:off x="7353072" y="4548157"/>
              <a:ext cx="3211696" cy="327212"/>
            </a:xfrm>
            <a:custGeom>
              <a:avLst/>
              <a:gdLst>
                <a:gd name="T0" fmla="*/ 482 w 482"/>
                <a:gd name="T1" fmla="*/ 25 h 49"/>
                <a:gd name="T2" fmla="*/ 457 w 482"/>
                <a:gd name="T3" fmla="*/ 49 h 49"/>
                <a:gd name="T4" fmla="*/ 25 w 482"/>
                <a:gd name="T5" fmla="*/ 49 h 49"/>
                <a:gd name="T6" fmla="*/ 0 w 482"/>
                <a:gd name="T7" fmla="*/ 25 h 49"/>
                <a:gd name="T8" fmla="*/ 0 w 482"/>
                <a:gd name="T9" fmla="*/ 25 h 49"/>
                <a:gd name="T10" fmla="*/ 25 w 482"/>
                <a:gd name="T11" fmla="*/ 0 h 49"/>
                <a:gd name="T12" fmla="*/ 457 w 482"/>
                <a:gd name="T13" fmla="*/ 0 h 49"/>
                <a:gd name="T14" fmla="*/ 482 w 482"/>
                <a:gd name="T15" fmla="*/ 2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2" h="49">
                  <a:moveTo>
                    <a:pt x="482" y="25"/>
                  </a:moveTo>
                  <a:cubicBezTo>
                    <a:pt x="482" y="38"/>
                    <a:pt x="471" y="49"/>
                    <a:pt x="457" y="49"/>
                  </a:cubicBezTo>
                  <a:cubicBezTo>
                    <a:pt x="25" y="49"/>
                    <a:pt x="25" y="49"/>
                    <a:pt x="25" y="49"/>
                  </a:cubicBezTo>
                  <a:cubicBezTo>
                    <a:pt x="11" y="49"/>
                    <a:pt x="0" y="38"/>
                    <a:pt x="0" y="25"/>
                  </a:cubicBezTo>
                  <a:cubicBezTo>
                    <a:pt x="0" y="25"/>
                    <a:pt x="0" y="25"/>
                    <a:pt x="0" y="25"/>
                  </a:cubicBezTo>
                  <a:cubicBezTo>
                    <a:pt x="0" y="11"/>
                    <a:pt x="11" y="0"/>
                    <a:pt x="25" y="0"/>
                  </a:cubicBezTo>
                  <a:cubicBezTo>
                    <a:pt x="457" y="0"/>
                    <a:pt x="457" y="0"/>
                    <a:pt x="457" y="0"/>
                  </a:cubicBezTo>
                  <a:cubicBezTo>
                    <a:pt x="471" y="0"/>
                    <a:pt x="482" y="11"/>
                    <a:pt x="482" y="25"/>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sp>
          <p:nvSpPr>
            <p:cNvPr id="60" name="íślíḋè-Oval 16"/>
            <p:cNvSpPr>
              <a:spLocks/>
            </p:cNvSpPr>
            <p:nvPr/>
          </p:nvSpPr>
          <p:spPr bwMode="auto">
            <a:xfrm>
              <a:off x="10257692" y="4543121"/>
              <a:ext cx="347348" cy="337280"/>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1" name="íślíḋè-Freeform: Shape 17"/>
            <p:cNvSpPr>
              <a:spLocks/>
            </p:cNvSpPr>
            <p:nvPr/>
          </p:nvSpPr>
          <p:spPr bwMode="auto">
            <a:xfrm>
              <a:off x="10202320" y="4487749"/>
              <a:ext cx="453061" cy="448028"/>
            </a:xfrm>
            <a:custGeom>
              <a:avLst/>
              <a:gdLst>
                <a:gd name="T0" fmla="*/ 34 w 68"/>
                <a:gd name="T1" fmla="*/ 67 h 67"/>
                <a:gd name="T2" fmla="*/ 0 w 68"/>
                <a:gd name="T3" fmla="*/ 34 h 67"/>
                <a:gd name="T4" fmla="*/ 34 w 68"/>
                <a:gd name="T5" fmla="*/ 0 h 67"/>
                <a:gd name="T6" fmla="*/ 68 w 68"/>
                <a:gd name="T7" fmla="*/ 34 h 67"/>
                <a:gd name="T8" fmla="*/ 34 w 68"/>
                <a:gd name="T9" fmla="*/ 67 h 67"/>
                <a:gd name="T10" fmla="*/ 34 w 68"/>
                <a:gd name="T11" fmla="*/ 16 h 67"/>
                <a:gd name="T12" fmla="*/ 16 w 68"/>
                <a:gd name="T13" fmla="*/ 34 h 67"/>
                <a:gd name="T14" fmla="*/ 34 w 68"/>
                <a:gd name="T15" fmla="*/ 51 h 67"/>
                <a:gd name="T16" fmla="*/ 52 w 68"/>
                <a:gd name="T17" fmla="*/ 34 h 67"/>
                <a:gd name="T18" fmla="*/ 34 w 68"/>
                <a:gd name="T1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7">
                  <a:moveTo>
                    <a:pt x="34" y="67"/>
                  </a:moveTo>
                  <a:cubicBezTo>
                    <a:pt x="15" y="67"/>
                    <a:pt x="0" y="52"/>
                    <a:pt x="0" y="34"/>
                  </a:cubicBezTo>
                  <a:cubicBezTo>
                    <a:pt x="0" y="15"/>
                    <a:pt x="15" y="0"/>
                    <a:pt x="34" y="0"/>
                  </a:cubicBezTo>
                  <a:cubicBezTo>
                    <a:pt x="52" y="0"/>
                    <a:pt x="68" y="15"/>
                    <a:pt x="68" y="34"/>
                  </a:cubicBezTo>
                  <a:cubicBezTo>
                    <a:pt x="68" y="52"/>
                    <a:pt x="52" y="67"/>
                    <a:pt x="34" y="67"/>
                  </a:cubicBezTo>
                  <a:close/>
                  <a:moveTo>
                    <a:pt x="34" y="16"/>
                  </a:moveTo>
                  <a:cubicBezTo>
                    <a:pt x="24" y="16"/>
                    <a:pt x="16" y="24"/>
                    <a:pt x="16" y="34"/>
                  </a:cubicBezTo>
                  <a:cubicBezTo>
                    <a:pt x="16" y="43"/>
                    <a:pt x="24" y="51"/>
                    <a:pt x="34" y="51"/>
                  </a:cubicBezTo>
                  <a:cubicBezTo>
                    <a:pt x="44" y="51"/>
                    <a:pt x="52" y="43"/>
                    <a:pt x="52" y="34"/>
                  </a:cubicBezTo>
                  <a:cubicBezTo>
                    <a:pt x="52" y="24"/>
                    <a:pt x="44" y="16"/>
                    <a:pt x="34" y="16"/>
                  </a:cubicBezTo>
                  <a:close/>
                </a:path>
              </a:pathLst>
            </a:custGeom>
            <a:solidFill>
              <a:srgbClr val="151472"/>
            </a:solidFill>
            <a:ln>
              <a:noFill/>
            </a:ln>
            <a:effectLst>
              <a:outerShdw blurRad="63500" algn="ctr" rotWithShape="0">
                <a:prstClr val="black">
                  <a:alpha val="40000"/>
                </a:prstClr>
              </a:outerShdw>
            </a:effectLst>
          </p:spPr>
          <p:txBody>
            <a:bodyPr anchor="ctr"/>
            <a:lstStyle/>
            <a:p>
              <a:pPr algn="ctr"/>
              <a:endParaRPr/>
            </a:p>
          </p:txBody>
        </p:sp>
      </p:grpSp>
      <p:grpSp>
        <p:nvGrpSpPr>
          <p:cNvPr id="62" name="Group 21"/>
          <p:cNvGrpSpPr/>
          <p:nvPr/>
        </p:nvGrpSpPr>
        <p:grpSpPr>
          <a:xfrm>
            <a:off x="6820399" y="2710476"/>
            <a:ext cx="500504" cy="500504"/>
            <a:chOff x="1731021" y="1638788"/>
            <a:chExt cx="736375" cy="736375"/>
          </a:xfrm>
          <a:solidFill>
            <a:schemeClr val="accent2"/>
          </a:solidFill>
        </p:grpSpPr>
        <p:sp>
          <p:nvSpPr>
            <p:cNvPr id="63" name="íślíḋè-Oval 22"/>
            <p:cNvSpPr/>
            <p:nvPr/>
          </p:nvSpPr>
          <p:spPr>
            <a:xfrm>
              <a:off x="1731021" y="1638788"/>
              <a:ext cx="736375" cy="736375"/>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4" name="íślíḋè-TextBox 23"/>
            <p:cNvSpPr txBox="1"/>
            <p:nvPr/>
          </p:nvSpPr>
          <p:spPr>
            <a:xfrm>
              <a:off x="1835353" y="1774998"/>
              <a:ext cx="527709" cy="461665"/>
            </a:xfrm>
            <a:prstGeom prst="rect">
              <a:avLst/>
            </a:prstGeom>
            <a:noFill/>
            <a:ln>
              <a:noFill/>
            </a:ln>
          </p:spPr>
          <p:txBody>
            <a:bodyPr wrap="none">
              <a:noAutofit/>
            </a:bodyPr>
            <a:lstStyle/>
            <a:p>
              <a:pPr algn="ctr"/>
              <a:r>
                <a:rPr lang="en-GB" sz="1600" dirty="0">
                  <a:solidFill>
                    <a:schemeClr val="bg1"/>
                  </a:solidFill>
                </a:rPr>
                <a:t>01</a:t>
              </a:r>
            </a:p>
          </p:txBody>
        </p:sp>
      </p:grpSp>
      <p:grpSp>
        <p:nvGrpSpPr>
          <p:cNvPr id="65" name="Group 27"/>
          <p:cNvGrpSpPr/>
          <p:nvPr/>
        </p:nvGrpSpPr>
        <p:grpSpPr>
          <a:xfrm>
            <a:off x="6820399" y="3949567"/>
            <a:ext cx="500504" cy="500504"/>
            <a:chOff x="1731021" y="2821439"/>
            <a:chExt cx="736375" cy="736375"/>
          </a:xfrm>
          <a:solidFill>
            <a:schemeClr val="accent3"/>
          </a:solidFill>
        </p:grpSpPr>
        <p:sp>
          <p:nvSpPr>
            <p:cNvPr id="66" name="íślíḋè-Oval 28"/>
            <p:cNvSpPr/>
            <p:nvPr/>
          </p:nvSpPr>
          <p:spPr>
            <a:xfrm>
              <a:off x="1731021" y="2821439"/>
              <a:ext cx="736375" cy="736375"/>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7" name="íślíḋè-TextBox 29"/>
            <p:cNvSpPr txBox="1"/>
            <p:nvPr/>
          </p:nvSpPr>
          <p:spPr>
            <a:xfrm>
              <a:off x="1835353" y="2957649"/>
              <a:ext cx="527709" cy="461665"/>
            </a:xfrm>
            <a:prstGeom prst="rect">
              <a:avLst/>
            </a:prstGeom>
            <a:noFill/>
            <a:ln>
              <a:noFill/>
            </a:ln>
          </p:spPr>
          <p:txBody>
            <a:bodyPr wrap="none">
              <a:noAutofit/>
            </a:bodyPr>
            <a:lstStyle/>
            <a:p>
              <a:pPr algn="ctr"/>
              <a:r>
                <a:rPr lang="en-GB" sz="1600">
                  <a:solidFill>
                    <a:schemeClr val="bg1"/>
                  </a:solidFill>
                </a:rPr>
                <a:t>02</a:t>
              </a:r>
            </a:p>
          </p:txBody>
        </p:sp>
      </p:grpSp>
      <p:grpSp>
        <p:nvGrpSpPr>
          <p:cNvPr id="68" name="Group 33"/>
          <p:cNvGrpSpPr/>
          <p:nvPr/>
        </p:nvGrpSpPr>
        <p:grpSpPr>
          <a:xfrm>
            <a:off x="6820399" y="5188658"/>
            <a:ext cx="500504" cy="500504"/>
            <a:chOff x="1731021" y="4175657"/>
            <a:chExt cx="736375" cy="736375"/>
          </a:xfrm>
          <a:solidFill>
            <a:schemeClr val="accent4"/>
          </a:solidFill>
        </p:grpSpPr>
        <p:sp>
          <p:nvSpPr>
            <p:cNvPr id="69" name="íślíḋè-Oval 34"/>
            <p:cNvSpPr/>
            <p:nvPr/>
          </p:nvSpPr>
          <p:spPr>
            <a:xfrm>
              <a:off x="1731021" y="4175657"/>
              <a:ext cx="736375" cy="736375"/>
            </a:xfrm>
            <a:prstGeom prst="ellips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0" name="íślíḋè-TextBox 35"/>
            <p:cNvSpPr txBox="1"/>
            <p:nvPr/>
          </p:nvSpPr>
          <p:spPr>
            <a:xfrm>
              <a:off x="1835353" y="4311867"/>
              <a:ext cx="527709" cy="461665"/>
            </a:xfrm>
            <a:prstGeom prst="rect">
              <a:avLst/>
            </a:prstGeom>
            <a:noFill/>
            <a:ln>
              <a:noFill/>
            </a:ln>
          </p:spPr>
          <p:txBody>
            <a:bodyPr wrap="none">
              <a:noAutofit/>
            </a:bodyPr>
            <a:lstStyle/>
            <a:p>
              <a:pPr algn="ctr"/>
              <a:r>
                <a:rPr lang="en-GB" sz="1600" dirty="0">
                  <a:solidFill>
                    <a:schemeClr val="bg1"/>
                  </a:solidFill>
                </a:rPr>
                <a:t>03</a:t>
              </a:r>
            </a:p>
          </p:txBody>
        </p:sp>
      </p:grpSp>
      <p:grpSp>
        <p:nvGrpSpPr>
          <p:cNvPr id="71" name="组合 70"/>
          <p:cNvGrpSpPr/>
          <p:nvPr/>
        </p:nvGrpSpPr>
        <p:grpSpPr>
          <a:xfrm>
            <a:off x="7436680" y="2506412"/>
            <a:ext cx="3383085" cy="867593"/>
            <a:chOff x="2677264" y="1996356"/>
            <a:chExt cx="3383085" cy="867593"/>
          </a:xfrm>
        </p:grpSpPr>
        <p:sp>
          <p:nvSpPr>
            <p:cNvPr id="72" name="矩形 71"/>
            <p:cNvSpPr/>
            <p:nvPr/>
          </p:nvSpPr>
          <p:spPr>
            <a:xfrm>
              <a:off x="2677264" y="2346820"/>
              <a:ext cx="3383085" cy="517129"/>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73" name="矩形 72"/>
            <p:cNvSpPr/>
            <p:nvPr/>
          </p:nvSpPr>
          <p:spPr>
            <a:xfrm>
              <a:off x="2677265" y="1996356"/>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grpSp>
      <p:grpSp>
        <p:nvGrpSpPr>
          <p:cNvPr id="74" name="组合 73"/>
          <p:cNvGrpSpPr/>
          <p:nvPr/>
        </p:nvGrpSpPr>
        <p:grpSpPr>
          <a:xfrm>
            <a:off x="7436680" y="3735242"/>
            <a:ext cx="3383085" cy="885995"/>
            <a:chOff x="2677264" y="1996356"/>
            <a:chExt cx="3383085" cy="885995"/>
          </a:xfrm>
        </p:grpSpPr>
        <p:sp>
          <p:nvSpPr>
            <p:cNvPr id="75" name="矩形 74"/>
            <p:cNvSpPr/>
            <p:nvPr/>
          </p:nvSpPr>
          <p:spPr>
            <a:xfrm>
              <a:off x="2677264" y="2346820"/>
              <a:ext cx="3383085" cy="535531"/>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76" name="矩形 75"/>
            <p:cNvSpPr/>
            <p:nvPr/>
          </p:nvSpPr>
          <p:spPr>
            <a:xfrm>
              <a:off x="2677265" y="1996356"/>
              <a:ext cx="2084387" cy="39805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grpSp>
      <p:grpSp>
        <p:nvGrpSpPr>
          <p:cNvPr id="77" name="组合 76"/>
          <p:cNvGrpSpPr/>
          <p:nvPr/>
        </p:nvGrpSpPr>
        <p:grpSpPr>
          <a:xfrm>
            <a:off x="7436680" y="4973604"/>
            <a:ext cx="3383085" cy="885995"/>
            <a:chOff x="2677264" y="1996356"/>
            <a:chExt cx="3383085" cy="885995"/>
          </a:xfrm>
        </p:grpSpPr>
        <p:sp>
          <p:nvSpPr>
            <p:cNvPr id="78" name="矩形 77"/>
            <p:cNvSpPr/>
            <p:nvPr/>
          </p:nvSpPr>
          <p:spPr>
            <a:xfrm>
              <a:off x="2677264" y="2346820"/>
              <a:ext cx="3383085" cy="535531"/>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79" name="矩形 78"/>
            <p:cNvSpPr/>
            <p:nvPr/>
          </p:nvSpPr>
          <p:spPr>
            <a:xfrm>
              <a:off x="2677265" y="1996356"/>
              <a:ext cx="2084387" cy="39805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grpSp>
      <p:sp>
        <p:nvSpPr>
          <p:cNvPr id="80" name="矩形 79"/>
          <p:cNvSpPr/>
          <p:nvPr/>
        </p:nvSpPr>
        <p:spPr>
          <a:xfrm>
            <a:off x="501446" y="2739051"/>
            <a:ext cx="1521855" cy="36279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600" dirty="0">
                <a:solidFill>
                  <a:srgbClr val="151472"/>
                </a:solidFill>
                <a:latin typeface="迷你简菱心" panose="02010609000101010101" pitchFamily="49" charset="-122"/>
                <a:ea typeface="迷你简菱心" panose="02010609000101010101" pitchFamily="49" charset="-122"/>
              </a:rPr>
              <a:t>Add title text</a:t>
            </a:r>
            <a:endParaRPr lang="zh-CN" altLang="en-US" sz="1600" dirty="0">
              <a:solidFill>
                <a:srgbClr val="151472"/>
              </a:solidFill>
              <a:latin typeface="迷你简菱心" panose="02010609000101010101" pitchFamily="49" charset="-122"/>
              <a:ea typeface="迷你简菱心" panose="02010609000101010101" pitchFamily="49" charset="-122"/>
            </a:endParaRPr>
          </a:p>
        </p:txBody>
      </p:sp>
      <p:sp>
        <p:nvSpPr>
          <p:cNvPr id="81" name="矩形 80"/>
          <p:cNvSpPr/>
          <p:nvPr/>
        </p:nvSpPr>
        <p:spPr>
          <a:xfrm>
            <a:off x="501446" y="3539021"/>
            <a:ext cx="1521855" cy="36279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600" dirty="0">
                <a:solidFill>
                  <a:srgbClr val="151472"/>
                </a:solidFill>
                <a:latin typeface="迷你简菱心" panose="02010609000101010101" pitchFamily="49" charset="-122"/>
                <a:ea typeface="迷你简菱心" panose="02010609000101010101" pitchFamily="49" charset="-122"/>
              </a:rPr>
              <a:t>Add title text</a:t>
            </a:r>
            <a:endParaRPr lang="zh-CN" altLang="en-US" sz="1600" dirty="0">
              <a:solidFill>
                <a:srgbClr val="151472"/>
              </a:solidFill>
              <a:latin typeface="迷你简菱心" panose="02010609000101010101" pitchFamily="49" charset="-122"/>
              <a:ea typeface="迷你简菱心" panose="02010609000101010101" pitchFamily="49" charset="-122"/>
            </a:endParaRPr>
          </a:p>
        </p:txBody>
      </p:sp>
      <p:sp>
        <p:nvSpPr>
          <p:cNvPr id="82" name="矩形 81"/>
          <p:cNvSpPr/>
          <p:nvPr/>
        </p:nvSpPr>
        <p:spPr>
          <a:xfrm>
            <a:off x="501446" y="4271055"/>
            <a:ext cx="1521855" cy="36279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600" dirty="0">
                <a:solidFill>
                  <a:srgbClr val="151472"/>
                </a:solidFill>
                <a:latin typeface="迷你简菱心" panose="02010609000101010101" pitchFamily="49" charset="-122"/>
                <a:ea typeface="迷你简菱心" panose="02010609000101010101" pitchFamily="49" charset="-122"/>
              </a:rPr>
              <a:t>Add title text</a:t>
            </a:r>
            <a:endParaRPr lang="zh-CN" altLang="en-US" sz="1600" dirty="0">
              <a:solidFill>
                <a:srgbClr val="151472"/>
              </a:solidFill>
              <a:latin typeface="迷你简菱心" panose="02010609000101010101" pitchFamily="49" charset="-122"/>
              <a:ea typeface="迷你简菱心" panose="02010609000101010101" pitchFamily="49" charset="-122"/>
            </a:endParaRPr>
          </a:p>
        </p:txBody>
      </p:sp>
      <p:sp>
        <p:nvSpPr>
          <p:cNvPr id="83" name="矩形 82"/>
          <p:cNvSpPr/>
          <p:nvPr/>
        </p:nvSpPr>
        <p:spPr>
          <a:xfrm>
            <a:off x="501446" y="5071822"/>
            <a:ext cx="1521855" cy="362792"/>
          </a:xfrm>
          <a:prstGeom prst="rect">
            <a:avLst/>
          </a:prstGeom>
        </p:spPr>
        <p:txBody>
          <a:bodyPr wrap="square">
            <a:spAutoFit/>
            <a:scene3d>
              <a:camera prst="orthographicFront"/>
              <a:lightRig rig="threePt" dir="t"/>
            </a:scene3d>
            <a:sp3d contourW="12700"/>
          </a:bodyPr>
          <a:lstStyle/>
          <a:p>
            <a:pPr algn="r">
              <a:lnSpc>
                <a:spcPct val="120000"/>
              </a:lnSpc>
            </a:pPr>
            <a:r>
              <a:rPr lang="en-US" altLang="zh-CN" sz="1600" dirty="0">
                <a:solidFill>
                  <a:srgbClr val="151472"/>
                </a:solidFill>
                <a:latin typeface="迷你简菱心" panose="02010609000101010101" pitchFamily="49" charset="-122"/>
                <a:ea typeface="迷你简菱心" panose="02010609000101010101" pitchFamily="49" charset="-122"/>
              </a:rPr>
              <a:t>Add title text</a:t>
            </a:r>
            <a:endParaRPr lang="zh-CN" altLang="en-US" sz="1600" dirty="0">
              <a:solidFill>
                <a:srgbClr val="151472"/>
              </a:solidFill>
              <a:latin typeface="迷你简菱心" panose="02010609000101010101" pitchFamily="49" charset="-122"/>
              <a:ea typeface="迷你简菱心" panose="02010609000101010101" pitchFamily="49" charset="-122"/>
            </a:endParaRPr>
          </a:p>
        </p:txBody>
      </p:sp>
    </p:spTree>
    <p:extLst>
      <p:ext uri="{BB962C8B-B14F-4D97-AF65-F5344CB8AC3E}">
        <p14:creationId xmlns:p14="http://schemas.microsoft.com/office/powerpoint/2010/main" val="9825919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2" presetClass="entr" presetSubtype="8"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500" fill="hold"/>
                                        <p:tgtEl>
                                          <p:spTgt spid="46"/>
                                        </p:tgtEl>
                                        <p:attrNameLst>
                                          <p:attrName>ppt_x</p:attrName>
                                        </p:attrNameLst>
                                      </p:cBhvr>
                                      <p:tavLst>
                                        <p:tav tm="0">
                                          <p:val>
                                            <p:strVal val="0-#ppt_w/2"/>
                                          </p:val>
                                        </p:tav>
                                        <p:tav tm="100000">
                                          <p:val>
                                            <p:strVal val="#ppt_x"/>
                                          </p:val>
                                        </p:tav>
                                      </p:tavLst>
                                    </p:anim>
                                    <p:anim calcmode="lin" valueType="num">
                                      <p:cBhvr additive="base">
                                        <p:cTn id="29" dur="500" fill="hold"/>
                                        <p:tgtEl>
                                          <p:spTgt spid="46"/>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10" presetClass="entr" presetSubtype="0" fill="hold" grpId="0" nodeType="after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par>
                          <p:cTn id="43" fill="hold">
                            <p:stCondLst>
                              <p:cond delay="3450"/>
                            </p:stCondLst>
                            <p:childTnLst>
                              <p:par>
                                <p:cTn id="44" presetID="53" presetClass="entr" presetSubtype="16" fill="hold" nodeType="after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p:cTn id="46" dur="500" fill="hold"/>
                                        <p:tgtEl>
                                          <p:spTgt spid="62"/>
                                        </p:tgtEl>
                                        <p:attrNameLst>
                                          <p:attrName>ppt_w</p:attrName>
                                        </p:attrNameLst>
                                      </p:cBhvr>
                                      <p:tavLst>
                                        <p:tav tm="0">
                                          <p:val>
                                            <p:fltVal val="0"/>
                                          </p:val>
                                        </p:tav>
                                        <p:tav tm="100000">
                                          <p:val>
                                            <p:strVal val="#ppt_w"/>
                                          </p:val>
                                        </p:tav>
                                      </p:tavLst>
                                    </p:anim>
                                    <p:anim calcmode="lin" valueType="num">
                                      <p:cBhvr>
                                        <p:cTn id="47" dur="500" fill="hold"/>
                                        <p:tgtEl>
                                          <p:spTgt spid="62"/>
                                        </p:tgtEl>
                                        <p:attrNameLst>
                                          <p:attrName>ppt_h</p:attrName>
                                        </p:attrNameLst>
                                      </p:cBhvr>
                                      <p:tavLst>
                                        <p:tav tm="0">
                                          <p:val>
                                            <p:fltVal val="0"/>
                                          </p:val>
                                        </p:tav>
                                        <p:tav tm="100000">
                                          <p:val>
                                            <p:strVal val="#ppt_h"/>
                                          </p:val>
                                        </p:tav>
                                      </p:tavLst>
                                    </p:anim>
                                    <p:animEffect transition="in" filter="fade">
                                      <p:cBhvr>
                                        <p:cTn id="48" dur="500"/>
                                        <p:tgtEl>
                                          <p:spTgt spid="62"/>
                                        </p:tgtEl>
                                      </p:cBhvr>
                                    </p:animEffect>
                                  </p:childTnLst>
                                </p:cTn>
                              </p:par>
                              <p:par>
                                <p:cTn id="49" presetID="53" presetClass="entr" presetSubtype="16" fill="hold" nodeType="with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500" fill="hold"/>
                                        <p:tgtEl>
                                          <p:spTgt spid="65"/>
                                        </p:tgtEl>
                                        <p:attrNameLst>
                                          <p:attrName>ppt_w</p:attrName>
                                        </p:attrNameLst>
                                      </p:cBhvr>
                                      <p:tavLst>
                                        <p:tav tm="0">
                                          <p:val>
                                            <p:fltVal val="0"/>
                                          </p:val>
                                        </p:tav>
                                        <p:tav tm="100000">
                                          <p:val>
                                            <p:strVal val="#ppt_w"/>
                                          </p:val>
                                        </p:tav>
                                      </p:tavLst>
                                    </p:anim>
                                    <p:anim calcmode="lin" valueType="num">
                                      <p:cBhvr>
                                        <p:cTn id="52" dur="500" fill="hold"/>
                                        <p:tgtEl>
                                          <p:spTgt spid="65"/>
                                        </p:tgtEl>
                                        <p:attrNameLst>
                                          <p:attrName>ppt_h</p:attrName>
                                        </p:attrNameLst>
                                      </p:cBhvr>
                                      <p:tavLst>
                                        <p:tav tm="0">
                                          <p:val>
                                            <p:fltVal val="0"/>
                                          </p:val>
                                        </p:tav>
                                        <p:tav tm="100000">
                                          <p:val>
                                            <p:strVal val="#ppt_h"/>
                                          </p:val>
                                        </p:tav>
                                      </p:tavLst>
                                    </p:anim>
                                    <p:animEffect transition="in" filter="fade">
                                      <p:cBhvr>
                                        <p:cTn id="53" dur="500"/>
                                        <p:tgtEl>
                                          <p:spTgt spid="65"/>
                                        </p:tgtEl>
                                      </p:cBhvr>
                                    </p:animEffect>
                                  </p:childTnLst>
                                </p:cTn>
                              </p:par>
                              <p:par>
                                <p:cTn id="54" presetID="53" presetClass="entr" presetSubtype="16" fill="hold" nodeType="with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p:cTn id="56" dur="500" fill="hold"/>
                                        <p:tgtEl>
                                          <p:spTgt spid="68"/>
                                        </p:tgtEl>
                                        <p:attrNameLst>
                                          <p:attrName>ppt_w</p:attrName>
                                        </p:attrNameLst>
                                      </p:cBhvr>
                                      <p:tavLst>
                                        <p:tav tm="0">
                                          <p:val>
                                            <p:fltVal val="0"/>
                                          </p:val>
                                        </p:tav>
                                        <p:tav tm="100000">
                                          <p:val>
                                            <p:strVal val="#ppt_w"/>
                                          </p:val>
                                        </p:tav>
                                      </p:tavLst>
                                    </p:anim>
                                    <p:anim calcmode="lin" valueType="num">
                                      <p:cBhvr>
                                        <p:cTn id="57" dur="500" fill="hold"/>
                                        <p:tgtEl>
                                          <p:spTgt spid="68"/>
                                        </p:tgtEl>
                                        <p:attrNameLst>
                                          <p:attrName>ppt_h</p:attrName>
                                        </p:attrNameLst>
                                      </p:cBhvr>
                                      <p:tavLst>
                                        <p:tav tm="0">
                                          <p:val>
                                            <p:fltVal val="0"/>
                                          </p:val>
                                        </p:tav>
                                        <p:tav tm="100000">
                                          <p:val>
                                            <p:strVal val="#ppt_h"/>
                                          </p:val>
                                        </p:tav>
                                      </p:tavLst>
                                    </p:anim>
                                    <p:animEffect transition="in" filter="fade">
                                      <p:cBhvr>
                                        <p:cTn id="58" dur="500"/>
                                        <p:tgtEl>
                                          <p:spTgt spid="68"/>
                                        </p:tgtEl>
                                      </p:cBhvr>
                                    </p:animEffect>
                                  </p:childTnLst>
                                </p:cTn>
                              </p:par>
                            </p:childTnLst>
                          </p:cTn>
                        </p:par>
                        <p:par>
                          <p:cTn id="59" fill="hold">
                            <p:stCondLst>
                              <p:cond delay="3950"/>
                            </p:stCondLst>
                            <p:childTnLst>
                              <p:par>
                                <p:cTn id="60" presetID="2" presetClass="entr" presetSubtype="2" fill="hold" nodeType="afterEffect">
                                  <p:stCondLst>
                                    <p:cond delay="0"/>
                                  </p:stCondLst>
                                  <p:childTnLst>
                                    <p:set>
                                      <p:cBhvr>
                                        <p:cTn id="61" dur="1" fill="hold">
                                          <p:stCondLst>
                                            <p:cond delay="0"/>
                                          </p:stCondLst>
                                        </p:cTn>
                                        <p:tgtEl>
                                          <p:spTgt spid="71"/>
                                        </p:tgtEl>
                                        <p:attrNameLst>
                                          <p:attrName>style.visibility</p:attrName>
                                        </p:attrNameLst>
                                      </p:cBhvr>
                                      <p:to>
                                        <p:strVal val="visible"/>
                                      </p:to>
                                    </p:set>
                                    <p:anim calcmode="lin" valueType="num">
                                      <p:cBhvr additive="base">
                                        <p:cTn id="62" dur="500" fill="hold"/>
                                        <p:tgtEl>
                                          <p:spTgt spid="71"/>
                                        </p:tgtEl>
                                        <p:attrNameLst>
                                          <p:attrName>ppt_x</p:attrName>
                                        </p:attrNameLst>
                                      </p:cBhvr>
                                      <p:tavLst>
                                        <p:tav tm="0">
                                          <p:val>
                                            <p:strVal val="1+#ppt_w/2"/>
                                          </p:val>
                                        </p:tav>
                                        <p:tav tm="100000">
                                          <p:val>
                                            <p:strVal val="#ppt_x"/>
                                          </p:val>
                                        </p:tav>
                                      </p:tavLst>
                                    </p:anim>
                                    <p:anim calcmode="lin" valueType="num">
                                      <p:cBhvr additive="base">
                                        <p:cTn id="63" dur="500" fill="hold"/>
                                        <p:tgtEl>
                                          <p:spTgt spid="71"/>
                                        </p:tgtEl>
                                        <p:attrNameLst>
                                          <p:attrName>ppt_y</p:attrName>
                                        </p:attrNameLst>
                                      </p:cBhvr>
                                      <p:tavLst>
                                        <p:tav tm="0">
                                          <p:val>
                                            <p:strVal val="#ppt_y"/>
                                          </p:val>
                                        </p:tav>
                                        <p:tav tm="100000">
                                          <p:val>
                                            <p:strVal val="#ppt_y"/>
                                          </p:val>
                                        </p:tav>
                                      </p:tavLst>
                                    </p:anim>
                                  </p:childTnLst>
                                </p:cTn>
                              </p:par>
                            </p:childTnLst>
                          </p:cTn>
                        </p:par>
                        <p:par>
                          <p:cTn id="64" fill="hold">
                            <p:stCondLst>
                              <p:cond delay="4450"/>
                            </p:stCondLst>
                            <p:childTnLst>
                              <p:par>
                                <p:cTn id="65" presetID="2" presetClass="entr" presetSubtype="2"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additive="base">
                                        <p:cTn id="67" dur="500" fill="hold"/>
                                        <p:tgtEl>
                                          <p:spTgt spid="74"/>
                                        </p:tgtEl>
                                        <p:attrNameLst>
                                          <p:attrName>ppt_x</p:attrName>
                                        </p:attrNameLst>
                                      </p:cBhvr>
                                      <p:tavLst>
                                        <p:tav tm="0">
                                          <p:val>
                                            <p:strVal val="1+#ppt_w/2"/>
                                          </p:val>
                                        </p:tav>
                                        <p:tav tm="100000">
                                          <p:val>
                                            <p:strVal val="#ppt_x"/>
                                          </p:val>
                                        </p:tav>
                                      </p:tavLst>
                                    </p:anim>
                                    <p:anim calcmode="lin" valueType="num">
                                      <p:cBhvr additive="base">
                                        <p:cTn id="68" dur="500" fill="hold"/>
                                        <p:tgtEl>
                                          <p:spTgt spid="74"/>
                                        </p:tgtEl>
                                        <p:attrNameLst>
                                          <p:attrName>ppt_y</p:attrName>
                                        </p:attrNameLst>
                                      </p:cBhvr>
                                      <p:tavLst>
                                        <p:tav tm="0">
                                          <p:val>
                                            <p:strVal val="#ppt_y"/>
                                          </p:val>
                                        </p:tav>
                                        <p:tav tm="100000">
                                          <p:val>
                                            <p:strVal val="#ppt_y"/>
                                          </p:val>
                                        </p:tav>
                                      </p:tavLst>
                                    </p:anim>
                                  </p:childTnLst>
                                </p:cTn>
                              </p:par>
                            </p:childTnLst>
                          </p:cTn>
                        </p:par>
                        <p:par>
                          <p:cTn id="69" fill="hold">
                            <p:stCondLst>
                              <p:cond delay="4950"/>
                            </p:stCondLst>
                            <p:childTnLst>
                              <p:par>
                                <p:cTn id="70" presetID="2" presetClass="entr" presetSubtype="2" fill="hold"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additive="base">
                                        <p:cTn id="72" dur="500" fill="hold"/>
                                        <p:tgtEl>
                                          <p:spTgt spid="77"/>
                                        </p:tgtEl>
                                        <p:attrNameLst>
                                          <p:attrName>ppt_x</p:attrName>
                                        </p:attrNameLst>
                                      </p:cBhvr>
                                      <p:tavLst>
                                        <p:tav tm="0">
                                          <p:val>
                                            <p:strVal val="1+#ppt_w/2"/>
                                          </p:val>
                                        </p:tav>
                                        <p:tav tm="100000">
                                          <p:val>
                                            <p:strVal val="#ppt_x"/>
                                          </p:val>
                                        </p:tav>
                                      </p:tavLst>
                                    </p:anim>
                                    <p:anim calcmode="lin" valueType="num">
                                      <p:cBhvr additive="base">
                                        <p:cTn id="73"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80" grpId="0"/>
      <p:bldP spid="81" grpId="0"/>
      <p:bldP spid="82" grpId="0"/>
      <p:bldP spid="8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05.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grpSp>
        <p:nvGrpSpPr>
          <p:cNvPr id="21" name="b2f6de72-cca0-432e-bc14-f974cb5caf9e"/>
          <p:cNvGrpSpPr>
            <a:grpSpLocks noChangeAspect="1"/>
          </p:cNvGrpSpPr>
          <p:nvPr/>
        </p:nvGrpSpPr>
        <p:grpSpPr>
          <a:xfrm>
            <a:off x="4401185" y="2029461"/>
            <a:ext cx="2305050" cy="3946525"/>
            <a:chOff x="4391025" y="1047751"/>
            <a:chExt cx="2305050" cy="4762499"/>
          </a:xfrm>
        </p:grpSpPr>
        <p:sp>
          <p:nvSpPr>
            <p:cNvPr id="22" name="ïṧḷïḓê-Rectangle 4"/>
            <p:cNvSpPr/>
            <p:nvPr/>
          </p:nvSpPr>
          <p:spPr>
            <a:xfrm>
              <a:off x="4391025" y="1047751"/>
              <a:ext cx="2305050" cy="2305050"/>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8000">
                <a:solidFill>
                  <a:schemeClr val="bg1"/>
                </a:solidFill>
                <a:latin typeface="Agency FB" panose="020B0503020202020204" pitchFamily="34" charset="0"/>
              </a:endParaRPr>
            </a:p>
          </p:txBody>
        </p:sp>
        <p:sp>
          <p:nvSpPr>
            <p:cNvPr id="23" name="ïṧḷïḓê-文本框 10"/>
            <p:cNvSpPr txBox="1"/>
            <p:nvPr/>
          </p:nvSpPr>
          <p:spPr>
            <a:xfrm>
              <a:off x="4540493" y="1269713"/>
              <a:ext cx="1593607" cy="830997"/>
            </a:xfrm>
            <a:prstGeom prst="rect">
              <a:avLst/>
            </a:prstGeom>
            <a:noFill/>
          </p:spPr>
          <p:txBody>
            <a:bodyPr wrap="none" lIns="0" tIns="0" rIns="0" bIns="0">
              <a:normAutofit lnSpcReduction="10000"/>
            </a:bodyPr>
            <a:lstStyle/>
            <a:p>
              <a:r>
                <a:rPr lang="en-US" altLang="zh-CN" sz="4800" dirty="0">
                  <a:solidFill>
                    <a:schemeClr val="bg1"/>
                  </a:solidFill>
                  <a:latin typeface="Agency FB" panose="020B0503020202020204" pitchFamily="34" charset="0"/>
                </a:rPr>
                <a:t>55%</a:t>
              </a:r>
            </a:p>
          </p:txBody>
        </p:sp>
        <p:sp>
          <p:nvSpPr>
            <p:cNvPr id="24" name="ïṧḷïḓê-Rectangle 8"/>
            <p:cNvSpPr/>
            <p:nvPr/>
          </p:nvSpPr>
          <p:spPr>
            <a:xfrm>
              <a:off x="4391025" y="3505200"/>
              <a:ext cx="2305050" cy="2305050"/>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8000">
                <a:solidFill>
                  <a:schemeClr val="bg1"/>
                </a:solidFill>
                <a:latin typeface="Agency FB" panose="020B0503020202020204" pitchFamily="34" charset="0"/>
              </a:endParaRPr>
            </a:p>
          </p:txBody>
        </p:sp>
        <p:sp>
          <p:nvSpPr>
            <p:cNvPr id="25" name="ïṧḷïḓê-文本框 14"/>
            <p:cNvSpPr txBox="1"/>
            <p:nvPr/>
          </p:nvSpPr>
          <p:spPr>
            <a:xfrm>
              <a:off x="4540493" y="3727161"/>
              <a:ext cx="1593607" cy="830997"/>
            </a:xfrm>
            <a:prstGeom prst="rect">
              <a:avLst/>
            </a:prstGeom>
            <a:noFill/>
          </p:spPr>
          <p:txBody>
            <a:bodyPr wrap="none" lIns="0" tIns="0" rIns="0" bIns="0">
              <a:normAutofit lnSpcReduction="10000"/>
            </a:bodyPr>
            <a:lstStyle/>
            <a:p>
              <a:r>
                <a:rPr lang="en-US" altLang="zh-CN" sz="4800" dirty="0">
                  <a:solidFill>
                    <a:schemeClr val="bg1"/>
                  </a:solidFill>
                  <a:latin typeface="Agency FB" panose="020B0503020202020204" pitchFamily="34" charset="0"/>
                </a:rPr>
                <a:t>45%</a:t>
              </a:r>
            </a:p>
          </p:txBody>
        </p:sp>
      </p:grpSp>
      <p:pic>
        <p:nvPicPr>
          <p:cNvPr id="26" name="图片占位符 2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48386" y="2029461"/>
            <a:ext cx="3143250" cy="3946525"/>
          </a:xfrm>
          <a:prstGeom prst="rect">
            <a:avLst/>
          </a:prstGeom>
          <a:solidFill>
            <a:srgbClr val="151472"/>
          </a:solidFill>
          <a:ln>
            <a:noFill/>
          </a:ln>
          <a:effectLst>
            <a:outerShdw blurRad="63500" algn="ctr" rotWithShape="0">
              <a:prstClr val="black">
                <a:alpha val="40000"/>
              </a:prstClr>
            </a:outerShdw>
          </a:effectLst>
        </p:spPr>
      </p:pic>
      <p:pic>
        <p:nvPicPr>
          <p:cNvPr id="27" name="图片占位符 2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915785" y="2029461"/>
            <a:ext cx="4248150" cy="1910119"/>
          </a:xfrm>
          <a:prstGeom prst="rect">
            <a:avLst/>
          </a:prstGeom>
          <a:solidFill>
            <a:srgbClr val="151472"/>
          </a:solidFill>
          <a:ln>
            <a:noFill/>
          </a:ln>
          <a:effectLst>
            <a:outerShdw blurRad="63500" algn="ctr" rotWithShape="0">
              <a:prstClr val="black">
                <a:alpha val="40000"/>
              </a:prstClr>
            </a:outerShdw>
          </a:effectLst>
        </p:spPr>
      </p:pic>
      <p:pic>
        <p:nvPicPr>
          <p:cNvPr id="28" name="图片占位符 2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915785" y="4065867"/>
            <a:ext cx="4248150" cy="1910119"/>
          </a:xfrm>
          <a:prstGeom prst="rect">
            <a:avLst/>
          </a:prstGeom>
          <a:solidFill>
            <a:srgbClr val="151472"/>
          </a:solidFill>
          <a:ln>
            <a:noFill/>
          </a:ln>
          <a:effectLst>
            <a:outerShdw blurRad="63500" algn="ctr" rotWithShape="0">
              <a:prstClr val="black">
                <a:alpha val="40000"/>
              </a:prstClr>
            </a:outerShdw>
          </a:effectLst>
        </p:spPr>
      </p:pic>
      <p:sp>
        <p:nvSpPr>
          <p:cNvPr id="29" name="矩形 28"/>
          <p:cNvSpPr/>
          <p:nvPr/>
        </p:nvSpPr>
        <p:spPr>
          <a:xfrm>
            <a:off x="4483978" y="2917318"/>
            <a:ext cx="1943100" cy="738344"/>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200" dirty="0">
                <a:solidFill>
                  <a:schemeClr val="bg1"/>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30" name="矩形 29"/>
          <p:cNvSpPr/>
          <p:nvPr/>
        </p:nvSpPr>
        <p:spPr>
          <a:xfrm>
            <a:off x="4483978" y="4965448"/>
            <a:ext cx="1943100" cy="738344"/>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200" dirty="0">
                <a:solidFill>
                  <a:schemeClr val="bg1"/>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Tree>
    <p:extLst>
      <p:ext uri="{BB962C8B-B14F-4D97-AF65-F5344CB8AC3E}">
        <p14:creationId xmlns:p14="http://schemas.microsoft.com/office/powerpoint/2010/main" val="4344854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2" presetClass="entr" presetSubtype="2"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1+#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par>
                          <p:cTn id="30" fill="hold">
                            <p:stCondLst>
                              <p:cond delay="2950"/>
                            </p:stCondLst>
                            <p:childTnLst>
                              <p:par>
                                <p:cTn id="31" presetID="42" presetClass="entr" presetSubtype="0"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childTnLst>
                          </p:cTn>
                        </p:par>
                        <p:par>
                          <p:cTn id="41" fill="hold">
                            <p:stCondLst>
                              <p:cond delay="3950"/>
                            </p:stCondLst>
                            <p:childTnLst>
                              <p:par>
                                <p:cTn id="42" presetID="10" presetClass="entr" presetSubtype="0"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05.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grpSp>
        <p:nvGrpSpPr>
          <p:cNvPr id="40" name="组合 39"/>
          <p:cNvGrpSpPr/>
          <p:nvPr/>
        </p:nvGrpSpPr>
        <p:grpSpPr>
          <a:xfrm>
            <a:off x="4061214" y="1881884"/>
            <a:ext cx="4168163" cy="4406858"/>
            <a:chOff x="3716464" y="1251767"/>
            <a:chExt cx="4832472" cy="5109209"/>
          </a:xfrm>
        </p:grpSpPr>
        <p:sp>
          <p:nvSpPr>
            <p:cNvPr id="41" name="椭圆 40"/>
            <p:cNvSpPr/>
            <p:nvPr/>
          </p:nvSpPr>
          <p:spPr>
            <a:xfrm>
              <a:off x="4233057" y="1906020"/>
              <a:ext cx="3805426" cy="3805426"/>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同心圆 41"/>
            <p:cNvSpPr/>
            <p:nvPr/>
          </p:nvSpPr>
          <p:spPr>
            <a:xfrm>
              <a:off x="4654674" y="2336397"/>
              <a:ext cx="2952243" cy="2952243"/>
            </a:xfrm>
            <a:prstGeom prst="donut">
              <a:avLst>
                <a:gd name="adj" fmla="val 8807"/>
              </a:avLst>
            </a:prstGeom>
            <a:solidFill>
              <a:schemeClr val="tx1">
                <a:lumMod val="75000"/>
                <a:lumOff val="2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上箭头 42"/>
            <p:cNvSpPr/>
            <p:nvPr/>
          </p:nvSpPr>
          <p:spPr>
            <a:xfrm rot="3600000">
              <a:off x="6719732" y="1925645"/>
              <a:ext cx="1211847" cy="2446560"/>
            </a:xfrm>
            <a:prstGeom prst="upArrow">
              <a:avLst>
                <a:gd name="adj1" fmla="val 66822"/>
                <a:gd name="adj2" fmla="val 57369"/>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上箭头 43"/>
            <p:cNvSpPr/>
            <p:nvPr/>
          </p:nvSpPr>
          <p:spPr>
            <a:xfrm>
              <a:off x="5524874" y="1251767"/>
              <a:ext cx="1211847" cy="2446560"/>
            </a:xfrm>
            <a:prstGeom prst="upArrow">
              <a:avLst>
                <a:gd name="adj1" fmla="val 66822"/>
                <a:gd name="adj2" fmla="val 57369"/>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上箭头 44"/>
            <p:cNvSpPr/>
            <p:nvPr/>
          </p:nvSpPr>
          <p:spPr>
            <a:xfrm rot="7200000">
              <a:off x="6713726" y="3260343"/>
              <a:ext cx="1211847" cy="2446560"/>
            </a:xfrm>
            <a:prstGeom prst="upArrow">
              <a:avLst>
                <a:gd name="adj1" fmla="val 66822"/>
                <a:gd name="adj2" fmla="val 57369"/>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上箭头 45"/>
            <p:cNvSpPr/>
            <p:nvPr/>
          </p:nvSpPr>
          <p:spPr>
            <a:xfrm rot="10800000">
              <a:off x="5524873" y="3914416"/>
              <a:ext cx="1211847" cy="2446560"/>
            </a:xfrm>
            <a:prstGeom prst="upArrow">
              <a:avLst>
                <a:gd name="adj1" fmla="val 66822"/>
                <a:gd name="adj2" fmla="val 57369"/>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上箭头 46"/>
            <p:cNvSpPr/>
            <p:nvPr/>
          </p:nvSpPr>
          <p:spPr>
            <a:xfrm rot="14400000">
              <a:off x="4362797" y="3297317"/>
              <a:ext cx="1211847" cy="2446560"/>
            </a:xfrm>
            <a:prstGeom prst="upArrow">
              <a:avLst>
                <a:gd name="adj1" fmla="val 66822"/>
                <a:gd name="adj2" fmla="val 57369"/>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上箭头 47"/>
            <p:cNvSpPr/>
            <p:nvPr/>
          </p:nvSpPr>
          <p:spPr>
            <a:xfrm rot="18000000">
              <a:off x="4333820" y="1933318"/>
              <a:ext cx="1211847" cy="2446560"/>
            </a:xfrm>
            <a:prstGeom prst="upArrow">
              <a:avLst>
                <a:gd name="adj1" fmla="val 66822"/>
                <a:gd name="adj2" fmla="val 57369"/>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4791535" y="2473258"/>
              <a:ext cx="2678521" cy="2678521"/>
            </a:xfrm>
            <a:prstGeom prst="ellipse">
              <a:avLst/>
            </a:pr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50" name="椭圆 49"/>
            <p:cNvSpPr/>
            <p:nvPr/>
          </p:nvSpPr>
          <p:spPr>
            <a:xfrm>
              <a:off x="4948556" y="2622945"/>
              <a:ext cx="2381909" cy="2381909"/>
            </a:xfrm>
            <a:prstGeom prst="ellipse">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3970100" y="2505926"/>
              <a:ext cx="959597" cy="630138"/>
            </a:xfrm>
            <a:prstGeom prst="rect">
              <a:avLst/>
            </a:prstGeom>
          </p:spPr>
          <p:txBody>
            <a:bodyPr wrap="square">
              <a:spAutoFit/>
            </a:bodyPr>
            <a:lstStyle/>
            <a:p>
              <a:pPr algn="ctr"/>
              <a:r>
                <a:rPr lang="en-US" altLang="zh-CN" sz="3200" dirty="0">
                  <a:solidFill>
                    <a:schemeClr val="bg1"/>
                  </a:solidFill>
                  <a:latin typeface="Haettenschweiler" panose="020B0706040902060204" pitchFamily="34" charset="0"/>
                  <a:ea typeface="微软雅黑" panose="020B0503020204020204" pitchFamily="34" charset="-122"/>
                </a:rPr>
                <a:t>01</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sp>
          <p:nvSpPr>
            <p:cNvPr id="52" name="矩形 51"/>
            <p:cNvSpPr/>
            <p:nvPr/>
          </p:nvSpPr>
          <p:spPr>
            <a:xfrm>
              <a:off x="5659712" y="1515992"/>
              <a:ext cx="959597" cy="630138"/>
            </a:xfrm>
            <a:prstGeom prst="rect">
              <a:avLst/>
            </a:prstGeom>
          </p:spPr>
          <p:txBody>
            <a:bodyPr wrap="square">
              <a:spAutoFit/>
            </a:bodyPr>
            <a:lstStyle/>
            <a:p>
              <a:pPr algn="ctr"/>
              <a:r>
                <a:rPr lang="en-US" altLang="zh-CN" sz="3200" dirty="0">
                  <a:solidFill>
                    <a:schemeClr val="bg1"/>
                  </a:solidFill>
                  <a:latin typeface="Haettenschweiler" panose="020B0706040902060204" pitchFamily="34" charset="0"/>
                  <a:ea typeface="微软雅黑" panose="020B0503020204020204" pitchFamily="34" charset="-122"/>
                </a:rPr>
                <a:t>02</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sp>
          <p:nvSpPr>
            <p:cNvPr id="53" name="矩形 52"/>
            <p:cNvSpPr/>
            <p:nvPr/>
          </p:nvSpPr>
          <p:spPr>
            <a:xfrm>
              <a:off x="7284140" y="2518786"/>
              <a:ext cx="959597" cy="630138"/>
            </a:xfrm>
            <a:prstGeom prst="rect">
              <a:avLst/>
            </a:prstGeom>
          </p:spPr>
          <p:txBody>
            <a:bodyPr wrap="square">
              <a:spAutoFit/>
            </a:bodyPr>
            <a:lstStyle/>
            <a:p>
              <a:pPr algn="ctr"/>
              <a:r>
                <a:rPr lang="en-US" altLang="zh-CN" sz="3200" dirty="0">
                  <a:solidFill>
                    <a:schemeClr val="bg1"/>
                  </a:solidFill>
                  <a:latin typeface="Haettenschweiler" panose="020B0706040902060204" pitchFamily="34" charset="0"/>
                  <a:ea typeface="微软雅黑" panose="020B0503020204020204" pitchFamily="34" charset="-122"/>
                </a:rPr>
                <a:t>03</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sp>
          <p:nvSpPr>
            <p:cNvPr id="54" name="矩形 53"/>
            <p:cNvSpPr/>
            <p:nvPr/>
          </p:nvSpPr>
          <p:spPr>
            <a:xfrm>
              <a:off x="7301338" y="4394959"/>
              <a:ext cx="959597" cy="630138"/>
            </a:xfrm>
            <a:prstGeom prst="rect">
              <a:avLst/>
            </a:prstGeom>
          </p:spPr>
          <p:txBody>
            <a:bodyPr wrap="square">
              <a:spAutoFit/>
            </a:bodyPr>
            <a:lstStyle/>
            <a:p>
              <a:pPr algn="ctr"/>
              <a:r>
                <a:rPr lang="en-US" altLang="zh-CN" sz="3200" dirty="0">
                  <a:solidFill>
                    <a:schemeClr val="bg1"/>
                  </a:solidFill>
                  <a:latin typeface="Haettenschweiler" panose="020B0706040902060204" pitchFamily="34" charset="0"/>
                  <a:ea typeface="微软雅黑" panose="020B0503020204020204" pitchFamily="34" charset="-122"/>
                </a:rPr>
                <a:t>04</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sp>
          <p:nvSpPr>
            <p:cNvPr id="55" name="矩形 54"/>
            <p:cNvSpPr/>
            <p:nvPr/>
          </p:nvSpPr>
          <p:spPr>
            <a:xfrm>
              <a:off x="5619085" y="5313466"/>
              <a:ext cx="959597" cy="630138"/>
            </a:xfrm>
            <a:prstGeom prst="rect">
              <a:avLst/>
            </a:prstGeom>
          </p:spPr>
          <p:txBody>
            <a:bodyPr wrap="square">
              <a:spAutoFit/>
            </a:bodyPr>
            <a:lstStyle/>
            <a:p>
              <a:pPr algn="ctr"/>
              <a:r>
                <a:rPr lang="en-US" altLang="zh-CN" sz="3200" dirty="0">
                  <a:solidFill>
                    <a:schemeClr val="bg1"/>
                  </a:solidFill>
                  <a:latin typeface="Haettenschweiler" panose="020B0706040902060204" pitchFamily="34" charset="0"/>
                  <a:ea typeface="微软雅黑" panose="020B0503020204020204" pitchFamily="34" charset="-122"/>
                </a:rPr>
                <a:t>05</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sp>
          <p:nvSpPr>
            <p:cNvPr id="56" name="矩形 55"/>
            <p:cNvSpPr/>
            <p:nvPr/>
          </p:nvSpPr>
          <p:spPr>
            <a:xfrm>
              <a:off x="4037191" y="4417423"/>
              <a:ext cx="959597" cy="630138"/>
            </a:xfrm>
            <a:prstGeom prst="rect">
              <a:avLst/>
            </a:prstGeom>
          </p:spPr>
          <p:txBody>
            <a:bodyPr wrap="square">
              <a:spAutoFit/>
            </a:bodyPr>
            <a:lstStyle/>
            <a:p>
              <a:pPr algn="ctr"/>
              <a:r>
                <a:rPr lang="en-US" altLang="zh-CN" sz="3200" dirty="0">
                  <a:solidFill>
                    <a:schemeClr val="bg1"/>
                  </a:solidFill>
                  <a:latin typeface="Haettenschweiler" panose="020B0706040902060204" pitchFamily="34" charset="0"/>
                  <a:ea typeface="微软雅黑" panose="020B0503020204020204" pitchFamily="34" charset="-122"/>
                </a:rPr>
                <a:t>06</a:t>
              </a:r>
              <a:endParaRPr lang="zh-CN" altLang="en-US" sz="3200" dirty="0">
                <a:solidFill>
                  <a:schemeClr val="bg1"/>
                </a:solidFill>
                <a:latin typeface="Haettenschweiler" panose="020B0706040902060204" pitchFamily="34" charset="0"/>
                <a:ea typeface="微软雅黑" panose="020B0503020204020204" pitchFamily="34" charset="-122"/>
              </a:endParaRPr>
            </a:p>
          </p:txBody>
        </p:sp>
        <p:sp>
          <p:nvSpPr>
            <p:cNvPr id="57" name="Freeform 31"/>
            <p:cNvSpPr>
              <a:spLocks noEditPoints="1"/>
            </p:cNvSpPr>
            <p:nvPr/>
          </p:nvSpPr>
          <p:spPr bwMode="auto">
            <a:xfrm>
              <a:off x="5765862" y="3347208"/>
              <a:ext cx="768035" cy="965864"/>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151472"/>
            </a:solidFill>
            <a:ln>
              <a:noFill/>
            </a:ln>
          </p:spPr>
          <p:txBody>
            <a:bodyPr vert="horz" wrap="square" lIns="91440" tIns="45720" rIns="91440" bIns="45720" numCol="1" anchor="t" anchorCtr="0" compatLnSpc="1">
              <a:prstTxWarp prst="textNoShape">
                <a:avLst/>
              </a:prstTxWarp>
            </a:bodyPr>
            <a:lstStyle/>
            <a:p>
              <a:endParaRPr lang="zh-CN" altLang="en-US">
                <a:solidFill>
                  <a:schemeClr val="accent2"/>
                </a:solidFill>
              </a:endParaRPr>
            </a:p>
          </p:txBody>
        </p:sp>
      </p:grpSp>
      <p:sp>
        <p:nvSpPr>
          <p:cNvPr id="58" name="文本框 57"/>
          <p:cNvSpPr txBox="1"/>
          <p:nvPr/>
        </p:nvSpPr>
        <p:spPr>
          <a:xfrm>
            <a:off x="580652" y="3734062"/>
            <a:ext cx="3288274" cy="658257"/>
          </a:xfrm>
          <a:prstGeom prst="rect">
            <a:avLst/>
          </a:prstGeom>
          <a:noFill/>
          <a:effectLst/>
        </p:spPr>
        <p:txBody>
          <a:bodyPr wrap="square" rtlCol="0">
            <a:spAutoFit/>
          </a:bodyPr>
          <a:lstStyle/>
          <a:p>
            <a:pPr>
              <a:lnSpc>
                <a:spcPct val="120000"/>
              </a:lnSpc>
              <a:spcBef>
                <a:spcPct val="20000"/>
              </a:spcBef>
            </a:pP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59" name="文本框 58"/>
          <p:cNvSpPr txBox="1"/>
          <p:nvPr/>
        </p:nvSpPr>
        <p:spPr>
          <a:xfrm>
            <a:off x="577411" y="2189730"/>
            <a:ext cx="3288274" cy="658257"/>
          </a:xfrm>
          <a:prstGeom prst="rect">
            <a:avLst/>
          </a:prstGeom>
          <a:noFill/>
          <a:effectLst/>
        </p:spPr>
        <p:txBody>
          <a:bodyPr wrap="square" rtlCol="0">
            <a:spAutoFit/>
          </a:bodyPr>
          <a:lstStyle/>
          <a:p>
            <a:pPr>
              <a:lnSpc>
                <a:spcPct val="120000"/>
              </a:lnSpc>
              <a:spcBef>
                <a:spcPct val="20000"/>
              </a:spcBef>
            </a:pP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60" name="文本框 59"/>
          <p:cNvSpPr txBox="1"/>
          <p:nvPr/>
        </p:nvSpPr>
        <p:spPr>
          <a:xfrm>
            <a:off x="8697974" y="5278394"/>
            <a:ext cx="3210963" cy="658257"/>
          </a:xfrm>
          <a:prstGeom prst="rect">
            <a:avLst/>
          </a:prstGeom>
          <a:noFill/>
          <a:effectLst/>
        </p:spPr>
        <p:txBody>
          <a:bodyPr wrap="square" rtlCol="0">
            <a:spAutoFit/>
          </a:bodyPr>
          <a:lstStyle/>
          <a:p>
            <a:pPr>
              <a:lnSpc>
                <a:spcPct val="120000"/>
              </a:lnSpc>
              <a:spcBef>
                <a:spcPct val="20000"/>
              </a:spcBef>
            </a:pP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61" name="文本框 60"/>
          <p:cNvSpPr txBox="1"/>
          <p:nvPr/>
        </p:nvSpPr>
        <p:spPr>
          <a:xfrm>
            <a:off x="577411" y="5278394"/>
            <a:ext cx="3210963" cy="658257"/>
          </a:xfrm>
          <a:prstGeom prst="rect">
            <a:avLst/>
          </a:prstGeom>
          <a:noFill/>
          <a:effectLst/>
        </p:spPr>
        <p:txBody>
          <a:bodyPr wrap="square" rtlCol="0">
            <a:spAutoFit/>
          </a:bodyPr>
          <a:lstStyle/>
          <a:p>
            <a:pPr>
              <a:lnSpc>
                <a:spcPct val="120000"/>
              </a:lnSpc>
              <a:spcBef>
                <a:spcPct val="20000"/>
              </a:spcBef>
            </a:pP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62" name="文本框 61"/>
          <p:cNvSpPr txBox="1"/>
          <p:nvPr/>
        </p:nvSpPr>
        <p:spPr>
          <a:xfrm>
            <a:off x="8697974" y="3734062"/>
            <a:ext cx="3288274" cy="658257"/>
          </a:xfrm>
          <a:prstGeom prst="rect">
            <a:avLst/>
          </a:prstGeom>
          <a:noFill/>
          <a:effectLst/>
        </p:spPr>
        <p:txBody>
          <a:bodyPr wrap="square" rtlCol="0">
            <a:spAutoFit/>
          </a:bodyPr>
          <a:lstStyle/>
          <a:p>
            <a:pPr>
              <a:lnSpc>
                <a:spcPct val="120000"/>
              </a:lnSpc>
              <a:spcBef>
                <a:spcPct val="20000"/>
              </a:spcBef>
            </a:pP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63" name="文本框 62"/>
          <p:cNvSpPr txBox="1"/>
          <p:nvPr/>
        </p:nvSpPr>
        <p:spPr>
          <a:xfrm>
            <a:off x="8697974" y="2193609"/>
            <a:ext cx="3210963" cy="658257"/>
          </a:xfrm>
          <a:prstGeom prst="rect">
            <a:avLst/>
          </a:prstGeom>
          <a:noFill/>
          <a:effectLst/>
        </p:spPr>
        <p:txBody>
          <a:bodyPr wrap="square" rtlCol="0">
            <a:spAutoFit/>
          </a:bodyPr>
          <a:lstStyle/>
          <a:p>
            <a:pPr>
              <a:lnSpc>
                <a:spcPct val="120000"/>
              </a:lnSpc>
              <a:spcBef>
                <a:spcPct val="20000"/>
              </a:spcBef>
            </a:pP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Tree>
    <p:extLst>
      <p:ext uri="{BB962C8B-B14F-4D97-AF65-F5344CB8AC3E}">
        <p14:creationId xmlns:p14="http://schemas.microsoft.com/office/powerpoint/2010/main" val="36112155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3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1250" fill="hold"/>
                                        <p:tgtEl>
                                          <p:spTgt spid="40"/>
                                        </p:tgtEl>
                                        <p:attrNameLst>
                                          <p:attrName>ppt_w</p:attrName>
                                        </p:attrNameLst>
                                      </p:cBhvr>
                                      <p:tavLst>
                                        <p:tav tm="0">
                                          <p:val>
                                            <p:fltVal val="0"/>
                                          </p:val>
                                        </p:tav>
                                        <p:tav tm="100000">
                                          <p:val>
                                            <p:strVal val="#ppt_w"/>
                                          </p:val>
                                        </p:tav>
                                      </p:tavLst>
                                    </p:anim>
                                    <p:anim calcmode="lin" valueType="num">
                                      <p:cBhvr>
                                        <p:cTn id="28" dur="1250" fill="hold"/>
                                        <p:tgtEl>
                                          <p:spTgt spid="40"/>
                                        </p:tgtEl>
                                        <p:attrNameLst>
                                          <p:attrName>ppt_h</p:attrName>
                                        </p:attrNameLst>
                                      </p:cBhvr>
                                      <p:tavLst>
                                        <p:tav tm="0">
                                          <p:val>
                                            <p:fltVal val="0"/>
                                          </p:val>
                                        </p:tav>
                                        <p:tav tm="100000">
                                          <p:val>
                                            <p:strVal val="#ppt_h"/>
                                          </p:val>
                                        </p:tav>
                                      </p:tavLst>
                                    </p:anim>
                                    <p:anim calcmode="lin" valueType="num">
                                      <p:cBhvr>
                                        <p:cTn id="29" dur="1250" fill="hold"/>
                                        <p:tgtEl>
                                          <p:spTgt spid="40"/>
                                        </p:tgtEl>
                                        <p:attrNameLst>
                                          <p:attrName>style.rotation</p:attrName>
                                        </p:attrNameLst>
                                      </p:cBhvr>
                                      <p:tavLst>
                                        <p:tav tm="0">
                                          <p:val>
                                            <p:fltVal val="90"/>
                                          </p:val>
                                        </p:tav>
                                        <p:tav tm="100000">
                                          <p:val>
                                            <p:fltVal val="0"/>
                                          </p:val>
                                        </p:tav>
                                      </p:tavLst>
                                    </p:anim>
                                    <p:animEffect transition="in" filter="fade">
                                      <p:cBhvr>
                                        <p:cTn id="30" dur="1250"/>
                                        <p:tgtEl>
                                          <p:spTgt spid="40"/>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1000"/>
                                        <p:tgtEl>
                                          <p:spTgt spid="59"/>
                                        </p:tgtEl>
                                      </p:cBhvr>
                                    </p:animEffect>
                                    <p:anim calcmode="lin" valueType="num">
                                      <p:cBhvr>
                                        <p:cTn id="35" dur="1000" fill="hold"/>
                                        <p:tgtEl>
                                          <p:spTgt spid="59"/>
                                        </p:tgtEl>
                                        <p:attrNameLst>
                                          <p:attrName>ppt_x</p:attrName>
                                        </p:attrNameLst>
                                      </p:cBhvr>
                                      <p:tavLst>
                                        <p:tav tm="0">
                                          <p:val>
                                            <p:strVal val="#ppt_x"/>
                                          </p:val>
                                        </p:tav>
                                        <p:tav tm="100000">
                                          <p:val>
                                            <p:strVal val="#ppt_x"/>
                                          </p:val>
                                        </p:tav>
                                      </p:tavLst>
                                    </p:anim>
                                    <p:anim calcmode="lin" valueType="num">
                                      <p:cBhvr>
                                        <p:cTn id="36" dur="1000" fill="hold"/>
                                        <p:tgtEl>
                                          <p:spTgt spid="5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5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1000"/>
                                        <p:tgtEl>
                                          <p:spTgt spid="58"/>
                                        </p:tgtEl>
                                      </p:cBhvr>
                                    </p:animEffect>
                                    <p:anim calcmode="lin" valueType="num">
                                      <p:cBhvr>
                                        <p:cTn id="40" dur="1000" fill="hold"/>
                                        <p:tgtEl>
                                          <p:spTgt spid="58"/>
                                        </p:tgtEl>
                                        <p:attrNameLst>
                                          <p:attrName>ppt_x</p:attrName>
                                        </p:attrNameLst>
                                      </p:cBhvr>
                                      <p:tavLst>
                                        <p:tav tm="0">
                                          <p:val>
                                            <p:strVal val="#ppt_x"/>
                                          </p:val>
                                        </p:tav>
                                        <p:tav tm="100000">
                                          <p:val>
                                            <p:strVal val="#ppt_x"/>
                                          </p:val>
                                        </p:tav>
                                      </p:tavLst>
                                    </p:anim>
                                    <p:anim calcmode="lin" valueType="num">
                                      <p:cBhvr>
                                        <p:cTn id="41" dur="1000" fill="hold"/>
                                        <p:tgtEl>
                                          <p:spTgt spid="5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50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1000"/>
                                        <p:tgtEl>
                                          <p:spTgt spid="61"/>
                                        </p:tgtEl>
                                      </p:cBhvr>
                                    </p:animEffect>
                                    <p:anim calcmode="lin" valueType="num">
                                      <p:cBhvr>
                                        <p:cTn id="45" dur="1000" fill="hold"/>
                                        <p:tgtEl>
                                          <p:spTgt spid="61"/>
                                        </p:tgtEl>
                                        <p:attrNameLst>
                                          <p:attrName>ppt_x</p:attrName>
                                        </p:attrNameLst>
                                      </p:cBhvr>
                                      <p:tavLst>
                                        <p:tav tm="0">
                                          <p:val>
                                            <p:strVal val="#ppt_x"/>
                                          </p:val>
                                        </p:tav>
                                        <p:tav tm="100000">
                                          <p:val>
                                            <p:strVal val="#ppt_x"/>
                                          </p:val>
                                        </p:tav>
                                      </p:tavLst>
                                    </p:anim>
                                    <p:anim calcmode="lin" valueType="num">
                                      <p:cBhvr>
                                        <p:cTn id="46" dur="1000" fill="hold"/>
                                        <p:tgtEl>
                                          <p:spTgt spid="61"/>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1000"/>
                                        <p:tgtEl>
                                          <p:spTgt spid="63"/>
                                        </p:tgtEl>
                                      </p:cBhvr>
                                    </p:animEffect>
                                    <p:anim calcmode="lin" valueType="num">
                                      <p:cBhvr>
                                        <p:cTn id="51" dur="1000" fill="hold"/>
                                        <p:tgtEl>
                                          <p:spTgt spid="63"/>
                                        </p:tgtEl>
                                        <p:attrNameLst>
                                          <p:attrName>ppt_x</p:attrName>
                                        </p:attrNameLst>
                                      </p:cBhvr>
                                      <p:tavLst>
                                        <p:tav tm="0">
                                          <p:val>
                                            <p:strVal val="#ppt_x"/>
                                          </p:val>
                                        </p:tav>
                                        <p:tav tm="100000">
                                          <p:val>
                                            <p:strVal val="#ppt_x"/>
                                          </p:val>
                                        </p:tav>
                                      </p:tavLst>
                                    </p:anim>
                                    <p:anim calcmode="lin" valueType="num">
                                      <p:cBhvr>
                                        <p:cTn id="52" dur="1000" fill="hold"/>
                                        <p:tgtEl>
                                          <p:spTgt spid="6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5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1000"/>
                                        <p:tgtEl>
                                          <p:spTgt spid="62"/>
                                        </p:tgtEl>
                                      </p:cBhvr>
                                    </p:animEffect>
                                    <p:anim calcmode="lin" valueType="num">
                                      <p:cBhvr>
                                        <p:cTn id="56" dur="1000" fill="hold"/>
                                        <p:tgtEl>
                                          <p:spTgt spid="62"/>
                                        </p:tgtEl>
                                        <p:attrNameLst>
                                          <p:attrName>ppt_x</p:attrName>
                                        </p:attrNameLst>
                                      </p:cBhvr>
                                      <p:tavLst>
                                        <p:tav tm="0">
                                          <p:val>
                                            <p:strVal val="#ppt_x"/>
                                          </p:val>
                                        </p:tav>
                                        <p:tav tm="100000">
                                          <p:val>
                                            <p:strVal val="#ppt_x"/>
                                          </p:val>
                                        </p:tav>
                                      </p:tavLst>
                                    </p:anim>
                                    <p:anim calcmode="lin" valueType="num">
                                      <p:cBhvr>
                                        <p:cTn id="57" dur="1000" fill="hold"/>
                                        <p:tgtEl>
                                          <p:spTgt spid="6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50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1000"/>
                                        <p:tgtEl>
                                          <p:spTgt spid="60"/>
                                        </p:tgtEl>
                                      </p:cBhvr>
                                    </p:animEffect>
                                    <p:anim calcmode="lin" valueType="num">
                                      <p:cBhvr>
                                        <p:cTn id="61" dur="1000" fill="hold"/>
                                        <p:tgtEl>
                                          <p:spTgt spid="60"/>
                                        </p:tgtEl>
                                        <p:attrNameLst>
                                          <p:attrName>ppt_x</p:attrName>
                                        </p:attrNameLst>
                                      </p:cBhvr>
                                      <p:tavLst>
                                        <p:tav tm="0">
                                          <p:val>
                                            <p:strVal val="#ppt_x"/>
                                          </p:val>
                                        </p:tav>
                                        <p:tav tm="100000">
                                          <p:val>
                                            <p:strVal val="#ppt_x"/>
                                          </p:val>
                                        </p:tav>
                                      </p:tavLst>
                                    </p:anim>
                                    <p:anim calcmode="lin" valueType="num">
                                      <p:cBhvr>
                                        <p:cTn id="6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58" grpId="0"/>
      <p:bldP spid="59" grpId="0"/>
      <p:bldP spid="60" grpId="0"/>
      <p:bldP spid="61" grpId="0"/>
      <p:bldP spid="62" grpId="0"/>
      <p:bldP spid="6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5"/>
          <p:cNvSpPr>
            <a:spLocks noGrp="1"/>
          </p:cNvSpPr>
          <p:nvPr>
            <p:ph type="ctrTitle" idx="4294967295"/>
          </p:nvPr>
        </p:nvSpPr>
        <p:spPr>
          <a:xfrm>
            <a:off x="0" y="183843"/>
            <a:ext cx="12192000" cy="1057275"/>
          </a:xfrm>
          <a:prstGeom prst="rect">
            <a:avLst/>
          </a:prstGeom>
        </p:spPr>
        <p:txBody>
          <a:bodyPr/>
          <a:lstStyle/>
          <a:p>
            <a:pPr algn="ctr"/>
            <a:r>
              <a:rPr kumimoji="1" lang="en-US" altLang="ja-JP" b="1" dirty="0">
                <a:solidFill>
                  <a:schemeClr val="tx1">
                    <a:lumMod val="65000"/>
                    <a:lumOff val="35000"/>
                  </a:schemeClr>
                </a:solidFill>
                <a:latin typeface="Lato Light" panose="020F0302020204030203" pitchFamily="34" charset="0"/>
              </a:rPr>
              <a:t>Please follow us for more information:</a:t>
            </a:r>
          </a:p>
        </p:txBody>
      </p:sp>
      <p:sp>
        <p:nvSpPr>
          <p:cNvPr id="17" name="サブタイトル 16"/>
          <p:cNvSpPr>
            <a:spLocks noGrp="1"/>
          </p:cNvSpPr>
          <p:nvPr>
            <p:ph type="subTitle" idx="4294967295"/>
          </p:nvPr>
        </p:nvSpPr>
        <p:spPr>
          <a:xfrm>
            <a:off x="1882978" y="1491769"/>
            <a:ext cx="8229600" cy="2149475"/>
          </a:xfrm>
        </p:spPr>
        <p:txBody>
          <a:bodyPr/>
          <a:lstStyle/>
          <a:p>
            <a:pPr marL="0" indent="0" algn="ctr">
              <a:buNone/>
            </a:pPr>
            <a:r>
              <a:rPr lang="en-US" sz="2400" dirty="0">
                <a:solidFill>
                  <a:schemeClr val="tx1">
                    <a:lumMod val="65000"/>
                    <a:lumOff val="35000"/>
                  </a:schemeClr>
                </a:solidFill>
                <a:hlinkClick r:id="rId2"/>
              </a:rPr>
              <a:t>www.freeppt7.com</a:t>
            </a:r>
            <a:endParaRPr lang="en-US" sz="2400" dirty="0">
              <a:solidFill>
                <a:schemeClr val="tx1">
                  <a:lumMod val="65000"/>
                  <a:lumOff val="35000"/>
                </a:schemeClr>
              </a:solidFill>
            </a:endParaRPr>
          </a:p>
          <a:p>
            <a:pPr marL="0" indent="0" algn="ctr">
              <a:buNone/>
            </a:pPr>
            <a:r>
              <a:rPr lang="en-US" altLang="ja-JP" sz="2400" dirty="0">
                <a:solidFill>
                  <a:schemeClr val="tx1">
                    <a:lumMod val="65000"/>
                    <a:lumOff val="35000"/>
                  </a:schemeClr>
                </a:solidFill>
                <a:cs typeface="Arial" panose="020B0604020202020204" pitchFamily="34" charset="0"/>
              </a:rPr>
              <a:t>Pics: </a:t>
            </a:r>
            <a:r>
              <a:rPr lang="en-US" altLang="ja-JP" sz="2400" dirty="0">
                <a:solidFill>
                  <a:schemeClr val="tx1">
                    <a:lumMod val="65000"/>
                    <a:lumOff val="35000"/>
                  </a:schemeClr>
                </a:solidFill>
                <a:cs typeface="Arial" panose="020B0604020202020204" pitchFamily="34" charset="0"/>
                <a:hlinkClick r:id="rId3"/>
              </a:rPr>
              <a:t>www.Pixabay.com</a:t>
            </a:r>
            <a:r>
              <a:rPr lang="en-US" altLang="ja-JP" sz="2400" dirty="0">
                <a:solidFill>
                  <a:schemeClr val="tx1">
                    <a:lumMod val="65000"/>
                    <a:lumOff val="35000"/>
                  </a:schemeClr>
                </a:solidFill>
                <a:cs typeface="Arial" panose="020B0604020202020204" pitchFamily="34" charset="0"/>
              </a:rPr>
              <a:t> </a:t>
            </a:r>
          </a:p>
          <a:p>
            <a:pPr marL="0" indent="0" algn="ctr">
              <a:buNone/>
            </a:pPr>
            <a:br>
              <a:rPr lang="en-US" altLang="ja-JP" sz="1600" dirty="0">
                <a:solidFill>
                  <a:schemeClr val="tx1">
                    <a:lumMod val="65000"/>
                    <a:lumOff val="35000"/>
                  </a:schemeClr>
                </a:solidFill>
                <a:cs typeface="Arial" panose="020B0604020202020204" pitchFamily="34" charset="0"/>
              </a:rPr>
            </a:br>
            <a:endParaRPr lang="en-US" altLang="ja-JP" sz="1600" dirty="0">
              <a:solidFill>
                <a:schemeClr val="tx1">
                  <a:lumMod val="65000"/>
                  <a:lumOff val="35000"/>
                </a:schemeClr>
              </a:solidFill>
              <a:cs typeface="Arial" panose="020B0604020202020204" pitchFamily="34" charset="0"/>
            </a:endParaRPr>
          </a:p>
        </p:txBody>
      </p:sp>
      <p:sp>
        <p:nvSpPr>
          <p:cNvPr id="4" name="CuadroTexto 3"/>
          <p:cNvSpPr txBox="1"/>
          <p:nvPr/>
        </p:nvSpPr>
        <p:spPr>
          <a:xfrm>
            <a:off x="1882978" y="3016453"/>
            <a:ext cx="8643996" cy="3139321"/>
          </a:xfrm>
          <a:prstGeom prst="rect">
            <a:avLst/>
          </a:prstGeom>
          <a:noFill/>
        </p:spPr>
        <p:txBody>
          <a:bodyPr wrap="square" rtlCol="0">
            <a:spAutoFit/>
          </a:bodyPr>
          <a:lstStyle/>
          <a:p>
            <a:pPr marL="0" indent="0" algn="ctr">
              <a:buNone/>
            </a:pPr>
            <a:r>
              <a:rPr lang="en-US" altLang="ja-JP" sz="1800" dirty="0">
                <a:solidFill>
                  <a:schemeClr val="accent1"/>
                </a:solidFill>
                <a:cs typeface="Arial" panose="020B0604020202020204" pitchFamily="34" charset="0"/>
              </a:rPr>
              <a:t>If you liked the presentation and want to thank, you can follow me on social networks </a:t>
            </a:r>
            <a:r>
              <a:rPr lang="es-CO" altLang="ja-JP" sz="1800" dirty="0">
                <a:solidFill>
                  <a:schemeClr val="accent1"/>
                </a:solidFill>
                <a:cs typeface="Arial" panose="020B0604020202020204" pitchFamily="34" charset="0"/>
                <a:sym typeface="Wingdings" panose="05000000000000000000" pitchFamily="2" charset="2"/>
              </a:rPr>
              <a:t></a:t>
            </a:r>
          </a:p>
          <a:p>
            <a:pPr algn="ctr"/>
            <a:endParaRPr lang="es-CO" altLang="ja-JP" b="1" dirty="0">
              <a:solidFill>
                <a:schemeClr val="accent2"/>
              </a:solidFill>
              <a:cs typeface="Arial" panose="020B0604020202020204" pitchFamily="34" charset="0"/>
              <a:hlinkClick r:id="rId4">
                <a:extLst>
                  <a:ext uri="{A12FA001-AC4F-418D-AE19-62706E023703}">
                    <ahyp:hlinkClr xmlns:ahyp="http://schemas.microsoft.com/office/drawing/2018/hyperlinkcolor" val="tx"/>
                  </a:ext>
                </a:extLst>
              </a:hlinkClick>
            </a:endParaRPr>
          </a:p>
          <a:p>
            <a:pPr algn="ctr"/>
            <a:r>
              <a:rPr lang="es-CO" altLang="ja-JP" b="1" dirty="0">
                <a:solidFill>
                  <a:schemeClr val="accent2"/>
                </a:solidFill>
                <a:cs typeface="Arial" panose="020B0604020202020204" pitchFamily="34" charset="0"/>
                <a:hlinkClick r:id="rId4">
                  <a:extLst>
                    <a:ext uri="{A12FA001-AC4F-418D-AE19-62706E023703}">
                      <ahyp:hlinkClr xmlns:ahyp="http://schemas.microsoft.com/office/drawing/2018/hyperlinkcolor" val="tx"/>
                    </a:ext>
                  </a:extLst>
                </a:hlinkClick>
              </a:rPr>
              <a:t>https://www.youtube.com/c/S</a:t>
            </a:r>
            <a:r>
              <a:rPr lang="en-US" altLang="zh-CN" b="1" dirty="0" err="1">
                <a:solidFill>
                  <a:schemeClr val="accent2"/>
                </a:solidFill>
                <a:cs typeface="Arial" panose="020B0604020202020204" pitchFamily="34" charset="0"/>
                <a:hlinkClick r:id="rId4">
                  <a:extLst>
                    <a:ext uri="{A12FA001-AC4F-418D-AE19-62706E023703}">
                      <ahyp:hlinkClr xmlns:ahyp="http://schemas.microsoft.com/office/drawing/2018/hyperlinkcolor" val="tx"/>
                    </a:ext>
                  </a:extLst>
                </a:hlinkClick>
              </a:rPr>
              <a:t>lidesfree</a:t>
            </a:r>
            <a:endParaRPr lang="es-CO" altLang="ja-JP" b="1" dirty="0">
              <a:solidFill>
                <a:srgbClr val="4472C4"/>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marL="0" indent="0" algn="ctr">
              <a:buNone/>
            </a:pPr>
            <a:endParaRPr lang="es-CO" altLang="ja-JP" dirty="0">
              <a:solidFill>
                <a:schemeClr val="accent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5"/>
              </a:rPr>
              <a:t>https://www.instagram.com/</a:t>
            </a:r>
            <a:r>
              <a:rPr lang="en-US" altLang="zh-CN" sz="1800" dirty="0" err="1">
                <a:solidFill>
                  <a:schemeClr val="accent1"/>
                </a:solidFill>
                <a:cs typeface="Arial" panose="020B0604020202020204" pitchFamily="34" charset="0"/>
                <a:hlinkClick r:id="rId5"/>
              </a:rPr>
              <a:t>slidesfree</a:t>
            </a:r>
            <a:r>
              <a:rPr lang="es-CO" altLang="ja-JP" sz="1800" dirty="0">
                <a:solidFill>
                  <a:schemeClr val="accent1"/>
                </a:solidFill>
                <a:cs typeface="Arial" panose="020B0604020202020204" pitchFamily="34" charset="0"/>
                <a:hlinkClick r:id="rId5"/>
              </a:rPr>
              <a:t>/ </a:t>
            </a:r>
            <a:endParaRPr lang="es-CO" altLang="ja-JP" sz="1800" dirty="0">
              <a:solidFill>
                <a:schemeClr val="accent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2">
                    <a:lumMod val="75000"/>
                  </a:schemeClr>
                </a:solidFill>
                <a:cs typeface="Arial" panose="020B0604020202020204" pitchFamily="34" charset="0"/>
                <a:hlinkClick r:id="rId6"/>
              </a:rPr>
              <a:t>https://www.facebook.com/freeppt7/</a:t>
            </a:r>
            <a:endParaRPr lang="es-CO" altLang="ja-JP" sz="1800" dirty="0">
              <a:solidFill>
                <a:schemeClr val="accent2">
                  <a:lumMod val="75000"/>
                </a:schemeClr>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7"/>
              </a:rPr>
              <a:t>https://www.facebook.com/groups/best.PowerPoint.templates</a:t>
            </a:r>
            <a:endParaRPr lang="es-CO" altLang="ja-JP" sz="1800" dirty="0">
              <a:solidFill>
                <a:schemeClr val="accent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8"/>
              </a:rPr>
              <a:t>https://twitter.com/freeppt7_com</a:t>
            </a:r>
            <a:endParaRPr lang="es-CO" altLang="ja-JP" sz="1800" dirty="0">
              <a:solidFill>
                <a:schemeClr val="accent1"/>
              </a:solidFill>
              <a:cs typeface="Arial" panose="020B0604020202020204" pitchFamily="34" charset="0"/>
            </a:endParaRPr>
          </a:p>
        </p:txBody>
      </p:sp>
      <p:cxnSp>
        <p:nvCxnSpPr>
          <p:cNvPr id="2" name="直接连接符 1">
            <a:extLst>
              <a:ext uri="{FF2B5EF4-FFF2-40B4-BE49-F238E27FC236}">
                <a16:creationId xmlns:a16="http://schemas.microsoft.com/office/drawing/2014/main" id="{6BE5D948-0ECE-98B3-2F28-75C0F26CC2B5}"/>
              </a:ext>
            </a:extLst>
          </p:cNvPr>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A50E6653-CD71-D253-BCC3-DB1D480F668A}"/>
              </a:ext>
            </a:extLst>
          </p:cNvPr>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矩形 4">
            <a:extLst>
              <a:ext uri="{FF2B5EF4-FFF2-40B4-BE49-F238E27FC236}">
                <a16:creationId xmlns:a16="http://schemas.microsoft.com/office/drawing/2014/main" id="{5A747A27-4452-2858-9B19-00119BD8ED0A}"/>
              </a:ext>
            </a:extLst>
          </p:cNvPr>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矩形 259"/>
          <p:cNvSpPr>
            <a:spLocks noChangeArrowheads="1"/>
          </p:cNvSpPr>
          <p:nvPr/>
        </p:nvSpPr>
        <p:spPr bwMode="auto">
          <a:xfrm>
            <a:off x="672302" y="1933106"/>
            <a:ext cx="619955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9600" dirty="0">
                <a:solidFill>
                  <a:schemeClr val="bg1"/>
                </a:solidFill>
                <a:latin typeface="Berlin Sans FB" panose="020E0602020502020306" pitchFamily="34" charset="0"/>
                <a:ea typeface="+mj-ea"/>
                <a:cs typeface="Arial" panose="020B0604020202020204" pitchFamily="34" charset="0"/>
              </a:rPr>
              <a:t>Thank you</a:t>
            </a:r>
            <a:endParaRPr lang="zh-CN" altLang="en-US" sz="9600" dirty="0">
              <a:solidFill>
                <a:schemeClr val="bg1"/>
              </a:solidFill>
              <a:latin typeface="Berlin Sans FB" panose="020E0602020502020306" pitchFamily="34" charset="0"/>
              <a:ea typeface="+mj-ea"/>
              <a:cs typeface="Arial" panose="020B0604020202020204" pitchFamily="34" charset="0"/>
            </a:endParaRPr>
          </a:p>
        </p:txBody>
      </p:sp>
      <p:sp>
        <p:nvSpPr>
          <p:cNvPr id="8" name="矩形 7">
            <a:extLst>
              <a:ext uri="{FF2B5EF4-FFF2-40B4-BE49-F238E27FC236}">
                <a16:creationId xmlns:a16="http://schemas.microsoft.com/office/drawing/2014/main" id="{838F7869-F3E5-F4B8-4085-DAE3A02CBD2E}"/>
              </a:ext>
            </a:extLst>
          </p:cNvPr>
          <p:cNvSpPr/>
          <p:nvPr/>
        </p:nvSpPr>
        <p:spPr>
          <a:xfrm>
            <a:off x="773952" y="4420352"/>
            <a:ext cx="1518968" cy="405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5F4C80"/>
                </a:solidFill>
                <a:latin typeface="微软雅黑 Light" panose="020B0502040204020203" pitchFamily="34" charset="-122"/>
                <a:ea typeface="微软雅黑 Light" panose="020B0502040204020203" pitchFamily="34" charset="-122"/>
              </a:rPr>
              <a:t>freeppt7.com</a:t>
            </a:r>
            <a:endParaRPr lang="zh-CN" altLang="en-US" sz="1600" dirty="0">
              <a:solidFill>
                <a:srgbClr val="5F4C80"/>
              </a:solidFill>
              <a:latin typeface="微软雅黑 Light" panose="020B0502040204020203" pitchFamily="34" charset="-122"/>
              <a:ea typeface="微软雅黑 Light" panose="020B0502040204020203" pitchFamily="34" charset="-122"/>
            </a:endParaRPr>
          </a:p>
        </p:txBody>
      </p:sp>
      <p:sp>
        <p:nvSpPr>
          <p:cNvPr id="9" name="矩形 8">
            <a:extLst>
              <a:ext uri="{FF2B5EF4-FFF2-40B4-BE49-F238E27FC236}">
                <a16:creationId xmlns:a16="http://schemas.microsoft.com/office/drawing/2014/main" id="{8A9054FB-10BC-266D-ABCB-62F387DD356C}"/>
              </a:ext>
            </a:extLst>
          </p:cNvPr>
          <p:cNvSpPr/>
          <p:nvPr/>
        </p:nvSpPr>
        <p:spPr>
          <a:xfrm>
            <a:off x="2434432" y="4420352"/>
            <a:ext cx="1592035" cy="40547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Light" panose="020B0502040204020203" pitchFamily="34" charset="-122"/>
                <a:ea typeface="微软雅黑 Light" panose="020B0502040204020203" pitchFamily="34" charset="-122"/>
              </a:rPr>
              <a:t>10.10.20209</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pic>
        <p:nvPicPr>
          <p:cNvPr id="10" name="图片 9" descr="图片1">
            <a:extLst>
              <a:ext uri="{FF2B5EF4-FFF2-40B4-BE49-F238E27FC236}">
                <a16:creationId xmlns:a16="http://schemas.microsoft.com/office/drawing/2014/main" id="{B99E9944-3E69-E013-5B07-E3C2E43DC881}"/>
              </a:ext>
            </a:extLst>
          </p:cNvPr>
          <p:cNvPicPr>
            <a:picLocks noChangeAspect="1"/>
          </p:cNvPicPr>
          <p:nvPr>
            <p:custDataLst>
              <p:tags r:id="rId1"/>
            </p:custDataLst>
          </p:nvPr>
        </p:nvPicPr>
        <p:blipFill>
          <a:blip r:embed="rId5"/>
          <a:stretch>
            <a:fillRect/>
          </a:stretch>
        </p:blipFill>
        <p:spPr>
          <a:xfrm>
            <a:off x="10582326" y="242825"/>
            <a:ext cx="1280160" cy="426720"/>
          </a:xfrm>
          <a:prstGeom prst="rect">
            <a:avLst/>
          </a:prstGeom>
        </p:spPr>
      </p:pic>
    </p:spTree>
    <p:extLst>
      <p:ext uri="{BB962C8B-B14F-4D97-AF65-F5344CB8AC3E}">
        <p14:creationId xmlns:p14="http://schemas.microsoft.com/office/powerpoint/2010/main" val="2896752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3*#ppt_w"/>
                                          </p:val>
                                        </p:tav>
                                        <p:tav tm="100000">
                                          <p:val>
                                            <p:strVal val="#ppt_w"/>
                                          </p:val>
                                        </p:tav>
                                      </p:tavLst>
                                    </p:anim>
                                    <p:anim calcmode="lin" valueType="num">
                                      <p:cBhvr>
                                        <p:cTn id="8" dur="500" fill="hold"/>
                                        <p:tgtEl>
                                          <p:spTgt spid="2"/>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18916"/>
            <a:ext cx="12192000" cy="3651922"/>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chemeClr val="bg1"/>
              </a:solidFill>
              <a:latin typeface="Agency FB" panose="020B0503020202020204" pitchFamily="34" charset="0"/>
            </a:endParaRPr>
          </a:p>
        </p:txBody>
      </p:sp>
      <p:sp>
        <p:nvSpPr>
          <p:cNvPr id="3" name="文本框 2"/>
          <p:cNvSpPr txBox="1"/>
          <p:nvPr/>
        </p:nvSpPr>
        <p:spPr>
          <a:xfrm>
            <a:off x="3606376" y="3154684"/>
            <a:ext cx="4979248" cy="1015663"/>
          </a:xfrm>
          <a:prstGeom prst="rect">
            <a:avLst/>
          </a:prstGeom>
          <a:noFill/>
        </p:spPr>
        <p:txBody>
          <a:bodyPr wrap="none" rtlCol="0">
            <a:spAutoFit/>
          </a:bodyPr>
          <a:lstStyle/>
          <a:p>
            <a:pPr algn="ctr"/>
            <a:r>
              <a:rPr lang="en-US" altLang="zh-CN"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Add title text</a:t>
            </a:r>
            <a:endParaRPr lang="zh-CN" altLang="en-US"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
        <p:nvSpPr>
          <p:cNvPr id="4" name="矩形 3"/>
          <p:cNvSpPr/>
          <p:nvPr/>
        </p:nvSpPr>
        <p:spPr>
          <a:xfrm>
            <a:off x="1892300" y="4286629"/>
            <a:ext cx="8407400" cy="517962"/>
          </a:xfrm>
          <a:prstGeom prst="rect">
            <a:avLst/>
          </a:prstGeom>
        </p:spPr>
        <p:txBody>
          <a:bodyPr wrap="square">
            <a:spAutoFit/>
          </a:bodyPr>
          <a:lstStyle/>
          <a:p>
            <a:pPr algn="ctr">
              <a:lnSpc>
                <a:spcPct val="120000"/>
              </a:lnSpc>
              <a:buFont typeface="Arial" panose="020B0604020202020204" pitchFamily="34" charset="0"/>
              <a:buNone/>
            </a:pP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We have many PowerPoint </a:t>
            </a:r>
            <a:r>
              <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templates</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that has been specifically designed to help anyone that is stepping into the world of PowerPoint for the very first time.</a:t>
            </a:r>
            <a:endPar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5" name="任意多边形: 形状 14"/>
          <p:cNvSpPr/>
          <p:nvPr/>
        </p:nvSpPr>
        <p:spPr>
          <a:xfrm>
            <a:off x="5021943" y="1321504"/>
            <a:ext cx="2148114" cy="1382640"/>
          </a:xfrm>
          <a:custGeom>
            <a:avLst/>
            <a:gdLst>
              <a:gd name="connsiteX0" fmla="*/ 0 w 4318004"/>
              <a:gd name="connsiteY0" fmla="*/ 3405519 h 3947521"/>
              <a:gd name="connsiteX1" fmla="*/ 4318004 w 4318004"/>
              <a:gd name="connsiteY1" fmla="*/ 3405519 h 3947521"/>
              <a:gd name="connsiteX2" fmla="*/ 2159002 w 4318004"/>
              <a:gd name="connsiteY2" fmla="*/ 3947521 h 3947521"/>
              <a:gd name="connsiteX3" fmla="*/ 0 w 4318004"/>
              <a:gd name="connsiteY3" fmla="*/ 0 h 3947521"/>
              <a:gd name="connsiteX4" fmla="*/ 4318004 w 4318004"/>
              <a:gd name="connsiteY4" fmla="*/ 0 h 3947521"/>
              <a:gd name="connsiteX5" fmla="*/ 4318004 w 4318004"/>
              <a:gd name="connsiteY5" fmla="*/ 1339228 h 3947521"/>
              <a:gd name="connsiteX6" fmla="*/ 4318004 w 4318004"/>
              <a:gd name="connsiteY6" fmla="*/ 2122339 h 3947521"/>
              <a:gd name="connsiteX7" fmla="*/ 4318004 w 4318004"/>
              <a:gd name="connsiteY7" fmla="*/ 3405518 h 3947521"/>
              <a:gd name="connsiteX8" fmla="*/ 0 w 4318004"/>
              <a:gd name="connsiteY8" fmla="*/ 3405518 h 3947521"/>
              <a:gd name="connsiteX9" fmla="*/ 0 w 4318004"/>
              <a:gd name="connsiteY9" fmla="*/ 2122339 h 3947521"/>
              <a:gd name="connsiteX10" fmla="*/ 0 w 4318004"/>
              <a:gd name="connsiteY10" fmla="*/ 1339228 h 39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8004" h="3947521">
                <a:moveTo>
                  <a:pt x="0" y="3405519"/>
                </a:moveTo>
                <a:lnTo>
                  <a:pt x="4318004" y="3405519"/>
                </a:lnTo>
                <a:lnTo>
                  <a:pt x="2159002" y="3947521"/>
                </a:lnTo>
                <a:close/>
                <a:moveTo>
                  <a:pt x="0" y="0"/>
                </a:moveTo>
                <a:lnTo>
                  <a:pt x="4318004" y="0"/>
                </a:lnTo>
                <a:lnTo>
                  <a:pt x="4318004" y="1339228"/>
                </a:lnTo>
                <a:lnTo>
                  <a:pt x="4318004" y="2122339"/>
                </a:lnTo>
                <a:lnTo>
                  <a:pt x="4318004" y="3405518"/>
                </a:lnTo>
                <a:lnTo>
                  <a:pt x="0" y="3405518"/>
                </a:lnTo>
                <a:lnTo>
                  <a:pt x="0" y="2122339"/>
                </a:lnTo>
                <a:lnTo>
                  <a:pt x="0" y="1339228"/>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latin typeface="Agency FB" panose="020B0503020202020204" pitchFamily="34" charset="0"/>
              </a:rPr>
              <a:t>01</a:t>
            </a:r>
            <a:endParaRPr lang="zh-CN" altLang="en-US" sz="80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18893905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childTnLst>
                          </p:cTn>
                        </p:par>
                        <p:par>
                          <p:cTn id="20" fill="hold">
                            <p:stCondLst>
                              <p:cond delay="36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01.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sp>
        <p:nvSpPr>
          <p:cNvPr id="16" name="矩形 15"/>
          <p:cNvSpPr/>
          <p:nvPr/>
        </p:nvSpPr>
        <p:spPr>
          <a:xfrm>
            <a:off x="529487" y="1806301"/>
            <a:ext cx="2582013" cy="4724400"/>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方正姚体" panose="02010601030101010101" pitchFamily="2" charset="-122"/>
              <a:ea typeface="方正姚体" panose="02010601030101010101" pitchFamily="2" charset="-122"/>
            </a:endParaRPr>
          </a:p>
        </p:txBody>
      </p:sp>
      <p:sp>
        <p:nvSpPr>
          <p:cNvPr id="17" name="矩形 16"/>
          <p:cNvSpPr/>
          <p:nvPr/>
        </p:nvSpPr>
        <p:spPr>
          <a:xfrm>
            <a:off x="1095223" y="2346958"/>
            <a:ext cx="5747658" cy="3643086"/>
          </a:xfrm>
          <a:prstGeom prst="rect">
            <a:avLst/>
          </a:prstGeom>
          <a:blipFill>
            <a:blip r:embed="rId3"/>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方正姚体" panose="02010601030101010101" pitchFamily="2" charset="-122"/>
              <a:ea typeface="方正姚体" panose="02010601030101010101" pitchFamily="2" charset="-122"/>
            </a:endParaRPr>
          </a:p>
        </p:txBody>
      </p:sp>
      <p:sp>
        <p:nvSpPr>
          <p:cNvPr id="18" name="矩形 17"/>
          <p:cNvSpPr/>
          <p:nvPr/>
        </p:nvSpPr>
        <p:spPr>
          <a:xfrm>
            <a:off x="7408617" y="1806301"/>
            <a:ext cx="4449554" cy="4724400"/>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latin typeface="方正姚体" panose="02010601030101010101" pitchFamily="2" charset="-122"/>
              <a:ea typeface="方正姚体" panose="02010601030101010101" pitchFamily="2" charset="-122"/>
            </a:endParaRPr>
          </a:p>
        </p:txBody>
      </p:sp>
      <p:sp>
        <p:nvSpPr>
          <p:cNvPr id="19" name="KSO_Shape"/>
          <p:cNvSpPr>
            <a:spLocks noChangeAspect="1"/>
          </p:cNvSpPr>
          <p:nvPr/>
        </p:nvSpPr>
        <p:spPr>
          <a:xfrm>
            <a:off x="7844197" y="2571650"/>
            <a:ext cx="321675" cy="431780"/>
          </a:xfrm>
          <a:custGeom>
            <a:avLst/>
            <a:gdLst/>
            <a:ahLst/>
            <a:cxnLst/>
            <a:rect l="l" t="t" r="r" b="b"/>
            <a:pathLst>
              <a:path w="1171576" h="1571810">
                <a:moveTo>
                  <a:pt x="662070" y="927911"/>
                </a:moveTo>
                <a:lnTo>
                  <a:pt x="795754" y="1040206"/>
                </a:lnTo>
                <a:lnTo>
                  <a:pt x="662070" y="1184585"/>
                </a:lnTo>
                <a:close/>
                <a:moveTo>
                  <a:pt x="662070" y="398563"/>
                </a:moveTo>
                <a:lnTo>
                  <a:pt x="795754" y="510858"/>
                </a:lnTo>
                <a:lnTo>
                  <a:pt x="662070" y="655237"/>
                </a:lnTo>
                <a:close/>
                <a:moveTo>
                  <a:pt x="539081" y="115152"/>
                </a:moveTo>
                <a:cubicBezTo>
                  <a:pt x="540863" y="298745"/>
                  <a:pt x="542646" y="482338"/>
                  <a:pt x="544428" y="665931"/>
                </a:cubicBezTo>
                <a:lnTo>
                  <a:pt x="325186" y="430647"/>
                </a:lnTo>
                <a:lnTo>
                  <a:pt x="250323" y="510858"/>
                </a:lnTo>
                <a:lnTo>
                  <a:pt x="533733" y="788921"/>
                </a:lnTo>
                <a:lnTo>
                  <a:pt x="234281" y="1077679"/>
                </a:lnTo>
                <a:lnTo>
                  <a:pt x="309144" y="1152542"/>
                </a:lnTo>
                <a:lnTo>
                  <a:pt x="549775" y="922605"/>
                </a:lnTo>
                <a:cubicBezTo>
                  <a:pt x="547993" y="1102633"/>
                  <a:pt x="546210" y="1282661"/>
                  <a:pt x="544428" y="1462689"/>
                </a:cubicBezTo>
                <a:lnTo>
                  <a:pt x="950828" y="1066984"/>
                </a:lnTo>
                <a:lnTo>
                  <a:pt x="683460" y="783573"/>
                </a:lnTo>
                <a:lnTo>
                  <a:pt x="945481" y="516205"/>
                </a:lnTo>
                <a:close/>
                <a:moveTo>
                  <a:pt x="585788" y="184"/>
                </a:moveTo>
                <a:cubicBezTo>
                  <a:pt x="1023610" y="9709"/>
                  <a:pt x="1171576" y="352004"/>
                  <a:pt x="1171576" y="785997"/>
                </a:cubicBezTo>
                <a:cubicBezTo>
                  <a:pt x="1171576" y="1219990"/>
                  <a:pt x="1080760" y="1571810"/>
                  <a:pt x="585788" y="1571810"/>
                </a:cubicBezTo>
                <a:cubicBezTo>
                  <a:pt x="90816" y="1571810"/>
                  <a:pt x="0" y="1219990"/>
                  <a:pt x="0" y="785997"/>
                </a:cubicBezTo>
                <a:cubicBezTo>
                  <a:pt x="0" y="352004"/>
                  <a:pt x="147966" y="-9341"/>
                  <a:pt x="585788" y="184"/>
                </a:cubicBezTo>
                <a:close/>
              </a:path>
            </a:pathLst>
          </a:custGeom>
          <a:solidFill>
            <a:schemeClr val="bg1"/>
          </a:solidFill>
          <a:ln w="12700">
            <a:noFill/>
          </a:ln>
          <a:effectLst>
            <a:innerShdw blurRad="25400" dist="12700" dir="13500000">
              <a:prstClr val="black">
                <a:alpha val="50000"/>
              </a:prstClr>
            </a:innerShdw>
            <a:reflection blurRad="6350" stA="52000" endA="3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sym typeface="+mn-lt"/>
            </a:endParaRPr>
          </a:p>
        </p:txBody>
      </p:sp>
      <p:sp>
        <p:nvSpPr>
          <p:cNvPr id="20" name="KSO_Shape"/>
          <p:cNvSpPr>
            <a:spLocks noChangeAspect="1"/>
          </p:cNvSpPr>
          <p:nvPr/>
        </p:nvSpPr>
        <p:spPr>
          <a:xfrm>
            <a:off x="7791983" y="3924972"/>
            <a:ext cx="426103" cy="284779"/>
          </a:xfrm>
          <a:custGeom>
            <a:avLst/>
            <a:gdLst/>
            <a:ahLst/>
            <a:cxnLst/>
            <a:rect l="l" t="t" r="r" b="b"/>
            <a:pathLst>
              <a:path w="4974795" h="3320682">
                <a:moveTo>
                  <a:pt x="1897867" y="1805825"/>
                </a:moveTo>
                <a:lnTo>
                  <a:pt x="2485737" y="2315734"/>
                </a:lnTo>
                <a:lnTo>
                  <a:pt x="3073607" y="1805825"/>
                </a:lnTo>
                <a:lnTo>
                  <a:pt x="4820061" y="3320682"/>
                </a:lnTo>
                <a:lnTo>
                  <a:pt x="151413" y="3320682"/>
                </a:lnTo>
                <a:close/>
                <a:moveTo>
                  <a:pt x="0" y="159634"/>
                </a:moveTo>
                <a:lnTo>
                  <a:pt x="1788328" y="1710812"/>
                </a:lnTo>
                <a:lnTo>
                  <a:pt x="0" y="3261996"/>
                </a:lnTo>
                <a:close/>
                <a:moveTo>
                  <a:pt x="4974795" y="156753"/>
                </a:moveTo>
                <a:lnTo>
                  <a:pt x="4974795" y="3264872"/>
                </a:lnTo>
                <a:lnTo>
                  <a:pt x="3183146" y="1710812"/>
                </a:lnTo>
                <a:close/>
                <a:moveTo>
                  <a:pt x="35040" y="0"/>
                </a:moveTo>
                <a:lnTo>
                  <a:pt x="4936434" y="0"/>
                </a:lnTo>
                <a:lnTo>
                  <a:pt x="2485737" y="2125709"/>
                </a:lnTo>
                <a:close/>
              </a:path>
            </a:pathLst>
          </a:custGeom>
          <a:solidFill>
            <a:schemeClr val="bg1"/>
          </a:solidFill>
          <a:ln w="12700">
            <a:noFill/>
          </a:ln>
          <a:effectLst>
            <a:innerShdw blurRad="25400" dist="12700" dir="13500000">
              <a:prstClr val="black">
                <a:alpha val="50000"/>
              </a:prstClr>
            </a:innerShdw>
            <a:reflection blurRad="6350" stA="52000" endA="300" endPos="35000" dist="762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chemeClr val="bg1"/>
              </a:solidFill>
              <a:sym typeface="+mn-lt"/>
            </a:endParaRPr>
          </a:p>
        </p:txBody>
      </p:sp>
      <p:sp>
        <p:nvSpPr>
          <p:cNvPr id="21" name="KSO_Shape"/>
          <p:cNvSpPr>
            <a:spLocks noChangeAspect="1"/>
          </p:cNvSpPr>
          <p:nvPr/>
        </p:nvSpPr>
        <p:spPr>
          <a:xfrm flipH="1">
            <a:off x="7815806" y="5274820"/>
            <a:ext cx="378456" cy="348810"/>
          </a:xfrm>
          <a:custGeom>
            <a:avLst/>
            <a:gdLst/>
            <a:ahLst/>
            <a:cxnLst/>
            <a:rect l="l" t="t" r="r" b="b"/>
            <a:pathLst>
              <a:path w="2922576" h="2692126">
                <a:moveTo>
                  <a:pt x="553896" y="1279436"/>
                </a:moveTo>
                <a:cubicBezTo>
                  <a:pt x="792021" y="1473111"/>
                  <a:pt x="992046" y="1742986"/>
                  <a:pt x="1211121" y="1974761"/>
                </a:cubicBezTo>
                <a:lnTo>
                  <a:pt x="1201596" y="2431961"/>
                </a:lnTo>
                <a:cubicBezTo>
                  <a:pt x="947596" y="2384336"/>
                  <a:pt x="769796" y="2336711"/>
                  <a:pt x="639621" y="2117636"/>
                </a:cubicBezTo>
                <a:cubicBezTo>
                  <a:pt x="509446" y="1898561"/>
                  <a:pt x="582471" y="1558836"/>
                  <a:pt x="553896" y="1279436"/>
                </a:cubicBezTo>
                <a:close/>
                <a:moveTo>
                  <a:pt x="1414250" y="349940"/>
                </a:moveTo>
                <a:lnTo>
                  <a:pt x="1576175" y="702365"/>
                </a:lnTo>
                <a:lnTo>
                  <a:pt x="1840671" y="351223"/>
                </a:lnTo>
                <a:cubicBezTo>
                  <a:pt x="1946050" y="474823"/>
                  <a:pt x="2011221" y="645739"/>
                  <a:pt x="2011221" y="834547"/>
                </a:cubicBezTo>
                <a:cubicBezTo>
                  <a:pt x="2019964" y="1198269"/>
                  <a:pt x="1873746" y="1469720"/>
                  <a:pt x="1527496" y="1508764"/>
                </a:cubicBezTo>
                <a:lnTo>
                  <a:pt x="1534971" y="2136686"/>
                </a:lnTo>
                <a:cubicBezTo>
                  <a:pt x="1804846" y="1854111"/>
                  <a:pt x="2036621" y="1552486"/>
                  <a:pt x="2344596" y="1288961"/>
                </a:cubicBezTo>
                <a:cubicBezTo>
                  <a:pt x="2347771" y="1504861"/>
                  <a:pt x="2350946" y="1939836"/>
                  <a:pt x="2192196" y="2193836"/>
                </a:cubicBezTo>
                <a:cubicBezTo>
                  <a:pt x="1995346" y="2466886"/>
                  <a:pt x="1623871" y="2444661"/>
                  <a:pt x="1344471" y="2441486"/>
                </a:cubicBezTo>
                <a:lnTo>
                  <a:pt x="1353780" y="1510652"/>
                </a:lnTo>
                <a:cubicBezTo>
                  <a:pt x="992542" y="1480514"/>
                  <a:pt x="840254" y="1205525"/>
                  <a:pt x="849171" y="834547"/>
                </a:cubicBezTo>
                <a:cubicBezTo>
                  <a:pt x="853745" y="644286"/>
                  <a:pt x="913894" y="479273"/>
                  <a:pt x="1011904" y="360081"/>
                </a:cubicBezTo>
                <a:lnTo>
                  <a:pt x="1014200" y="359465"/>
                </a:lnTo>
                <a:lnTo>
                  <a:pt x="1214225" y="683315"/>
                </a:lnTo>
                <a:close/>
                <a:moveTo>
                  <a:pt x="480281" y="174535"/>
                </a:moveTo>
                <a:cubicBezTo>
                  <a:pt x="324175" y="174535"/>
                  <a:pt x="197626" y="319405"/>
                  <a:pt x="197626" y="498111"/>
                </a:cubicBezTo>
                <a:lnTo>
                  <a:pt x="197626" y="2194015"/>
                </a:lnTo>
                <a:cubicBezTo>
                  <a:pt x="197626" y="2372721"/>
                  <a:pt x="324175" y="2517591"/>
                  <a:pt x="480281" y="2517591"/>
                </a:cubicBezTo>
                <a:lnTo>
                  <a:pt x="2458598" y="2517591"/>
                </a:lnTo>
                <a:cubicBezTo>
                  <a:pt x="2614704" y="2517591"/>
                  <a:pt x="2741253" y="2372721"/>
                  <a:pt x="2741253" y="2194015"/>
                </a:cubicBezTo>
                <a:lnTo>
                  <a:pt x="2741253" y="498111"/>
                </a:lnTo>
                <a:cubicBezTo>
                  <a:pt x="2741253" y="319405"/>
                  <a:pt x="2614704" y="174535"/>
                  <a:pt x="2458598" y="174535"/>
                </a:cubicBezTo>
                <a:close/>
                <a:moveTo>
                  <a:pt x="324765" y="0"/>
                </a:moveTo>
                <a:lnTo>
                  <a:pt x="2597811" y="0"/>
                </a:lnTo>
                <a:cubicBezTo>
                  <a:pt x="2777173" y="0"/>
                  <a:pt x="2922576" y="166453"/>
                  <a:pt x="2922576" y="371783"/>
                </a:cubicBezTo>
                <a:lnTo>
                  <a:pt x="2922576" y="2320344"/>
                </a:lnTo>
                <a:cubicBezTo>
                  <a:pt x="2922576" y="2525673"/>
                  <a:pt x="2777173" y="2692126"/>
                  <a:pt x="2597811" y="2692126"/>
                </a:cubicBezTo>
                <a:lnTo>
                  <a:pt x="324765" y="2692126"/>
                </a:lnTo>
                <a:cubicBezTo>
                  <a:pt x="145402" y="2692126"/>
                  <a:pt x="0" y="2525673"/>
                  <a:pt x="0" y="2320344"/>
                </a:cubicBezTo>
                <a:lnTo>
                  <a:pt x="0" y="371783"/>
                </a:lnTo>
                <a:cubicBezTo>
                  <a:pt x="0" y="166453"/>
                  <a:pt x="145402" y="0"/>
                  <a:pt x="324765" y="0"/>
                </a:cubicBezTo>
                <a:close/>
              </a:path>
            </a:pathLst>
          </a:custGeom>
          <a:solidFill>
            <a:schemeClr val="bg1"/>
          </a:solidFill>
          <a:ln w="12700">
            <a:noFill/>
          </a:ln>
          <a:effectLst>
            <a:innerShdw blurRad="25400" dist="12700" dir="13500000">
              <a:prstClr val="black">
                <a:alpha val="50000"/>
              </a:prstClr>
            </a:innerShdw>
            <a:reflection blurRad="6350" stA="52000" endA="300" endPos="35000" dist="381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1"/>
              </a:solidFill>
              <a:sym typeface="+mn-lt"/>
            </a:endParaRPr>
          </a:p>
        </p:txBody>
      </p:sp>
      <p:grpSp>
        <p:nvGrpSpPr>
          <p:cNvPr id="22" name="Group 53"/>
          <p:cNvGrpSpPr/>
          <p:nvPr/>
        </p:nvGrpSpPr>
        <p:grpSpPr>
          <a:xfrm>
            <a:off x="8403598" y="2245359"/>
            <a:ext cx="3002397" cy="933194"/>
            <a:chOff x="8614471" y="2558783"/>
            <a:chExt cx="3162659" cy="884916"/>
          </a:xfrm>
        </p:grpSpPr>
        <p:sp>
          <p:nvSpPr>
            <p:cNvPr id="23" name="TextBox 54"/>
            <p:cNvSpPr txBox="1"/>
            <p:nvPr/>
          </p:nvSpPr>
          <p:spPr>
            <a:xfrm>
              <a:off x="8614471" y="2558783"/>
              <a:ext cx="1712208" cy="395766"/>
            </a:xfrm>
            <a:prstGeom prst="rect">
              <a:avLst/>
            </a:prstGeom>
            <a:noFill/>
          </p:spPr>
          <p:txBody>
            <a:bodyPr wrap="none" rtlCol="0">
              <a:spAutoFit/>
            </a:bodyPr>
            <a:lstStyle/>
            <a:p>
              <a:pPr>
                <a:lnSpc>
                  <a:spcPct val="130000"/>
                </a:lnSpc>
              </a:pPr>
              <a:r>
                <a:rPr lang="en-US" altLang="zh-CN"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Add title text</a:t>
              </a:r>
              <a:endParaRPr lang="zh-CN" altLang="en-US"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24" name="Rectangle 55"/>
            <p:cNvSpPr/>
            <p:nvPr/>
          </p:nvSpPr>
          <p:spPr>
            <a:xfrm>
              <a:off x="8614471" y="2924503"/>
              <a:ext cx="3162659" cy="519196"/>
            </a:xfrm>
            <a:prstGeom prst="rect">
              <a:avLst/>
            </a:prstGeom>
          </p:spPr>
          <p:txBody>
            <a:bodyPr wrap="square">
              <a:spAutoFit/>
            </a:bodyPr>
            <a:lstStyle/>
            <a:p>
              <a:pPr>
                <a:lnSpc>
                  <a:spcPct val="130000"/>
                </a:lnSpc>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add content, content to match the title. </a:t>
              </a:r>
              <a:endParaRPr lang="en-GB"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53"/>
          <p:cNvGrpSpPr/>
          <p:nvPr/>
        </p:nvGrpSpPr>
        <p:grpSpPr>
          <a:xfrm>
            <a:off x="8403598" y="3613818"/>
            <a:ext cx="3002397" cy="918680"/>
            <a:chOff x="8614471" y="2572546"/>
            <a:chExt cx="3162659" cy="871153"/>
          </a:xfrm>
        </p:grpSpPr>
        <p:sp>
          <p:nvSpPr>
            <p:cNvPr id="26" name="TextBox 54"/>
            <p:cNvSpPr txBox="1"/>
            <p:nvPr/>
          </p:nvSpPr>
          <p:spPr>
            <a:xfrm>
              <a:off x="8614471" y="2572546"/>
              <a:ext cx="1712208" cy="395766"/>
            </a:xfrm>
            <a:prstGeom prst="rect">
              <a:avLst/>
            </a:prstGeom>
            <a:noFill/>
          </p:spPr>
          <p:txBody>
            <a:bodyPr wrap="none" rtlCol="0">
              <a:spAutoFit/>
            </a:bodyPr>
            <a:lstStyle/>
            <a:p>
              <a:pPr>
                <a:lnSpc>
                  <a:spcPct val="130000"/>
                </a:lnSpc>
              </a:pPr>
              <a:r>
                <a:rPr lang="en-US" altLang="zh-CN"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Add title text</a:t>
              </a:r>
              <a:endParaRPr lang="zh-CN" altLang="en-US"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27" name="Rectangle 55"/>
            <p:cNvSpPr/>
            <p:nvPr/>
          </p:nvSpPr>
          <p:spPr>
            <a:xfrm>
              <a:off x="8614471" y="2924503"/>
              <a:ext cx="3162659" cy="519196"/>
            </a:xfrm>
            <a:prstGeom prst="rect">
              <a:avLst/>
            </a:prstGeom>
          </p:spPr>
          <p:txBody>
            <a:bodyPr wrap="square">
              <a:spAutoFit/>
            </a:bodyPr>
            <a:lstStyle/>
            <a:p>
              <a:pPr>
                <a:lnSpc>
                  <a:spcPct val="130000"/>
                </a:lnSpc>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add content, content to match the title. </a:t>
              </a:r>
              <a:endParaRPr lang="en-GB"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53"/>
          <p:cNvGrpSpPr/>
          <p:nvPr/>
        </p:nvGrpSpPr>
        <p:grpSpPr>
          <a:xfrm>
            <a:off x="8403598" y="5023579"/>
            <a:ext cx="3002397" cy="918680"/>
            <a:chOff x="8614471" y="2572546"/>
            <a:chExt cx="3162659" cy="871153"/>
          </a:xfrm>
        </p:grpSpPr>
        <p:sp>
          <p:nvSpPr>
            <p:cNvPr id="29" name="TextBox 54"/>
            <p:cNvSpPr txBox="1"/>
            <p:nvPr/>
          </p:nvSpPr>
          <p:spPr>
            <a:xfrm>
              <a:off x="8614471" y="2572546"/>
              <a:ext cx="1712208" cy="395766"/>
            </a:xfrm>
            <a:prstGeom prst="rect">
              <a:avLst/>
            </a:prstGeom>
            <a:noFill/>
          </p:spPr>
          <p:txBody>
            <a:bodyPr wrap="none" rtlCol="0">
              <a:spAutoFit/>
            </a:bodyPr>
            <a:lstStyle/>
            <a:p>
              <a:pPr>
                <a:lnSpc>
                  <a:spcPct val="130000"/>
                </a:lnSpc>
              </a:pPr>
              <a:r>
                <a:rPr lang="en-US" altLang="zh-CN"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rPr>
                <a:t>Add title text</a:t>
              </a:r>
              <a:endParaRPr lang="zh-CN" altLang="en-US" dirty="0">
                <a:solidFill>
                  <a:schemeClr val="bg1"/>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30" name="Rectangle 55"/>
            <p:cNvSpPr/>
            <p:nvPr/>
          </p:nvSpPr>
          <p:spPr>
            <a:xfrm>
              <a:off x="8614471" y="2924503"/>
              <a:ext cx="3162659" cy="519196"/>
            </a:xfrm>
            <a:prstGeom prst="rect">
              <a:avLst/>
            </a:prstGeom>
          </p:spPr>
          <p:txBody>
            <a:bodyPr wrap="square">
              <a:spAutoFit/>
            </a:bodyPr>
            <a:lstStyle/>
            <a:p>
              <a:pPr>
                <a:lnSpc>
                  <a:spcPct val="130000"/>
                </a:lnSpc>
              </a:pPr>
              <a:r>
                <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add content, content to match the title. </a:t>
              </a:r>
              <a:endParaRPr lang="en-GB"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27062226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2" presetClass="entr" presetSubtype="8" fill="hold" grpId="0" nodeType="afterEffect" p14:presetBounceEnd="41000">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14:bounceEnd="41000">
                                          <p:cBhvr additive="base">
                                            <p:cTn id="28" dur="1000" fill="hold"/>
                                            <p:tgtEl>
                                              <p:spTgt spid="16"/>
                                            </p:tgtEl>
                                            <p:attrNameLst>
                                              <p:attrName>ppt_x</p:attrName>
                                            </p:attrNameLst>
                                          </p:cBhvr>
                                          <p:tavLst>
                                            <p:tav tm="0">
                                              <p:val>
                                                <p:strVal val="0-#ppt_w/2"/>
                                              </p:val>
                                            </p:tav>
                                            <p:tav tm="100000">
                                              <p:val>
                                                <p:strVal val="#ppt_x"/>
                                              </p:val>
                                            </p:tav>
                                          </p:tavLst>
                                        </p:anim>
                                        <p:anim calcmode="lin" valueType="num" p14:bounceEnd="41000">
                                          <p:cBhvr additive="base">
                                            <p:cTn id="29" dur="10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4" fill="hold" grpId="0" nodeType="withEffect" p14:presetBounceEnd="41000">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14:bounceEnd="41000">
                                          <p:cBhvr additive="base">
                                            <p:cTn id="32" dur="1000" fill="hold"/>
                                            <p:tgtEl>
                                              <p:spTgt spid="17"/>
                                            </p:tgtEl>
                                            <p:attrNameLst>
                                              <p:attrName>ppt_x</p:attrName>
                                            </p:attrNameLst>
                                          </p:cBhvr>
                                          <p:tavLst>
                                            <p:tav tm="0">
                                              <p:val>
                                                <p:strVal val="#ppt_x"/>
                                              </p:val>
                                            </p:tav>
                                            <p:tav tm="100000">
                                              <p:val>
                                                <p:strVal val="#ppt_x"/>
                                              </p:val>
                                            </p:tav>
                                          </p:tavLst>
                                        </p:anim>
                                        <p:anim calcmode="lin" valueType="num" p14:bounceEnd="41000">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2" fill="hold" grpId="0" nodeType="withEffect" p14:presetBounceEnd="41000">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14:bounceEnd="41000">
                                          <p:cBhvr additive="base">
                                            <p:cTn id="36" dur="1000" fill="hold"/>
                                            <p:tgtEl>
                                              <p:spTgt spid="18"/>
                                            </p:tgtEl>
                                            <p:attrNameLst>
                                              <p:attrName>ppt_x</p:attrName>
                                            </p:attrNameLst>
                                          </p:cBhvr>
                                          <p:tavLst>
                                            <p:tav tm="0">
                                              <p:val>
                                                <p:strVal val="1+#ppt_w/2"/>
                                              </p:val>
                                            </p:tav>
                                            <p:tav tm="100000">
                                              <p:val>
                                                <p:strVal val="#ppt_x"/>
                                              </p:val>
                                            </p:tav>
                                          </p:tavLst>
                                        </p:anim>
                                        <p:anim calcmode="lin" valueType="num" p14:bounceEnd="41000">
                                          <p:cBhvr additive="base">
                                            <p:cTn id="37" dur="1000" fill="hold"/>
                                            <p:tgtEl>
                                              <p:spTgt spid="18"/>
                                            </p:tgtEl>
                                            <p:attrNameLst>
                                              <p:attrName>ppt_y</p:attrName>
                                            </p:attrNameLst>
                                          </p:cBhvr>
                                          <p:tavLst>
                                            <p:tav tm="0">
                                              <p:val>
                                                <p:strVal val="#ppt_y"/>
                                              </p:val>
                                            </p:tav>
                                            <p:tav tm="100000">
                                              <p:val>
                                                <p:strVal val="#ppt_y"/>
                                              </p:val>
                                            </p:tav>
                                          </p:tavLst>
                                        </p:anim>
                                      </p:childTnLst>
                                    </p:cTn>
                                  </p:par>
                                </p:childTnLst>
                              </p:cTn>
                            </p:par>
                            <p:par>
                              <p:cTn id="38" fill="hold">
                                <p:stCondLst>
                                  <p:cond delay="3450"/>
                                </p:stCondLst>
                                <p:childTnLst>
                                  <p:par>
                                    <p:cTn id="39" presetID="42"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3950"/>
                                </p:stCondLst>
                                <p:childTnLst>
                                  <p:par>
                                    <p:cTn id="45" presetID="42"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childTnLst>
                              </p:cTn>
                            </p:par>
                            <p:par>
                              <p:cTn id="50" fill="hold">
                                <p:stCondLst>
                                  <p:cond delay="4450"/>
                                </p:stCondLst>
                                <p:childTnLst>
                                  <p:par>
                                    <p:cTn id="51" presetID="42"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anim calcmode="lin" valueType="num">
                                          <p:cBhvr>
                                            <p:cTn id="54" dur="500" fill="hold"/>
                                            <p:tgtEl>
                                              <p:spTgt spid="21"/>
                                            </p:tgtEl>
                                            <p:attrNameLst>
                                              <p:attrName>ppt_x</p:attrName>
                                            </p:attrNameLst>
                                          </p:cBhvr>
                                          <p:tavLst>
                                            <p:tav tm="0">
                                              <p:val>
                                                <p:strVal val="#ppt_x"/>
                                              </p:val>
                                            </p:tav>
                                            <p:tav tm="100000">
                                              <p:val>
                                                <p:strVal val="#ppt_x"/>
                                              </p:val>
                                            </p:tav>
                                          </p:tavLst>
                                        </p:anim>
                                        <p:anim calcmode="lin" valueType="num">
                                          <p:cBhvr>
                                            <p:cTn id="55" dur="500" fill="hold"/>
                                            <p:tgtEl>
                                              <p:spTgt spid="21"/>
                                            </p:tgtEl>
                                            <p:attrNameLst>
                                              <p:attrName>ppt_y</p:attrName>
                                            </p:attrNameLst>
                                          </p:cBhvr>
                                          <p:tavLst>
                                            <p:tav tm="0">
                                              <p:val>
                                                <p:strVal val="#ppt_y+.1"/>
                                              </p:val>
                                            </p:tav>
                                            <p:tav tm="100000">
                                              <p:val>
                                                <p:strVal val="#ppt_y"/>
                                              </p:val>
                                            </p:tav>
                                          </p:tavLst>
                                        </p:anim>
                                      </p:childTnLst>
                                    </p:cTn>
                                  </p:par>
                                  <p:par>
                                    <p:cTn id="56" presetID="22" presetClass="entr" presetSubtype="8"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par>
                                    <p:cTn id="59" presetID="22" presetClass="entr" presetSubtype="8"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par>
                                    <p:cTn id="62" presetID="22" presetClass="entr" presetSubtype="8"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6" grpId="0" animBg="1"/>
          <p:bldP spid="17" grpId="0" animBg="1"/>
          <p:bldP spid="18" grpId="0" animBg="1"/>
          <p:bldP spid="19" grpId="0" animBg="1"/>
          <p:bldP spid="20"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1000" fill="hold"/>
                                            <p:tgtEl>
                                              <p:spTgt spid="16"/>
                                            </p:tgtEl>
                                            <p:attrNameLst>
                                              <p:attrName>ppt_x</p:attrName>
                                            </p:attrNameLst>
                                          </p:cBhvr>
                                          <p:tavLst>
                                            <p:tav tm="0">
                                              <p:val>
                                                <p:strVal val="0-#ppt_w/2"/>
                                              </p:val>
                                            </p:tav>
                                            <p:tav tm="100000">
                                              <p:val>
                                                <p:strVal val="#ppt_x"/>
                                              </p:val>
                                            </p:tav>
                                          </p:tavLst>
                                        </p:anim>
                                        <p:anim calcmode="lin" valueType="num">
                                          <p:cBhvr additive="base">
                                            <p:cTn id="29" dur="10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000" fill="hold"/>
                                            <p:tgtEl>
                                              <p:spTgt spid="17"/>
                                            </p:tgtEl>
                                            <p:attrNameLst>
                                              <p:attrName>ppt_x</p:attrName>
                                            </p:attrNameLst>
                                          </p:cBhvr>
                                          <p:tavLst>
                                            <p:tav tm="0">
                                              <p:val>
                                                <p:strVal val="#ppt_x"/>
                                              </p:val>
                                            </p:tav>
                                            <p:tav tm="100000">
                                              <p:val>
                                                <p:strVal val="#ppt_x"/>
                                              </p:val>
                                            </p:tav>
                                          </p:tavLst>
                                        </p:anim>
                                        <p:anim calcmode="lin" valueType="num">
                                          <p:cBhvr additive="base">
                                            <p:cTn id="33" dur="1000" fill="hold"/>
                                            <p:tgtEl>
                                              <p:spTgt spid="17"/>
                                            </p:tgtEl>
                                            <p:attrNameLst>
                                              <p:attrName>ppt_y</p:attrName>
                                            </p:attrNameLst>
                                          </p:cBhvr>
                                          <p:tavLst>
                                            <p:tav tm="0">
                                              <p:val>
                                                <p:strVal val="1+#ppt_h/2"/>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additive="base">
                                            <p:cTn id="36" dur="1000" fill="hold"/>
                                            <p:tgtEl>
                                              <p:spTgt spid="18"/>
                                            </p:tgtEl>
                                            <p:attrNameLst>
                                              <p:attrName>ppt_x</p:attrName>
                                            </p:attrNameLst>
                                          </p:cBhvr>
                                          <p:tavLst>
                                            <p:tav tm="0">
                                              <p:val>
                                                <p:strVal val="1+#ppt_w/2"/>
                                              </p:val>
                                            </p:tav>
                                            <p:tav tm="100000">
                                              <p:val>
                                                <p:strVal val="#ppt_x"/>
                                              </p:val>
                                            </p:tav>
                                          </p:tavLst>
                                        </p:anim>
                                        <p:anim calcmode="lin" valueType="num">
                                          <p:cBhvr additive="base">
                                            <p:cTn id="37" dur="1000" fill="hold"/>
                                            <p:tgtEl>
                                              <p:spTgt spid="18"/>
                                            </p:tgtEl>
                                            <p:attrNameLst>
                                              <p:attrName>ppt_y</p:attrName>
                                            </p:attrNameLst>
                                          </p:cBhvr>
                                          <p:tavLst>
                                            <p:tav tm="0">
                                              <p:val>
                                                <p:strVal val="#ppt_y"/>
                                              </p:val>
                                            </p:tav>
                                            <p:tav tm="100000">
                                              <p:val>
                                                <p:strVal val="#ppt_y"/>
                                              </p:val>
                                            </p:tav>
                                          </p:tavLst>
                                        </p:anim>
                                      </p:childTnLst>
                                    </p:cTn>
                                  </p:par>
                                </p:childTnLst>
                              </p:cTn>
                            </p:par>
                            <p:par>
                              <p:cTn id="38" fill="hold">
                                <p:stCondLst>
                                  <p:cond delay="3450"/>
                                </p:stCondLst>
                                <p:childTnLst>
                                  <p:par>
                                    <p:cTn id="39" presetID="42"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3950"/>
                                </p:stCondLst>
                                <p:childTnLst>
                                  <p:par>
                                    <p:cTn id="45" presetID="42"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childTnLst>
                              </p:cTn>
                            </p:par>
                            <p:par>
                              <p:cTn id="50" fill="hold">
                                <p:stCondLst>
                                  <p:cond delay="4450"/>
                                </p:stCondLst>
                                <p:childTnLst>
                                  <p:par>
                                    <p:cTn id="51" presetID="42" presetClass="entr" presetSubtype="0"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anim calcmode="lin" valueType="num">
                                          <p:cBhvr>
                                            <p:cTn id="54" dur="500" fill="hold"/>
                                            <p:tgtEl>
                                              <p:spTgt spid="21"/>
                                            </p:tgtEl>
                                            <p:attrNameLst>
                                              <p:attrName>ppt_x</p:attrName>
                                            </p:attrNameLst>
                                          </p:cBhvr>
                                          <p:tavLst>
                                            <p:tav tm="0">
                                              <p:val>
                                                <p:strVal val="#ppt_x"/>
                                              </p:val>
                                            </p:tav>
                                            <p:tav tm="100000">
                                              <p:val>
                                                <p:strVal val="#ppt_x"/>
                                              </p:val>
                                            </p:tav>
                                          </p:tavLst>
                                        </p:anim>
                                        <p:anim calcmode="lin" valueType="num">
                                          <p:cBhvr>
                                            <p:cTn id="55" dur="500" fill="hold"/>
                                            <p:tgtEl>
                                              <p:spTgt spid="21"/>
                                            </p:tgtEl>
                                            <p:attrNameLst>
                                              <p:attrName>ppt_y</p:attrName>
                                            </p:attrNameLst>
                                          </p:cBhvr>
                                          <p:tavLst>
                                            <p:tav tm="0">
                                              <p:val>
                                                <p:strVal val="#ppt_y+.1"/>
                                              </p:val>
                                            </p:tav>
                                            <p:tav tm="100000">
                                              <p:val>
                                                <p:strVal val="#ppt_y"/>
                                              </p:val>
                                            </p:tav>
                                          </p:tavLst>
                                        </p:anim>
                                      </p:childTnLst>
                                    </p:cTn>
                                  </p:par>
                                  <p:par>
                                    <p:cTn id="56" presetID="22" presetClass="entr" presetSubtype="8"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left)">
                                          <p:cBhvr>
                                            <p:cTn id="58" dur="500"/>
                                            <p:tgtEl>
                                              <p:spTgt spid="22"/>
                                            </p:tgtEl>
                                          </p:cBhvr>
                                        </p:animEffect>
                                      </p:childTnLst>
                                    </p:cTn>
                                  </p:par>
                                  <p:par>
                                    <p:cTn id="59" presetID="22" presetClass="entr" presetSubtype="8"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par>
                                    <p:cTn id="62" presetID="22" presetClass="entr" presetSubtype="8"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16" grpId="0" animBg="1"/>
          <p:bldP spid="17" grpId="0" animBg="1"/>
          <p:bldP spid="18" grpId="0" animBg="1"/>
          <p:bldP spid="19" grpId="0" animBg="1"/>
          <p:bldP spid="20" grpId="0" animBg="1"/>
          <p:bldP spid="21"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01.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grpSp>
        <p:nvGrpSpPr>
          <p:cNvPr id="6" name="组合 5"/>
          <p:cNvGrpSpPr/>
          <p:nvPr/>
        </p:nvGrpSpPr>
        <p:grpSpPr>
          <a:xfrm>
            <a:off x="874713" y="3424636"/>
            <a:ext cx="2303916" cy="2612571"/>
            <a:chOff x="874713" y="3193141"/>
            <a:chExt cx="2303916" cy="2612571"/>
          </a:xfrm>
        </p:grpSpPr>
        <p:sp>
          <p:nvSpPr>
            <p:cNvPr id="7" name="矩形 6"/>
            <p:cNvSpPr/>
            <p:nvPr/>
          </p:nvSpPr>
          <p:spPr>
            <a:xfrm>
              <a:off x="874713" y="3193141"/>
              <a:ext cx="2303916" cy="2612571"/>
            </a:xfrm>
            <a:prstGeom prst="rect">
              <a:avLst/>
            </a:prstGeom>
            <a:solidFill>
              <a:schemeClr val="bg1"/>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48728" y="3677662"/>
              <a:ext cx="1912461" cy="1249188"/>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grpSp>
      <p:grpSp>
        <p:nvGrpSpPr>
          <p:cNvPr id="9" name="组合 8"/>
          <p:cNvGrpSpPr/>
          <p:nvPr/>
        </p:nvGrpSpPr>
        <p:grpSpPr>
          <a:xfrm>
            <a:off x="3587599" y="3424636"/>
            <a:ext cx="2303916" cy="2612571"/>
            <a:chOff x="3587599" y="3193141"/>
            <a:chExt cx="2303916" cy="2612571"/>
          </a:xfrm>
        </p:grpSpPr>
        <p:sp>
          <p:nvSpPr>
            <p:cNvPr id="10" name="矩形 9"/>
            <p:cNvSpPr/>
            <p:nvPr/>
          </p:nvSpPr>
          <p:spPr>
            <a:xfrm>
              <a:off x="3587599" y="3193141"/>
              <a:ext cx="2303916" cy="2612571"/>
            </a:xfrm>
            <a:prstGeom prst="rect">
              <a:avLst/>
            </a:prstGeom>
            <a:solidFill>
              <a:schemeClr val="bg1"/>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779691" y="3677662"/>
              <a:ext cx="1912461" cy="1249188"/>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grpSp>
      <p:grpSp>
        <p:nvGrpSpPr>
          <p:cNvPr id="12" name="组合 11"/>
          <p:cNvGrpSpPr/>
          <p:nvPr/>
        </p:nvGrpSpPr>
        <p:grpSpPr>
          <a:xfrm>
            <a:off x="6300485" y="3424636"/>
            <a:ext cx="2303916" cy="2612571"/>
            <a:chOff x="6300485" y="3193141"/>
            <a:chExt cx="2303916" cy="2612571"/>
          </a:xfrm>
        </p:grpSpPr>
        <p:sp>
          <p:nvSpPr>
            <p:cNvPr id="13" name="矩形 12"/>
            <p:cNvSpPr/>
            <p:nvPr/>
          </p:nvSpPr>
          <p:spPr>
            <a:xfrm>
              <a:off x="6300485" y="3193141"/>
              <a:ext cx="2303916" cy="2612571"/>
            </a:xfrm>
            <a:prstGeom prst="rect">
              <a:avLst/>
            </a:prstGeom>
            <a:solidFill>
              <a:schemeClr val="bg1"/>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484479" y="3677662"/>
              <a:ext cx="1912461" cy="1249188"/>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grpSp>
      <p:grpSp>
        <p:nvGrpSpPr>
          <p:cNvPr id="15" name="组合 14"/>
          <p:cNvGrpSpPr/>
          <p:nvPr/>
        </p:nvGrpSpPr>
        <p:grpSpPr>
          <a:xfrm>
            <a:off x="9013372" y="3424636"/>
            <a:ext cx="2303916" cy="2612571"/>
            <a:chOff x="9013372" y="3193141"/>
            <a:chExt cx="2303916" cy="2612571"/>
          </a:xfrm>
        </p:grpSpPr>
        <p:sp>
          <p:nvSpPr>
            <p:cNvPr id="16" name="矩形 15"/>
            <p:cNvSpPr/>
            <p:nvPr/>
          </p:nvSpPr>
          <p:spPr>
            <a:xfrm>
              <a:off x="9013372" y="3193141"/>
              <a:ext cx="2303916" cy="2612571"/>
            </a:xfrm>
            <a:prstGeom prst="rect">
              <a:avLst/>
            </a:prstGeom>
            <a:solidFill>
              <a:schemeClr val="bg1"/>
            </a:solidFill>
            <a:ln>
              <a:noFill/>
            </a:ln>
            <a:effectLst>
              <a:outerShdw blurRad="406400" dist="241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187160" y="3677662"/>
              <a:ext cx="1912461" cy="1249188"/>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6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grpSp>
      <p:grpSp>
        <p:nvGrpSpPr>
          <p:cNvPr id="18" name="组合 17"/>
          <p:cNvGrpSpPr/>
          <p:nvPr/>
        </p:nvGrpSpPr>
        <p:grpSpPr>
          <a:xfrm>
            <a:off x="874713" y="1944180"/>
            <a:ext cx="2303916" cy="1349828"/>
            <a:chOff x="874713" y="1712685"/>
            <a:chExt cx="2303916" cy="1349828"/>
          </a:xfrm>
        </p:grpSpPr>
        <p:sp>
          <p:nvSpPr>
            <p:cNvPr id="19" name="矩形 18"/>
            <p:cNvSpPr/>
            <p:nvPr/>
          </p:nvSpPr>
          <p:spPr>
            <a:xfrm>
              <a:off x="874713" y="1712685"/>
              <a:ext cx="2303916" cy="1349828"/>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迷你简菱心" panose="02010609000101010101" pitchFamily="49" charset="-122"/>
                <a:ea typeface="迷你简菱心" panose="02010609000101010101" pitchFamily="49" charset="-122"/>
              </a:endParaRPr>
            </a:p>
          </p:txBody>
        </p:sp>
        <p:sp>
          <p:nvSpPr>
            <p:cNvPr id="20" name="矩形 19"/>
            <p:cNvSpPr/>
            <p:nvPr/>
          </p:nvSpPr>
          <p:spPr>
            <a:xfrm>
              <a:off x="908867" y="2430982"/>
              <a:ext cx="2241974" cy="39696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bg1"/>
                  </a:solidFill>
                  <a:latin typeface="迷你简菱心" panose="02010609000101010101" pitchFamily="49" charset="-122"/>
                  <a:ea typeface="迷你简菱心" panose="02010609000101010101" pitchFamily="49" charset="-122"/>
                </a:rPr>
                <a:t>Add title text</a:t>
              </a:r>
              <a:endParaRPr lang="zh-CN" altLang="en-US" b="1" dirty="0">
                <a:solidFill>
                  <a:schemeClr val="bg1"/>
                </a:solidFill>
                <a:latin typeface="迷你简菱心" panose="02010609000101010101" pitchFamily="49" charset="-122"/>
                <a:ea typeface="迷你简菱心" panose="02010609000101010101" pitchFamily="49" charset="-122"/>
              </a:endParaRPr>
            </a:p>
          </p:txBody>
        </p:sp>
        <p:sp>
          <p:nvSpPr>
            <p:cNvPr id="21" name="椭圆 29"/>
            <p:cNvSpPr/>
            <p:nvPr/>
          </p:nvSpPr>
          <p:spPr>
            <a:xfrm>
              <a:off x="1796764" y="1933886"/>
              <a:ext cx="406382" cy="406382"/>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迷你简菱心" panose="02010609000101010101" pitchFamily="49" charset="-122"/>
                <a:ea typeface="迷你简菱心" panose="02010609000101010101" pitchFamily="49" charset="-122"/>
              </a:endParaRPr>
            </a:p>
          </p:txBody>
        </p:sp>
      </p:grpSp>
      <p:grpSp>
        <p:nvGrpSpPr>
          <p:cNvPr id="22" name="组合 21"/>
          <p:cNvGrpSpPr/>
          <p:nvPr/>
        </p:nvGrpSpPr>
        <p:grpSpPr>
          <a:xfrm>
            <a:off x="3587599" y="1944180"/>
            <a:ext cx="2303916" cy="1349828"/>
            <a:chOff x="3587599" y="1712685"/>
            <a:chExt cx="2303916" cy="1349828"/>
          </a:xfrm>
        </p:grpSpPr>
        <p:sp>
          <p:nvSpPr>
            <p:cNvPr id="23" name="矩形 22"/>
            <p:cNvSpPr/>
            <p:nvPr/>
          </p:nvSpPr>
          <p:spPr>
            <a:xfrm>
              <a:off x="3587599" y="1712685"/>
              <a:ext cx="2303916" cy="1349828"/>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迷你简菱心" panose="02010609000101010101" pitchFamily="49" charset="-122"/>
                <a:ea typeface="迷你简菱心" panose="02010609000101010101" pitchFamily="49" charset="-122"/>
              </a:endParaRPr>
            </a:p>
          </p:txBody>
        </p:sp>
        <p:sp>
          <p:nvSpPr>
            <p:cNvPr id="24" name="矩形 23"/>
            <p:cNvSpPr/>
            <p:nvPr/>
          </p:nvSpPr>
          <p:spPr>
            <a:xfrm>
              <a:off x="3625463" y="2430982"/>
              <a:ext cx="2241974" cy="39696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bg1"/>
                  </a:solidFill>
                  <a:latin typeface="迷你简菱心" panose="02010609000101010101" pitchFamily="49" charset="-122"/>
                  <a:ea typeface="迷你简菱心" panose="02010609000101010101" pitchFamily="49" charset="-122"/>
                </a:rPr>
                <a:t>Add title text</a:t>
              </a:r>
              <a:endParaRPr lang="zh-CN" altLang="en-US" b="1" dirty="0">
                <a:solidFill>
                  <a:schemeClr val="bg1"/>
                </a:solidFill>
                <a:latin typeface="迷你简菱心" panose="02010609000101010101" pitchFamily="49" charset="-122"/>
                <a:ea typeface="迷你简菱心" panose="02010609000101010101" pitchFamily="49" charset="-122"/>
              </a:endParaRPr>
            </a:p>
          </p:txBody>
        </p:sp>
        <p:sp>
          <p:nvSpPr>
            <p:cNvPr id="25" name="椭圆 30"/>
            <p:cNvSpPr/>
            <p:nvPr/>
          </p:nvSpPr>
          <p:spPr>
            <a:xfrm>
              <a:off x="4545754" y="1933886"/>
              <a:ext cx="392753" cy="406382"/>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迷你简菱心" panose="02010609000101010101" pitchFamily="49" charset="-122"/>
                <a:ea typeface="迷你简菱心" panose="02010609000101010101" pitchFamily="49" charset="-122"/>
              </a:endParaRPr>
            </a:p>
          </p:txBody>
        </p:sp>
      </p:grpSp>
      <p:grpSp>
        <p:nvGrpSpPr>
          <p:cNvPr id="26" name="组合 25"/>
          <p:cNvGrpSpPr/>
          <p:nvPr/>
        </p:nvGrpSpPr>
        <p:grpSpPr>
          <a:xfrm>
            <a:off x="6300485" y="1944180"/>
            <a:ext cx="2303916" cy="1349828"/>
            <a:chOff x="6300485" y="1712685"/>
            <a:chExt cx="2303916" cy="1349828"/>
          </a:xfrm>
        </p:grpSpPr>
        <p:sp>
          <p:nvSpPr>
            <p:cNvPr id="27" name="矩形 26"/>
            <p:cNvSpPr/>
            <p:nvPr/>
          </p:nvSpPr>
          <p:spPr>
            <a:xfrm>
              <a:off x="6300485" y="1712685"/>
              <a:ext cx="2303916" cy="1349828"/>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迷你简菱心" panose="02010609000101010101" pitchFamily="49" charset="-122"/>
                <a:ea typeface="迷你简菱心" panose="02010609000101010101" pitchFamily="49" charset="-122"/>
              </a:endParaRPr>
            </a:p>
          </p:txBody>
        </p:sp>
        <p:sp>
          <p:nvSpPr>
            <p:cNvPr id="28" name="矩形 27"/>
            <p:cNvSpPr/>
            <p:nvPr/>
          </p:nvSpPr>
          <p:spPr>
            <a:xfrm>
              <a:off x="6341919" y="2430982"/>
              <a:ext cx="2241974" cy="39696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bg1"/>
                  </a:solidFill>
                  <a:latin typeface="迷你简菱心" panose="02010609000101010101" pitchFamily="49" charset="-122"/>
                  <a:ea typeface="迷你简菱心" panose="02010609000101010101" pitchFamily="49" charset="-122"/>
                </a:rPr>
                <a:t>Add title text</a:t>
              </a:r>
              <a:endParaRPr lang="zh-CN" altLang="en-US" b="1" dirty="0">
                <a:solidFill>
                  <a:schemeClr val="bg1"/>
                </a:solidFill>
                <a:latin typeface="迷你简菱心" panose="02010609000101010101" pitchFamily="49" charset="-122"/>
                <a:ea typeface="迷你简菱心" panose="02010609000101010101" pitchFamily="49" charset="-122"/>
              </a:endParaRPr>
            </a:p>
          </p:txBody>
        </p:sp>
        <p:sp>
          <p:nvSpPr>
            <p:cNvPr id="29" name="椭圆 31"/>
            <p:cNvSpPr/>
            <p:nvPr/>
          </p:nvSpPr>
          <p:spPr>
            <a:xfrm>
              <a:off x="7314127" y="1933886"/>
              <a:ext cx="340354" cy="406382"/>
            </a:xfrm>
            <a:custGeom>
              <a:avLst/>
              <a:gdLst>
                <a:gd name="connsiteX0" fmla="*/ 206816 w 281869"/>
                <a:gd name="connsiteY0" fmla="*/ 79120 h 336550"/>
                <a:gd name="connsiteX1" fmla="*/ 201524 w 281869"/>
                <a:gd name="connsiteY1" fmla="*/ 85782 h 336550"/>
                <a:gd name="connsiteX2" fmla="*/ 201524 w 281869"/>
                <a:gd name="connsiteY2" fmla="*/ 92444 h 336550"/>
                <a:gd name="connsiteX3" fmla="*/ 205493 w 281869"/>
                <a:gd name="connsiteY3" fmla="*/ 96441 h 336550"/>
                <a:gd name="connsiteX4" fmla="*/ 198878 w 281869"/>
                <a:gd name="connsiteY4" fmla="*/ 133748 h 336550"/>
                <a:gd name="connsiteX5" fmla="*/ 198878 w 281869"/>
                <a:gd name="connsiteY5" fmla="*/ 137745 h 336550"/>
                <a:gd name="connsiteX6" fmla="*/ 206816 w 281869"/>
                <a:gd name="connsiteY6" fmla="*/ 149736 h 336550"/>
                <a:gd name="connsiteX7" fmla="*/ 213430 w 281869"/>
                <a:gd name="connsiteY7" fmla="*/ 149736 h 336550"/>
                <a:gd name="connsiteX8" fmla="*/ 221368 w 281869"/>
                <a:gd name="connsiteY8" fmla="*/ 137745 h 336550"/>
                <a:gd name="connsiteX9" fmla="*/ 221368 w 281869"/>
                <a:gd name="connsiteY9" fmla="*/ 133748 h 336550"/>
                <a:gd name="connsiteX10" fmla="*/ 214753 w 281869"/>
                <a:gd name="connsiteY10" fmla="*/ 96441 h 336550"/>
                <a:gd name="connsiteX11" fmla="*/ 220045 w 281869"/>
                <a:gd name="connsiteY11" fmla="*/ 92444 h 336550"/>
                <a:gd name="connsiteX12" fmla="*/ 220045 w 281869"/>
                <a:gd name="connsiteY12" fmla="*/ 85782 h 336550"/>
                <a:gd name="connsiteX13" fmla="*/ 213430 w 281869"/>
                <a:gd name="connsiteY13" fmla="*/ 79120 h 336550"/>
                <a:gd name="connsiteX14" fmla="*/ 206816 w 281869"/>
                <a:gd name="connsiteY14" fmla="*/ 79120 h 336550"/>
                <a:gd name="connsiteX15" fmla="*/ 68439 w 281869"/>
                <a:gd name="connsiteY15" fmla="*/ 79120 h 336550"/>
                <a:gd name="connsiteX16" fmla="*/ 61824 w 281869"/>
                <a:gd name="connsiteY16" fmla="*/ 85782 h 336550"/>
                <a:gd name="connsiteX17" fmla="*/ 61824 w 281869"/>
                <a:gd name="connsiteY17" fmla="*/ 92444 h 336550"/>
                <a:gd name="connsiteX18" fmla="*/ 67116 w 281869"/>
                <a:gd name="connsiteY18" fmla="*/ 96441 h 336550"/>
                <a:gd name="connsiteX19" fmla="*/ 60501 w 281869"/>
                <a:gd name="connsiteY19" fmla="*/ 133748 h 336550"/>
                <a:gd name="connsiteX20" fmla="*/ 60501 w 281869"/>
                <a:gd name="connsiteY20" fmla="*/ 137745 h 336550"/>
                <a:gd name="connsiteX21" fmla="*/ 68439 w 281869"/>
                <a:gd name="connsiteY21" fmla="*/ 149736 h 336550"/>
                <a:gd name="connsiteX22" fmla="*/ 75053 w 281869"/>
                <a:gd name="connsiteY22" fmla="*/ 149736 h 336550"/>
                <a:gd name="connsiteX23" fmla="*/ 82991 w 281869"/>
                <a:gd name="connsiteY23" fmla="*/ 137745 h 336550"/>
                <a:gd name="connsiteX24" fmla="*/ 82991 w 281869"/>
                <a:gd name="connsiteY24" fmla="*/ 133748 h 336550"/>
                <a:gd name="connsiteX25" fmla="*/ 76376 w 281869"/>
                <a:gd name="connsiteY25" fmla="*/ 96441 h 336550"/>
                <a:gd name="connsiteX26" fmla="*/ 80345 w 281869"/>
                <a:gd name="connsiteY26" fmla="*/ 92444 h 336550"/>
                <a:gd name="connsiteX27" fmla="*/ 80345 w 281869"/>
                <a:gd name="connsiteY27" fmla="*/ 85782 h 336550"/>
                <a:gd name="connsiteX28" fmla="*/ 75053 w 281869"/>
                <a:gd name="connsiteY28" fmla="*/ 79120 h 336550"/>
                <a:gd name="connsiteX29" fmla="*/ 68439 w 281869"/>
                <a:gd name="connsiteY29" fmla="*/ 79120 h 336550"/>
                <a:gd name="connsiteX30" fmla="*/ 21218 w 281869"/>
                <a:gd name="connsiteY30" fmla="*/ 69850 h 336550"/>
                <a:gd name="connsiteX31" fmla="*/ 121201 w 281869"/>
                <a:gd name="connsiteY31" fmla="*/ 69850 h 336550"/>
                <a:gd name="connsiteX32" fmla="*/ 135672 w 281869"/>
                <a:gd name="connsiteY32" fmla="*/ 83053 h 336550"/>
                <a:gd name="connsiteX33" fmla="*/ 140934 w 281869"/>
                <a:gd name="connsiteY33" fmla="*/ 113420 h 336550"/>
                <a:gd name="connsiteX34" fmla="*/ 146197 w 281869"/>
                <a:gd name="connsiteY34" fmla="*/ 83053 h 336550"/>
                <a:gd name="connsiteX35" fmla="*/ 160668 w 281869"/>
                <a:gd name="connsiteY35" fmla="*/ 69850 h 336550"/>
                <a:gd name="connsiteX36" fmla="*/ 260651 w 281869"/>
                <a:gd name="connsiteY36" fmla="*/ 69850 h 336550"/>
                <a:gd name="connsiteX37" fmla="*/ 275123 w 281869"/>
                <a:gd name="connsiteY37" fmla="*/ 83053 h 336550"/>
                <a:gd name="connsiteX38" fmla="*/ 281700 w 281869"/>
                <a:gd name="connsiteY38" fmla="*/ 196599 h 336550"/>
                <a:gd name="connsiteX39" fmla="*/ 269860 w 281869"/>
                <a:gd name="connsiteY39" fmla="*/ 211122 h 336550"/>
                <a:gd name="connsiteX40" fmla="*/ 254073 w 281869"/>
                <a:gd name="connsiteY40" fmla="*/ 199239 h 336550"/>
                <a:gd name="connsiteX41" fmla="*/ 250127 w 281869"/>
                <a:gd name="connsiteY41" fmla="*/ 125303 h 336550"/>
                <a:gd name="connsiteX42" fmla="*/ 248811 w 281869"/>
                <a:gd name="connsiteY42" fmla="*/ 319386 h 336550"/>
                <a:gd name="connsiteX43" fmla="*/ 231709 w 281869"/>
                <a:gd name="connsiteY43" fmla="*/ 336550 h 336550"/>
                <a:gd name="connsiteX44" fmla="*/ 215922 w 281869"/>
                <a:gd name="connsiteY44" fmla="*/ 319386 h 336550"/>
                <a:gd name="connsiteX45" fmla="*/ 215922 w 281869"/>
                <a:gd name="connsiteY45" fmla="*/ 213762 h 336550"/>
                <a:gd name="connsiteX46" fmla="*/ 210660 w 281869"/>
                <a:gd name="connsiteY46" fmla="*/ 208481 h 336550"/>
                <a:gd name="connsiteX47" fmla="*/ 204082 w 281869"/>
                <a:gd name="connsiteY47" fmla="*/ 213762 h 336550"/>
                <a:gd name="connsiteX48" fmla="*/ 204082 w 281869"/>
                <a:gd name="connsiteY48" fmla="*/ 319386 h 336550"/>
                <a:gd name="connsiteX49" fmla="*/ 186979 w 281869"/>
                <a:gd name="connsiteY49" fmla="*/ 336550 h 336550"/>
                <a:gd name="connsiteX50" fmla="*/ 171193 w 281869"/>
                <a:gd name="connsiteY50" fmla="*/ 319386 h 336550"/>
                <a:gd name="connsiteX51" fmla="*/ 171193 w 281869"/>
                <a:gd name="connsiteY51" fmla="*/ 121342 h 336550"/>
                <a:gd name="connsiteX52" fmla="*/ 155406 w 281869"/>
                <a:gd name="connsiteY52" fmla="*/ 199239 h 336550"/>
                <a:gd name="connsiteX53" fmla="*/ 140934 w 281869"/>
                <a:gd name="connsiteY53" fmla="*/ 211122 h 336550"/>
                <a:gd name="connsiteX54" fmla="*/ 126463 w 281869"/>
                <a:gd name="connsiteY54" fmla="*/ 199239 h 336550"/>
                <a:gd name="connsiteX55" fmla="*/ 110676 w 281869"/>
                <a:gd name="connsiteY55" fmla="*/ 125303 h 336550"/>
                <a:gd name="connsiteX56" fmla="*/ 110676 w 281869"/>
                <a:gd name="connsiteY56" fmla="*/ 319386 h 336550"/>
                <a:gd name="connsiteX57" fmla="*/ 93574 w 281869"/>
                <a:gd name="connsiteY57" fmla="*/ 336550 h 336550"/>
                <a:gd name="connsiteX58" fmla="*/ 77787 w 281869"/>
                <a:gd name="connsiteY58" fmla="*/ 319386 h 336550"/>
                <a:gd name="connsiteX59" fmla="*/ 77787 w 281869"/>
                <a:gd name="connsiteY59" fmla="*/ 213762 h 336550"/>
                <a:gd name="connsiteX60" fmla="*/ 71209 w 281869"/>
                <a:gd name="connsiteY60" fmla="*/ 208481 h 336550"/>
                <a:gd name="connsiteX61" fmla="*/ 65947 w 281869"/>
                <a:gd name="connsiteY61" fmla="*/ 213762 h 336550"/>
                <a:gd name="connsiteX62" fmla="*/ 65947 w 281869"/>
                <a:gd name="connsiteY62" fmla="*/ 319386 h 336550"/>
                <a:gd name="connsiteX63" fmla="*/ 48845 w 281869"/>
                <a:gd name="connsiteY63" fmla="*/ 336550 h 336550"/>
                <a:gd name="connsiteX64" fmla="*/ 33058 w 281869"/>
                <a:gd name="connsiteY64" fmla="*/ 319386 h 336550"/>
                <a:gd name="connsiteX65" fmla="*/ 33058 w 281869"/>
                <a:gd name="connsiteY65" fmla="*/ 121342 h 336550"/>
                <a:gd name="connsiteX66" fmla="*/ 27796 w 281869"/>
                <a:gd name="connsiteY66" fmla="*/ 199239 h 336550"/>
                <a:gd name="connsiteX67" fmla="*/ 12009 w 281869"/>
                <a:gd name="connsiteY67" fmla="*/ 211122 h 336550"/>
                <a:gd name="connsiteX68" fmla="*/ 169 w 281869"/>
                <a:gd name="connsiteY68" fmla="*/ 196599 h 336550"/>
                <a:gd name="connsiteX69" fmla="*/ 6746 w 281869"/>
                <a:gd name="connsiteY69" fmla="*/ 83053 h 336550"/>
                <a:gd name="connsiteX70" fmla="*/ 21218 w 281869"/>
                <a:gd name="connsiteY70" fmla="*/ 69850 h 336550"/>
                <a:gd name="connsiteX71" fmla="*/ 210785 w 281869"/>
                <a:gd name="connsiteY71" fmla="*/ 0 h 336550"/>
                <a:gd name="connsiteX72" fmla="*/ 241742 w 281869"/>
                <a:gd name="connsiteY72" fmla="*/ 30163 h 336550"/>
                <a:gd name="connsiteX73" fmla="*/ 210785 w 281869"/>
                <a:gd name="connsiteY73" fmla="*/ 60326 h 336550"/>
                <a:gd name="connsiteX74" fmla="*/ 179828 w 281869"/>
                <a:gd name="connsiteY74" fmla="*/ 30163 h 336550"/>
                <a:gd name="connsiteX75" fmla="*/ 210785 w 281869"/>
                <a:gd name="connsiteY75" fmla="*/ 0 h 336550"/>
                <a:gd name="connsiteX76" fmla="*/ 71085 w 281869"/>
                <a:gd name="connsiteY76" fmla="*/ 0 h 336550"/>
                <a:gd name="connsiteX77" fmla="*/ 102042 w 281869"/>
                <a:gd name="connsiteY77" fmla="*/ 30163 h 336550"/>
                <a:gd name="connsiteX78" fmla="*/ 71085 w 281869"/>
                <a:gd name="connsiteY78" fmla="*/ 60326 h 336550"/>
                <a:gd name="connsiteX79" fmla="*/ 40128 w 281869"/>
                <a:gd name="connsiteY79" fmla="*/ 30163 h 336550"/>
                <a:gd name="connsiteX80" fmla="*/ 71085 w 281869"/>
                <a:gd name="connsiteY80"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81869" h="336550">
                  <a:moveTo>
                    <a:pt x="206816" y="79120"/>
                  </a:moveTo>
                  <a:cubicBezTo>
                    <a:pt x="206816" y="79120"/>
                    <a:pt x="206816" y="79120"/>
                    <a:pt x="201524" y="85782"/>
                  </a:cubicBezTo>
                  <a:cubicBezTo>
                    <a:pt x="198878" y="88447"/>
                    <a:pt x="198878" y="89779"/>
                    <a:pt x="201524" y="92444"/>
                  </a:cubicBezTo>
                  <a:cubicBezTo>
                    <a:pt x="201524" y="92444"/>
                    <a:pt x="201524" y="92444"/>
                    <a:pt x="205493" y="96441"/>
                  </a:cubicBezTo>
                  <a:cubicBezTo>
                    <a:pt x="205493" y="96441"/>
                    <a:pt x="205493" y="96441"/>
                    <a:pt x="198878" y="133748"/>
                  </a:cubicBezTo>
                  <a:cubicBezTo>
                    <a:pt x="198878" y="135080"/>
                    <a:pt x="198878" y="136413"/>
                    <a:pt x="198878" y="137745"/>
                  </a:cubicBezTo>
                  <a:cubicBezTo>
                    <a:pt x="198878" y="137745"/>
                    <a:pt x="198878" y="137745"/>
                    <a:pt x="206816" y="149736"/>
                  </a:cubicBezTo>
                  <a:cubicBezTo>
                    <a:pt x="208139" y="152401"/>
                    <a:pt x="212107" y="152401"/>
                    <a:pt x="213430" y="149736"/>
                  </a:cubicBezTo>
                  <a:cubicBezTo>
                    <a:pt x="213430" y="149736"/>
                    <a:pt x="213430" y="149736"/>
                    <a:pt x="221368" y="137745"/>
                  </a:cubicBezTo>
                  <a:cubicBezTo>
                    <a:pt x="222691" y="136413"/>
                    <a:pt x="222691" y="135080"/>
                    <a:pt x="221368" y="133748"/>
                  </a:cubicBezTo>
                  <a:cubicBezTo>
                    <a:pt x="221368" y="133748"/>
                    <a:pt x="221368" y="133748"/>
                    <a:pt x="214753" y="96441"/>
                  </a:cubicBezTo>
                  <a:cubicBezTo>
                    <a:pt x="214753" y="96441"/>
                    <a:pt x="214753" y="96441"/>
                    <a:pt x="220045" y="92444"/>
                  </a:cubicBezTo>
                  <a:cubicBezTo>
                    <a:pt x="221368" y="89779"/>
                    <a:pt x="221368" y="88447"/>
                    <a:pt x="220045" y="85782"/>
                  </a:cubicBezTo>
                  <a:cubicBezTo>
                    <a:pt x="220045" y="85782"/>
                    <a:pt x="220045" y="85782"/>
                    <a:pt x="213430" y="79120"/>
                  </a:cubicBezTo>
                  <a:cubicBezTo>
                    <a:pt x="212107" y="77788"/>
                    <a:pt x="209462" y="77788"/>
                    <a:pt x="206816" y="79120"/>
                  </a:cubicBezTo>
                  <a:close/>
                  <a:moveTo>
                    <a:pt x="68439" y="79120"/>
                  </a:moveTo>
                  <a:cubicBezTo>
                    <a:pt x="68439" y="79120"/>
                    <a:pt x="68439" y="79120"/>
                    <a:pt x="61824" y="85782"/>
                  </a:cubicBezTo>
                  <a:cubicBezTo>
                    <a:pt x="60501" y="88447"/>
                    <a:pt x="60501" y="89779"/>
                    <a:pt x="61824" y="92444"/>
                  </a:cubicBezTo>
                  <a:cubicBezTo>
                    <a:pt x="61824" y="92444"/>
                    <a:pt x="61824" y="92444"/>
                    <a:pt x="67116" y="96441"/>
                  </a:cubicBezTo>
                  <a:cubicBezTo>
                    <a:pt x="67116" y="96441"/>
                    <a:pt x="67116" y="96441"/>
                    <a:pt x="60501" y="133748"/>
                  </a:cubicBezTo>
                  <a:cubicBezTo>
                    <a:pt x="59178" y="135080"/>
                    <a:pt x="59178" y="136413"/>
                    <a:pt x="60501" y="137745"/>
                  </a:cubicBezTo>
                  <a:cubicBezTo>
                    <a:pt x="60501" y="137745"/>
                    <a:pt x="60501" y="137745"/>
                    <a:pt x="68439" y="149736"/>
                  </a:cubicBezTo>
                  <a:cubicBezTo>
                    <a:pt x="69762" y="152401"/>
                    <a:pt x="73730" y="152401"/>
                    <a:pt x="75053" y="149736"/>
                  </a:cubicBezTo>
                  <a:cubicBezTo>
                    <a:pt x="75053" y="149736"/>
                    <a:pt x="75053" y="149736"/>
                    <a:pt x="82991" y="137745"/>
                  </a:cubicBezTo>
                  <a:cubicBezTo>
                    <a:pt x="82991" y="136413"/>
                    <a:pt x="82991" y="135080"/>
                    <a:pt x="82991" y="133748"/>
                  </a:cubicBezTo>
                  <a:cubicBezTo>
                    <a:pt x="82991" y="133748"/>
                    <a:pt x="82991" y="133748"/>
                    <a:pt x="76376" y="96441"/>
                  </a:cubicBezTo>
                  <a:cubicBezTo>
                    <a:pt x="76376" y="96441"/>
                    <a:pt x="76376" y="96441"/>
                    <a:pt x="80345" y="92444"/>
                  </a:cubicBezTo>
                  <a:cubicBezTo>
                    <a:pt x="82991" y="89779"/>
                    <a:pt x="82991" y="88447"/>
                    <a:pt x="80345" y="85782"/>
                  </a:cubicBezTo>
                  <a:cubicBezTo>
                    <a:pt x="80345" y="85782"/>
                    <a:pt x="80345" y="85782"/>
                    <a:pt x="75053" y="79120"/>
                  </a:cubicBezTo>
                  <a:cubicBezTo>
                    <a:pt x="72407" y="77788"/>
                    <a:pt x="69762" y="77788"/>
                    <a:pt x="68439" y="79120"/>
                  </a:cubicBezTo>
                  <a:close/>
                  <a:moveTo>
                    <a:pt x="21218" y="69850"/>
                  </a:moveTo>
                  <a:cubicBezTo>
                    <a:pt x="21218" y="69850"/>
                    <a:pt x="21218" y="69850"/>
                    <a:pt x="121201" y="69850"/>
                  </a:cubicBezTo>
                  <a:cubicBezTo>
                    <a:pt x="129094" y="69850"/>
                    <a:pt x="135672" y="76451"/>
                    <a:pt x="135672" y="83053"/>
                  </a:cubicBezTo>
                  <a:cubicBezTo>
                    <a:pt x="135672" y="83053"/>
                    <a:pt x="135672" y="83053"/>
                    <a:pt x="140934" y="113420"/>
                  </a:cubicBezTo>
                  <a:cubicBezTo>
                    <a:pt x="140934" y="113420"/>
                    <a:pt x="140934" y="113420"/>
                    <a:pt x="146197" y="83053"/>
                  </a:cubicBezTo>
                  <a:cubicBezTo>
                    <a:pt x="146197" y="76451"/>
                    <a:pt x="152775" y="69850"/>
                    <a:pt x="160668" y="69850"/>
                  </a:cubicBezTo>
                  <a:cubicBezTo>
                    <a:pt x="160668" y="69850"/>
                    <a:pt x="160668" y="69850"/>
                    <a:pt x="260651" y="69850"/>
                  </a:cubicBezTo>
                  <a:cubicBezTo>
                    <a:pt x="267229" y="69850"/>
                    <a:pt x="273807" y="76451"/>
                    <a:pt x="275123" y="83053"/>
                  </a:cubicBezTo>
                  <a:cubicBezTo>
                    <a:pt x="275123" y="83053"/>
                    <a:pt x="275123" y="83053"/>
                    <a:pt x="281700" y="196599"/>
                  </a:cubicBezTo>
                  <a:cubicBezTo>
                    <a:pt x="283016" y="204520"/>
                    <a:pt x="276438" y="211122"/>
                    <a:pt x="269860" y="211122"/>
                  </a:cubicBezTo>
                  <a:cubicBezTo>
                    <a:pt x="261967" y="212442"/>
                    <a:pt x="255389" y="205841"/>
                    <a:pt x="254073" y="199239"/>
                  </a:cubicBezTo>
                  <a:cubicBezTo>
                    <a:pt x="254073" y="199239"/>
                    <a:pt x="254073" y="199239"/>
                    <a:pt x="250127" y="125303"/>
                  </a:cubicBezTo>
                  <a:cubicBezTo>
                    <a:pt x="250127" y="125303"/>
                    <a:pt x="250127" y="125303"/>
                    <a:pt x="248811" y="319386"/>
                  </a:cubicBezTo>
                  <a:cubicBezTo>
                    <a:pt x="248811" y="329949"/>
                    <a:pt x="240918" y="336550"/>
                    <a:pt x="231709" y="336550"/>
                  </a:cubicBezTo>
                  <a:cubicBezTo>
                    <a:pt x="222500" y="336550"/>
                    <a:pt x="215922" y="328628"/>
                    <a:pt x="215922" y="319386"/>
                  </a:cubicBezTo>
                  <a:cubicBezTo>
                    <a:pt x="215922" y="319386"/>
                    <a:pt x="215922" y="319386"/>
                    <a:pt x="215922" y="213762"/>
                  </a:cubicBezTo>
                  <a:cubicBezTo>
                    <a:pt x="215922" y="211122"/>
                    <a:pt x="213291" y="208481"/>
                    <a:pt x="210660" y="208481"/>
                  </a:cubicBezTo>
                  <a:cubicBezTo>
                    <a:pt x="206713" y="208481"/>
                    <a:pt x="204082" y="211122"/>
                    <a:pt x="204082" y="213762"/>
                  </a:cubicBezTo>
                  <a:cubicBezTo>
                    <a:pt x="204082" y="213762"/>
                    <a:pt x="204082" y="213762"/>
                    <a:pt x="204082" y="319386"/>
                  </a:cubicBezTo>
                  <a:cubicBezTo>
                    <a:pt x="204082" y="329949"/>
                    <a:pt x="196188" y="336550"/>
                    <a:pt x="186979" y="336550"/>
                  </a:cubicBezTo>
                  <a:cubicBezTo>
                    <a:pt x="177770" y="336550"/>
                    <a:pt x="171193" y="328628"/>
                    <a:pt x="171193" y="319386"/>
                  </a:cubicBezTo>
                  <a:cubicBezTo>
                    <a:pt x="171193" y="319386"/>
                    <a:pt x="171193" y="319386"/>
                    <a:pt x="171193" y="121342"/>
                  </a:cubicBezTo>
                  <a:cubicBezTo>
                    <a:pt x="171193" y="121342"/>
                    <a:pt x="171193" y="121342"/>
                    <a:pt x="155406" y="199239"/>
                  </a:cubicBezTo>
                  <a:cubicBezTo>
                    <a:pt x="154090" y="205841"/>
                    <a:pt x="148828" y="212442"/>
                    <a:pt x="140934" y="211122"/>
                  </a:cubicBezTo>
                  <a:cubicBezTo>
                    <a:pt x="133041" y="212442"/>
                    <a:pt x="127779" y="205841"/>
                    <a:pt x="126463" y="199239"/>
                  </a:cubicBezTo>
                  <a:cubicBezTo>
                    <a:pt x="126463" y="199239"/>
                    <a:pt x="126463" y="199239"/>
                    <a:pt x="110676" y="125303"/>
                  </a:cubicBezTo>
                  <a:cubicBezTo>
                    <a:pt x="110676" y="125303"/>
                    <a:pt x="110676" y="125303"/>
                    <a:pt x="110676" y="319386"/>
                  </a:cubicBezTo>
                  <a:cubicBezTo>
                    <a:pt x="110676" y="329949"/>
                    <a:pt x="102783" y="336550"/>
                    <a:pt x="93574" y="336550"/>
                  </a:cubicBezTo>
                  <a:cubicBezTo>
                    <a:pt x="84365" y="336550"/>
                    <a:pt x="77787" y="328628"/>
                    <a:pt x="77787" y="319386"/>
                  </a:cubicBezTo>
                  <a:cubicBezTo>
                    <a:pt x="77787" y="319386"/>
                    <a:pt x="77787" y="319386"/>
                    <a:pt x="77787" y="213762"/>
                  </a:cubicBezTo>
                  <a:cubicBezTo>
                    <a:pt x="77787" y="211122"/>
                    <a:pt x="75156" y="208481"/>
                    <a:pt x="71209" y="208481"/>
                  </a:cubicBezTo>
                  <a:cubicBezTo>
                    <a:pt x="68578" y="208481"/>
                    <a:pt x="65947" y="211122"/>
                    <a:pt x="65947" y="213762"/>
                  </a:cubicBezTo>
                  <a:cubicBezTo>
                    <a:pt x="65947" y="213762"/>
                    <a:pt x="65947" y="213762"/>
                    <a:pt x="65947" y="319386"/>
                  </a:cubicBezTo>
                  <a:cubicBezTo>
                    <a:pt x="65947" y="329949"/>
                    <a:pt x="58054" y="336550"/>
                    <a:pt x="48845" y="336550"/>
                  </a:cubicBezTo>
                  <a:cubicBezTo>
                    <a:pt x="39636" y="336550"/>
                    <a:pt x="33058" y="328628"/>
                    <a:pt x="33058" y="319386"/>
                  </a:cubicBezTo>
                  <a:cubicBezTo>
                    <a:pt x="33058" y="319386"/>
                    <a:pt x="33058" y="319386"/>
                    <a:pt x="33058" y="121342"/>
                  </a:cubicBezTo>
                  <a:cubicBezTo>
                    <a:pt x="33058" y="121342"/>
                    <a:pt x="33058" y="121342"/>
                    <a:pt x="27796" y="199239"/>
                  </a:cubicBezTo>
                  <a:cubicBezTo>
                    <a:pt x="26480" y="205841"/>
                    <a:pt x="19902" y="212442"/>
                    <a:pt x="12009" y="211122"/>
                  </a:cubicBezTo>
                  <a:cubicBezTo>
                    <a:pt x="5431" y="211122"/>
                    <a:pt x="-1147" y="204520"/>
                    <a:pt x="169" y="196599"/>
                  </a:cubicBezTo>
                  <a:cubicBezTo>
                    <a:pt x="169" y="196599"/>
                    <a:pt x="169" y="196599"/>
                    <a:pt x="6746" y="83053"/>
                  </a:cubicBezTo>
                  <a:cubicBezTo>
                    <a:pt x="8062" y="76451"/>
                    <a:pt x="14640" y="69850"/>
                    <a:pt x="21218" y="69850"/>
                  </a:cubicBezTo>
                  <a:close/>
                  <a:moveTo>
                    <a:pt x="210785" y="0"/>
                  </a:moveTo>
                  <a:cubicBezTo>
                    <a:pt x="227882" y="0"/>
                    <a:pt x="241742" y="13504"/>
                    <a:pt x="241742" y="30163"/>
                  </a:cubicBezTo>
                  <a:cubicBezTo>
                    <a:pt x="241742" y="46822"/>
                    <a:pt x="227882" y="60326"/>
                    <a:pt x="210785" y="60326"/>
                  </a:cubicBezTo>
                  <a:cubicBezTo>
                    <a:pt x="193688" y="60326"/>
                    <a:pt x="179828" y="46822"/>
                    <a:pt x="179828" y="30163"/>
                  </a:cubicBezTo>
                  <a:cubicBezTo>
                    <a:pt x="179828" y="13504"/>
                    <a:pt x="193688" y="0"/>
                    <a:pt x="210785" y="0"/>
                  </a:cubicBezTo>
                  <a:close/>
                  <a:moveTo>
                    <a:pt x="71085" y="0"/>
                  </a:moveTo>
                  <a:cubicBezTo>
                    <a:pt x="88182" y="0"/>
                    <a:pt x="102042" y="13504"/>
                    <a:pt x="102042" y="30163"/>
                  </a:cubicBezTo>
                  <a:cubicBezTo>
                    <a:pt x="102042" y="46822"/>
                    <a:pt x="88182" y="60326"/>
                    <a:pt x="71085" y="60326"/>
                  </a:cubicBezTo>
                  <a:cubicBezTo>
                    <a:pt x="53988" y="60326"/>
                    <a:pt x="40128" y="46822"/>
                    <a:pt x="40128" y="30163"/>
                  </a:cubicBezTo>
                  <a:cubicBezTo>
                    <a:pt x="40128" y="13504"/>
                    <a:pt x="53988" y="0"/>
                    <a:pt x="7108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迷你简菱心" panose="02010609000101010101" pitchFamily="49" charset="-122"/>
                <a:ea typeface="迷你简菱心" panose="02010609000101010101" pitchFamily="49" charset="-122"/>
              </a:endParaRPr>
            </a:p>
          </p:txBody>
        </p:sp>
      </p:grpSp>
      <p:grpSp>
        <p:nvGrpSpPr>
          <p:cNvPr id="30" name="组合 29"/>
          <p:cNvGrpSpPr/>
          <p:nvPr/>
        </p:nvGrpSpPr>
        <p:grpSpPr>
          <a:xfrm>
            <a:off x="9013372" y="1944180"/>
            <a:ext cx="2303916" cy="1349828"/>
            <a:chOff x="9013372" y="1712685"/>
            <a:chExt cx="2303916" cy="1349828"/>
          </a:xfrm>
        </p:grpSpPr>
        <p:sp>
          <p:nvSpPr>
            <p:cNvPr id="31" name="矩形 30"/>
            <p:cNvSpPr/>
            <p:nvPr/>
          </p:nvSpPr>
          <p:spPr>
            <a:xfrm>
              <a:off x="9013372" y="1712685"/>
              <a:ext cx="2303916" cy="1349828"/>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迷你简菱心" panose="02010609000101010101" pitchFamily="49" charset="-122"/>
                <a:ea typeface="迷你简菱心" panose="02010609000101010101" pitchFamily="49" charset="-122"/>
              </a:endParaRPr>
            </a:p>
          </p:txBody>
        </p:sp>
        <p:sp>
          <p:nvSpPr>
            <p:cNvPr id="32" name="矩形 31"/>
            <p:cNvSpPr/>
            <p:nvPr/>
          </p:nvSpPr>
          <p:spPr>
            <a:xfrm>
              <a:off x="9047699" y="2430982"/>
              <a:ext cx="2241974" cy="396968"/>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b="1" dirty="0">
                  <a:solidFill>
                    <a:schemeClr val="bg1"/>
                  </a:solidFill>
                  <a:latin typeface="迷你简菱心" panose="02010609000101010101" pitchFamily="49" charset="-122"/>
                  <a:ea typeface="迷你简菱心" panose="02010609000101010101" pitchFamily="49" charset="-122"/>
                </a:rPr>
                <a:t>Add title text</a:t>
              </a:r>
              <a:endParaRPr lang="zh-CN" altLang="en-US" b="1" dirty="0">
                <a:solidFill>
                  <a:schemeClr val="bg1"/>
                </a:solidFill>
                <a:latin typeface="迷你简菱心" panose="02010609000101010101" pitchFamily="49" charset="-122"/>
                <a:ea typeface="迷你简菱心" panose="02010609000101010101" pitchFamily="49" charset="-122"/>
              </a:endParaRPr>
            </a:p>
          </p:txBody>
        </p:sp>
        <p:sp>
          <p:nvSpPr>
            <p:cNvPr id="33" name="椭圆 32"/>
            <p:cNvSpPr/>
            <p:nvPr/>
          </p:nvSpPr>
          <p:spPr>
            <a:xfrm>
              <a:off x="10023289" y="1986354"/>
              <a:ext cx="406382" cy="301447"/>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迷你简菱心" panose="02010609000101010101" pitchFamily="49" charset="-122"/>
                <a:ea typeface="迷你简菱心" panose="02010609000101010101" pitchFamily="49" charset="-122"/>
              </a:endParaRPr>
            </a:p>
          </p:txBody>
        </p:sp>
      </p:grpSp>
    </p:spTree>
    <p:extLst>
      <p:ext uri="{BB962C8B-B14F-4D97-AF65-F5344CB8AC3E}">
        <p14:creationId xmlns:p14="http://schemas.microsoft.com/office/powerpoint/2010/main" val="17778076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900" decel="100000" fill="hold"/>
                                        <p:tgtEl>
                                          <p:spTgt spid="2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38" presetID="37"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900" decel="100000" fill="hold"/>
                                        <p:tgtEl>
                                          <p:spTgt spid="2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4" presetID="37"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900" decel="100000" fill="hold"/>
                                        <p:tgtEl>
                                          <p:spTgt spid="30"/>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0" fill="hold">
                            <p:stCondLst>
                              <p:cond delay="3450"/>
                            </p:stCondLst>
                            <p:childTnLst>
                              <p:par>
                                <p:cTn id="51" presetID="2" presetClass="entr" presetSubtype="2"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1+#ppt_w/2"/>
                                          </p:val>
                                        </p:tav>
                                        <p:tav tm="100000">
                                          <p:val>
                                            <p:strVal val="#ppt_x"/>
                                          </p:val>
                                        </p:tav>
                                      </p:tavLst>
                                    </p:anim>
                                    <p:anim calcmode="lin" valueType="num">
                                      <p:cBhvr additive="base">
                                        <p:cTn id="54" dur="500" fill="hold"/>
                                        <p:tgtEl>
                                          <p:spTgt spid="6"/>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1+#ppt_w/2"/>
                                          </p:val>
                                        </p:tav>
                                        <p:tav tm="100000">
                                          <p:val>
                                            <p:strVal val="#ppt_x"/>
                                          </p:val>
                                        </p:tav>
                                      </p:tavLst>
                                    </p:anim>
                                    <p:anim calcmode="lin" valueType="num">
                                      <p:cBhvr additive="base">
                                        <p:cTn id="58" dur="500" fill="hold"/>
                                        <p:tgtEl>
                                          <p:spTgt spid="9"/>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1+#ppt_w/2"/>
                                          </p:val>
                                        </p:tav>
                                        <p:tav tm="100000">
                                          <p:val>
                                            <p:strVal val="#ppt_x"/>
                                          </p:val>
                                        </p:tav>
                                      </p:tavLst>
                                    </p:anim>
                                    <p:anim calcmode="lin" valueType="num">
                                      <p:cBhvr additive="base">
                                        <p:cTn id="62" dur="500" fill="hold"/>
                                        <p:tgtEl>
                                          <p:spTgt spid="12"/>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01.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grpSp>
        <p:nvGrpSpPr>
          <p:cNvPr id="6" name="1427bb3c-c702-4556-83c9-7375f3216755"/>
          <p:cNvGrpSpPr>
            <a:grpSpLocks noChangeAspect="1"/>
          </p:cNvGrpSpPr>
          <p:nvPr/>
        </p:nvGrpSpPr>
        <p:grpSpPr>
          <a:xfrm>
            <a:off x="1876183" y="2306457"/>
            <a:ext cx="3904467" cy="3703681"/>
            <a:chOff x="4250448" y="2373756"/>
            <a:chExt cx="3904467" cy="3703681"/>
          </a:xfrm>
        </p:grpSpPr>
        <p:grpSp>
          <p:nvGrpSpPr>
            <p:cNvPr id="7" name="Group 41"/>
            <p:cNvGrpSpPr/>
            <p:nvPr/>
          </p:nvGrpSpPr>
          <p:grpSpPr>
            <a:xfrm>
              <a:off x="4250448" y="2373756"/>
              <a:ext cx="3904467" cy="3703681"/>
              <a:chOff x="3882406" y="907348"/>
              <a:chExt cx="4763194" cy="4518250"/>
            </a:xfrm>
          </p:grpSpPr>
          <p:sp>
            <p:nvSpPr>
              <p:cNvPr id="12" name="is1ide-Isosceles Triangle 24"/>
              <p:cNvSpPr/>
              <p:nvPr/>
            </p:nvSpPr>
            <p:spPr>
              <a:xfrm>
                <a:off x="7418780" y="4017012"/>
                <a:ext cx="1226820" cy="1057603"/>
              </a:xfrm>
              <a:prstGeom prst="triangl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51472"/>
                  </a:solidFill>
                </a:endParaRPr>
              </a:p>
            </p:txBody>
          </p:sp>
          <p:sp>
            <p:nvSpPr>
              <p:cNvPr id="13" name="is1ide-Parallelogram 25"/>
              <p:cNvSpPr/>
              <p:nvPr/>
            </p:nvSpPr>
            <p:spPr>
              <a:xfrm>
                <a:off x="4847030" y="4017011"/>
                <a:ext cx="3185160" cy="1057603"/>
              </a:xfrm>
              <a:prstGeom prst="parallelogram">
                <a:avLst>
                  <a:gd name="adj" fmla="val 57722"/>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51472"/>
                  </a:solidFill>
                </a:endParaRPr>
              </a:p>
            </p:txBody>
          </p:sp>
          <p:sp>
            <p:nvSpPr>
              <p:cNvPr id="14" name="is1ide-Isosceles Triangle 28"/>
              <p:cNvSpPr/>
              <p:nvPr/>
            </p:nvSpPr>
            <p:spPr>
              <a:xfrm rot="7176267">
                <a:off x="3798188" y="4283776"/>
                <a:ext cx="1226040" cy="1057603"/>
              </a:xfrm>
              <a:prstGeom prst="triangl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51472"/>
                  </a:solidFill>
                </a:endParaRPr>
              </a:p>
            </p:txBody>
          </p:sp>
          <p:sp>
            <p:nvSpPr>
              <p:cNvPr id="15" name="is1ide-Parallelogram 29"/>
              <p:cNvSpPr/>
              <p:nvPr/>
            </p:nvSpPr>
            <p:spPr>
              <a:xfrm rot="7176267">
                <a:off x="3599284" y="2888630"/>
                <a:ext cx="3209239" cy="1057603"/>
              </a:xfrm>
              <a:prstGeom prst="parallelogram">
                <a:avLst>
                  <a:gd name="adj" fmla="val 57327"/>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51472"/>
                  </a:solidFill>
                </a:endParaRPr>
              </a:p>
            </p:txBody>
          </p:sp>
          <p:sp>
            <p:nvSpPr>
              <p:cNvPr id="16" name="is1ide-Isosceles Triangle 39"/>
              <p:cNvSpPr/>
              <p:nvPr/>
            </p:nvSpPr>
            <p:spPr>
              <a:xfrm rot="14409079">
                <a:off x="5375029" y="991566"/>
                <a:ext cx="1226040" cy="1057603"/>
              </a:xfrm>
              <a:prstGeom prst="triangle">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51472"/>
                  </a:solidFill>
                </a:endParaRPr>
              </a:p>
            </p:txBody>
          </p:sp>
          <p:sp>
            <p:nvSpPr>
              <p:cNvPr id="17" name="ïşḻïďê-Parallelogram 40"/>
              <p:cNvSpPr/>
              <p:nvPr/>
            </p:nvSpPr>
            <p:spPr>
              <a:xfrm rot="14409079">
                <a:off x="5188621" y="2372001"/>
                <a:ext cx="3183135" cy="1057603"/>
              </a:xfrm>
              <a:prstGeom prst="parallelogram">
                <a:avLst>
                  <a:gd name="adj" fmla="val 57327"/>
                </a:avLst>
              </a:prstGeom>
              <a:solidFill>
                <a:schemeClr val="bg1">
                  <a:lumMod val="9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51472"/>
                  </a:solidFill>
                </a:endParaRPr>
              </a:p>
            </p:txBody>
          </p:sp>
        </p:grpSp>
        <p:sp>
          <p:nvSpPr>
            <p:cNvPr id="8" name="ïşḻïďê-Freeform: Shape 17"/>
            <p:cNvSpPr>
              <a:spLocks/>
            </p:cNvSpPr>
            <p:nvPr/>
          </p:nvSpPr>
          <p:spPr bwMode="auto">
            <a:xfrm>
              <a:off x="7428016" y="5329619"/>
              <a:ext cx="446169" cy="366714"/>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solidFill>
                  <a:srgbClr val="151472"/>
                </a:solidFill>
              </a:endParaRPr>
            </a:p>
          </p:txBody>
        </p:sp>
        <p:sp>
          <p:nvSpPr>
            <p:cNvPr id="9" name="ïşḻïďê-Freeform: Shape 18"/>
            <p:cNvSpPr>
              <a:spLocks noChangeAspect="1"/>
            </p:cNvSpPr>
            <p:nvPr/>
          </p:nvSpPr>
          <p:spPr bwMode="auto">
            <a:xfrm>
              <a:off x="5897308" y="2560659"/>
              <a:ext cx="401262" cy="400840"/>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solidFill>
                  <a:srgbClr val="151472"/>
                </a:solidFill>
              </a:endParaRPr>
            </a:p>
          </p:txBody>
        </p:sp>
        <p:sp>
          <p:nvSpPr>
            <p:cNvPr id="10" name="ïşḻïďê-Freeform: Shape 19"/>
            <p:cNvSpPr>
              <a:spLocks/>
            </p:cNvSpPr>
            <p:nvPr/>
          </p:nvSpPr>
          <p:spPr bwMode="auto">
            <a:xfrm>
              <a:off x="4367298" y="5329619"/>
              <a:ext cx="361663" cy="360992"/>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solidFill>
                  <a:srgbClr val="151472"/>
                </a:solidFill>
              </a:endParaRPr>
            </a:p>
          </p:txBody>
        </p:sp>
        <p:sp>
          <p:nvSpPr>
            <p:cNvPr id="11" name="ïşḻïďê-Freeform: Shape 22"/>
            <p:cNvSpPr>
              <a:spLocks/>
            </p:cNvSpPr>
            <p:nvPr/>
          </p:nvSpPr>
          <p:spPr bwMode="auto">
            <a:xfrm>
              <a:off x="5846028" y="4290046"/>
              <a:ext cx="451952" cy="576726"/>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chemeClr val="tx2"/>
            </a:solidFill>
            <a:ln w="9525">
              <a:noFill/>
              <a:round/>
              <a:headEnd/>
              <a:tailEnd/>
            </a:ln>
          </p:spPr>
          <p:txBody>
            <a:bodyPr anchor="ctr"/>
            <a:lstStyle/>
            <a:p>
              <a:pPr algn="ctr"/>
              <a:endParaRPr>
                <a:solidFill>
                  <a:srgbClr val="151472"/>
                </a:solidFill>
              </a:endParaRPr>
            </a:p>
          </p:txBody>
        </p:sp>
      </p:grpSp>
      <p:grpSp>
        <p:nvGrpSpPr>
          <p:cNvPr id="18" name="组合 17"/>
          <p:cNvGrpSpPr/>
          <p:nvPr/>
        </p:nvGrpSpPr>
        <p:grpSpPr>
          <a:xfrm>
            <a:off x="6256901" y="2365961"/>
            <a:ext cx="4497460" cy="938382"/>
            <a:chOff x="2677265" y="1996356"/>
            <a:chExt cx="4497460" cy="938382"/>
          </a:xfrm>
        </p:grpSpPr>
        <p:sp>
          <p:nvSpPr>
            <p:cNvPr id="19" name="矩形 18"/>
            <p:cNvSpPr/>
            <p:nvPr/>
          </p:nvSpPr>
          <p:spPr>
            <a:xfrm>
              <a:off x="2677265" y="2346820"/>
              <a:ext cx="4497460" cy="587918"/>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20" name="矩形 19"/>
            <p:cNvSpPr/>
            <p:nvPr/>
          </p:nvSpPr>
          <p:spPr>
            <a:xfrm>
              <a:off x="2677265" y="1996356"/>
              <a:ext cx="2084387" cy="39696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grpSp>
      <p:grpSp>
        <p:nvGrpSpPr>
          <p:cNvPr id="21" name="组合 20"/>
          <p:cNvGrpSpPr/>
          <p:nvPr/>
        </p:nvGrpSpPr>
        <p:grpSpPr>
          <a:xfrm>
            <a:off x="6256901" y="3551639"/>
            <a:ext cx="4497460" cy="959862"/>
            <a:chOff x="2677265" y="1996356"/>
            <a:chExt cx="4497460" cy="959862"/>
          </a:xfrm>
        </p:grpSpPr>
        <p:sp>
          <p:nvSpPr>
            <p:cNvPr id="22" name="矩形 21"/>
            <p:cNvSpPr/>
            <p:nvPr/>
          </p:nvSpPr>
          <p:spPr>
            <a:xfrm>
              <a:off x="2677265" y="2346820"/>
              <a:ext cx="4497460" cy="609398"/>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23" name="矩形 22"/>
            <p:cNvSpPr/>
            <p:nvPr/>
          </p:nvSpPr>
          <p:spPr>
            <a:xfrm>
              <a:off x="2677265" y="1996356"/>
              <a:ext cx="2084387" cy="39805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grpSp>
      <p:grpSp>
        <p:nvGrpSpPr>
          <p:cNvPr id="24" name="组合 23"/>
          <p:cNvGrpSpPr/>
          <p:nvPr/>
        </p:nvGrpSpPr>
        <p:grpSpPr>
          <a:xfrm>
            <a:off x="6256901" y="4737317"/>
            <a:ext cx="4497460" cy="959862"/>
            <a:chOff x="2677265" y="1996356"/>
            <a:chExt cx="4497460" cy="959862"/>
          </a:xfrm>
        </p:grpSpPr>
        <p:sp>
          <p:nvSpPr>
            <p:cNvPr id="25" name="矩形 24"/>
            <p:cNvSpPr/>
            <p:nvPr/>
          </p:nvSpPr>
          <p:spPr>
            <a:xfrm>
              <a:off x="2677265" y="2346820"/>
              <a:ext cx="4497460" cy="609398"/>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4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a:t>
              </a:r>
            </a:p>
          </p:txBody>
        </p:sp>
        <p:sp>
          <p:nvSpPr>
            <p:cNvPr id="26" name="矩形 25"/>
            <p:cNvSpPr/>
            <p:nvPr/>
          </p:nvSpPr>
          <p:spPr>
            <a:xfrm>
              <a:off x="2677265" y="1996356"/>
              <a:ext cx="2084387" cy="398058"/>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grpSp>
      <p:sp>
        <p:nvSpPr>
          <p:cNvPr id="27" name="矩形 26"/>
          <p:cNvSpPr/>
          <p:nvPr/>
        </p:nvSpPr>
        <p:spPr>
          <a:xfrm rot="17994369">
            <a:off x="1874077" y="4220959"/>
            <a:ext cx="2084387" cy="396583"/>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sp>
        <p:nvSpPr>
          <p:cNvPr id="28" name="矩形 27"/>
          <p:cNvSpPr/>
          <p:nvPr/>
        </p:nvSpPr>
        <p:spPr>
          <a:xfrm rot="3525414">
            <a:off x="3221484" y="3736550"/>
            <a:ext cx="2084387" cy="396583"/>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sp>
        <p:nvSpPr>
          <p:cNvPr id="29" name="矩形 28"/>
          <p:cNvSpPr/>
          <p:nvPr/>
        </p:nvSpPr>
        <p:spPr>
          <a:xfrm>
            <a:off x="2917305" y="5075044"/>
            <a:ext cx="2084387" cy="396583"/>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dirty="0">
                <a:solidFill>
                  <a:srgbClr val="151472"/>
                </a:solidFill>
                <a:latin typeface="迷你简菱心" panose="02010609000101010101" pitchFamily="49" charset="-122"/>
                <a:ea typeface="迷你简菱心" panose="02010609000101010101" pitchFamily="49" charset="-122"/>
              </a:rPr>
              <a:t>Add title text</a:t>
            </a:r>
            <a:endParaRPr lang="zh-CN" altLang="en-US" dirty="0">
              <a:solidFill>
                <a:srgbClr val="151472"/>
              </a:solidFill>
              <a:latin typeface="迷你简菱心" panose="02010609000101010101" pitchFamily="49" charset="-122"/>
              <a:ea typeface="迷你简菱心" panose="02010609000101010101" pitchFamily="49" charset="-122"/>
            </a:endParaRPr>
          </a:p>
        </p:txBody>
      </p:sp>
    </p:spTree>
    <p:extLst>
      <p:ext uri="{BB962C8B-B14F-4D97-AF65-F5344CB8AC3E}">
        <p14:creationId xmlns:p14="http://schemas.microsoft.com/office/powerpoint/2010/main" val="19702383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950"/>
                            </p:stCondLst>
                            <p:childTnLst>
                              <p:par>
                                <p:cTn id="32" presetID="10" presetClass="entr" presetSubtype="0" fill="hold" grpId="0"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345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1+#ppt_w/2"/>
                                          </p:val>
                                        </p:tav>
                                        <p:tav tm="100000">
                                          <p:val>
                                            <p:strVal val="#ppt_x"/>
                                          </p:val>
                                        </p:tav>
                                      </p:tavLst>
                                    </p:anim>
                                    <p:anim calcmode="lin" valueType="num">
                                      <p:cBhvr additive="base">
                                        <p:cTn id="49" dur="500" fill="hold"/>
                                        <p:tgtEl>
                                          <p:spTgt spid="21"/>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1+#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01.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sp>
        <p:nvSpPr>
          <p:cNvPr id="6" name="Freeform 10"/>
          <p:cNvSpPr>
            <a:spLocks/>
          </p:cNvSpPr>
          <p:nvPr/>
        </p:nvSpPr>
        <p:spPr bwMode="auto">
          <a:xfrm>
            <a:off x="5479108" y="3083671"/>
            <a:ext cx="1302093" cy="131437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rgbClr val="151472"/>
          </a:solidFill>
          <a:ln>
            <a:noFill/>
          </a:ln>
          <a:effectLst>
            <a:outerShdw blurRad="63500" algn="ctr" rotWithShape="0">
              <a:prstClr val="black">
                <a:alpha val="40000"/>
              </a:prstClr>
            </a:outerShdw>
          </a:effectLst>
        </p:spPr>
        <p:txBody>
          <a:bodyPr wrap="square" rtlCol="0">
            <a:noAutofit/>
          </a:bodyPr>
          <a:lstStyle/>
          <a:p>
            <a:endParaRPr lang="en-US" sz="2400">
              <a:solidFill>
                <a:srgbClr val="FFFFFF"/>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7" name="Freeform 14"/>
          <p:cNvSpPr>
            <a:spLocks/>
          </p:cNvSpPr>
          <p:nvPr/>
        </p:nvSpPr>
        <p:spPr bwMode="auto">
          <a:xfrm>
            <a:off x="7837511" y="3200639"/>
            <a:ext cx="1058462" cy="76160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rgbClr val="151472"/>
          </a:solidFill>
          <a:ln>
            <a:noFill/>
          </a:ln>
          <a:effectLst>
            <a:outerShdw blurRad="63500" algn="ctr" rotWithShape="0">
              <a:prstClr val="black">
                <a:alpha val="40000"/>
              </a:prstClr>
            </a:outerShdw>
          </a:effectLst>
        </p:spPr>
        <p:txBody>
          <a:bodyPr wrap="square" rtlCol="0">
            <a:noAutofit/>
          </a:bodyPr>
          <a:lstStyle/>
          <a:p>
            <a:endParaRPr lang="en-US" sz="2400">
              <a:solidFill>
                <a:srgbClr val="FFFFFF"/>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8" name="Freeform 18"/>
          <p:cNvSpPr>
            <a:spLocks/>
          </p:cNvSpPr>
          <p:nvPr/>
        </p:nvSpPr>
        <p:spPr bwMode="auto">
          <a:xfrm>
            <a:off x="6777002" y="3088113"/>
            <a:ext cx="1060508" cy="870109"/>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rgbClr val="151472"/>
          </a:solidFill>
          <a:ln>
            <a:noFill/>
          </a:ln>
          <a:effectLst>
            <a:outerShdw blurRad="63500" algn="ctr" rotWithShape="0">
              <a:prstClr val="black">
                <a:alpha val="40000"/>
              </a:prstClr>
            </a:outerShdw>
          </a:effectLst>
        </p:spPr>
        <p:txBody>
          <a:bodyPr wrap="square" rtlCol="0">
            <a:noAutofit/>
          </a:bodyPr>
          <a:lstStyle/>
          <a:p>
            <a:endParaRPr lang="en-US" sz="2400">
              <a:solidFill>
                <a:srgbClr val="FFFFFF"/>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9" name="Freeform 10"/>
          <p:cNvSpPr>
            <a:spLocks/>
          </p:cNvSpPr>
          <p:nvPr/>
        </p:nvSpPr>
        <p:spPr bwMode="auto">
          <a:xfrm>
            <a:off x="3362183" y="3533241"/>
            <a:ext cx="1058462" cy="1377843"/>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rgbClr val="151472"/>
          </a:solidFill>
          <a:ln>
            <a:noFill/>
          </a:ln>
          <a:effectLst>
            <a:outerShdw blurRad="63500" algn="ctr" rotWithShape="0">
              <a:prstClr val="black">
                <a:alpha val="40000"/>
              </a:prstClr>
            </a:outerShdw>
          </a:effectLst>
        </p:spPr>
        <p:txBody>
          <a:bodyPr wrap="square" rtlCol="0">
            <a:noAutofit/>
          </a:bodyPr>
          <a:lstStyle/>
          <a:p>
            <a:endParaRPr lang="en-US" sz="2400">
              <a:solidFill>
                <a:srgbClr val="FFFFFF"/>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0" name="Freeform 30"/>
          <p:cNvSpPr>
            <a:spLocks noEditPoints="1"/>
          </p:cNvSpPr>
          <p:nvPr/>
        </p:nvSpPr>
        <p:spPr bwMode="auto">
          <a:xfrm>
            <a:off x="1427897" y="4341081"/>
            <a:ext cx="945859" cy="945859"/>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rgbClr val="151472"/>
          </a:solidFill>
          <a:ln>
            <a:noFill/>
          </a:ln>
          <a:effectLst>
            <a:outerShdw blurRad="63500" algn="ctr" rotWithShape="0">
              <a:prstClr val="black">
                <a:alpha val="40000"/>
              </a:prstClr>
            </a:outerShdw>
          </a:effectLst>
        </p:spPr>
        <p:txBody>
          <a:bodyPr wrap="square" rtlCol="0">
            <a:noAutofit/>
          </a:bodyPr>
          <a:lstStyle/>
          <a:p>
            <a:endParaRPr lang="en-US" sz="2400">
              <a:solidFill>
                <a:srgbClr val="FFFFFF"/>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1" name="TextBox 12"/>
          <p:cNvSpPr txBox="1"/>
          <p:nvPr/>
        </p:nvSpPr>
        <p:spPr>
          <a:xfrm>
            <a:off x="1507743" y="4649285"/>
            <a:ext cx="786169" cy="329899"/>
          </a:xfrm>
          <a:prstGeom prst="rect">
            <a:avLst/>
          </a:prstGeom>
          <a:noFill/>
        </p:spPr>
        <p:txBody>
          <a:bodyPr wrap="square" lIns="0" tIns="0" rIns="0" bIns="0" rtlCol="0">
            <a:spAutoFit/>
          </a:bodyPr>
          <a:lstStyle/>
          <a:p>
            <a:pPr algn="ctr">
              <a:lnSpc>
                <a:spcPct val="120000"/>
              </a:lnSpc>
            </a:pPr>
            <a:r>
              <a:rPr lang="en-US" sz="2000" b="1" dirty="0">
                <a:solidFill>
                  <a:srgbClr val="151472"/>
                </a:solidFill>
                <a:latin typeface="Agency FB" panose="020B0503020202020204" pitchFamily="34" charset="0"/>
                <a:ea typeface="微软雅黑 Light" panose="020B0502040204020203" pitchFamily="34" charset="-122"/>
                <a:sym typeface="Arial" panose="020B0604020202020204" pitchFamily="34" charset="0"/>
              </a:rPr>
              <a:t>2029</a:t>
            </a:r>
          </a:p>
        </p:txBody>
      </p:sp>
      <p:sp>
        <p:nvSpPr>
          <p:cNvPr id="12" name="Rectangle 13"/>
          <p:cNvSpPr/>
          <p:nvPr/>
        </p:nvSpPr>
        <p:spPr>
          <a:xfrm>
            <a:off x="3844767" y="3150263"/>
            <a:ext cx="184731" cy="232308"/>
          </a:xfrm>
          <a:prstGeom prst="rect">
            <a:avLst/>
          </a:prstGeom>
        </p:spPr>
        <p:txBody>
          <a:bodyPr wrap="none">
            <a:spAutoFit/>
          </a:bodyPr>
          <a:lstStyle/>
          <a:p>
            <a:pPr algn="just">
              <a:lnSpc>
                <a:spcPct val="120000"/>
              </a:lnSpc>
            </a:pPr>
            <a:endParaRPr lang="en-US" sz="758"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3" name="Rectangle 14"/>
          <p:cNvSpPr/>
          <p:nvPr/>
        </p:nvSpPr>
        <p:spPr>
          <a:xfrm>
            <a:off x="2356398" y="4743281"/>
            <a:ext cx="1005785" cy="165688"/>
          </a:xfrm>
          <a:prstGeom prst="rect">
            <a:avLst/>
          </a:prstGeom>
          <a:solidFill>
            <a:srgbClr val="151472"/>
          </a:solidFill>
          <a:ln>
            <a:noFill/>
          </a:ln>
          <a:effectLst>
            <a:outerShdw blurRad="63500" algn="ctr" rotWithShape="0">
              <a:prstClr val="black">
                <a:alpha val="40000"/>
              </a:prstClr>
            </a:outerShdw>
          </a:effectLst>
        </p:spPr>
        <p:txBody>
          <a:bodyPr wrap="square" rtlCol="0">
            <a:noAutofit/>
          </a:bodyPr>
          <a:lstStyle/>
          <a:p>
            <a:endParaRPr lang="id-ID" sz="2400">
              <a:solidFill>
                <a:srgbClr val="FFFFFF"/>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4" name="Freeform 18"/>
          <p:cNvSpPr>
            <a:spLocks/>
          </p:cNvSpPr>
          <p:nvPr/>
        </p:nvSpPr>
        <p:spPr bwMode="auto">
          <a:xfrm>
            <a:off x="4418546" y="3533187"/>
            <a:ext cx="1060508" cy="876707"/>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rgbClr val="151472"/>
          </a:solidFill>
          <a:ln>
            <a:noFill/>
          </a:ln>
          <a:effectLst>
            <a:outerShdw blurRad="63500" algn="ctr" rotWithShape="0">
              <a:prstClr val="black">
                <a:alpha val="40000"/>
              </a:prstClr>
            </a:outerShdw>
          </a:effectLst>
        </p:spPr>
        <p:txBody>
          <a:bodyPr wrap="square" rtlCol="0">
            <a:noAutofit/>
          </a:bodyPr>
          <a:lstStyle/>
          <a:p>
            <a:endParaRPr lang="en-US" sz="2400">
              <a:solidFill>
                <a:srgbClr val="FFFFFF"/>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5" name="Freeform 16"/>
          <p:cNvSpPr>
            <a:spLocks/>
          </p:cNvSpPr>
          <p:nvPr/>
        </p:nvSpPr>
        <p:spPr bwMode="auto">
          <a:xfrm>
            <a:off x="8888977" y="1988146"/>
            <a:ext cx="1058462" cy="1377843"/>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rgbClr val="151472"/>
          </a:solidFill>
          <a:ln>
            <a:noFill/>
          </a:ln>
          <a:effectLst>
            <a:outerShdw blurRad="63500" algn="ctr" rotWithShape="0">
              <a:prstClr val="black">
                <a:alpha val="40000"/>
              </a:prstClr>
            </a:outerShdw>
          </a:effectLst>
        </p:spPr>
        <p:txBody>
          <a:bodyPr wrap="square" rtlCol="0">
            <a:noAutofit/>
          </a:bodyPr>
          <a:lstStyle/>
          <a:p>
            <a:endParaRPr lang="en-US" sz="2400">
              <a:solidFill>
                <a:srgbClr val="FFFFFF"/>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6" name="Right Arrow 17"/>
          <p:cNvSpPr/>
          <p:nvPr/>
        </p:nvSpPr>
        <p:spPr>
          <a:xfrm>
            <a:off x="9347811" y="1896175"/>
            <a:ext cx="1140767" cy="359511"/>
          </a:xfrm>
          <a:prstGeom prst="rightArrow">
            <a:avLst/>
          </a:prstGeom>
          <a:solidFill>
            <a:srgbClr val="151472"/>
          </a:solidFill>
          <a:ln>
            <a:noFill/>
          </a:ln>
          <a:effectLst>
            <a:outerShdw blurRad="63500" algn="ctr" rotWithShape="0">
              <a:prstClr val="black">
                <a:alpha val="40000"/>
              </a:prstClr>
            </a:outerShdw>
          </a:effectLst>
        </p:spPr>
        <p:txBody>
          <a:bodyPr wrap="square" rtlCol="0">
            <a:noAutofit/>
          </a:bodyPr>
          <a:lstStyle/>
          <a:p>
            <a:endParaRPr lang="id-ID" sz="2400">
              <a:solidFill>
                <a:srgbClr val="FFFFFF"/>
              </a:solidFill>
              <a:latin typeface="微软雅黑 Light" panose="020B0502040204020203" pitchFamily="34" charset="-122"/>
              <a:ea typeface="微软雅黑 Light" panose="020B0502040204020203" pitchFamily="34" charset="-122"/>
              <a:sym typeface="Arial" panose="020B0604020202020204" pitchFamily="34" charset="0"/>
            </a:endParaRPr>
          </a:p>
        </p:txBody>
      </p:sp>
      <p:sp>
        <p:nvSpPr>
          <p:cNvPr id="17" name="Content Placeholder 2"/>
          <p:cNvSpPr txBox="1">
            <a:spLocks/>
          </p:cNvSpPr>
          <p:nvPr/>
        </p:nvSpPr>
        <p:spPr>
          <a:xfrm>
            <a:off x="4029498" y="5517187"/>
            <a:ext cx="7267319" cy="42562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12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rPr>
              <a:t>Click here to add content, content to match the title Click here to add content, content to match the title Click here to add content, content to match the title Click here to add content, content to match the title </a:t>
            </a:r>
            <a:endParaRPr lang="en-US" sz="1200" dirty="0">
              <a:solidFill>
                <a:schemeClr val="tx1">
                  <a:lumMod val="85000"/>
                  <a:lumOff val="15000"/>
                </a:schemeClr>
              </a:solidFill>
              <a:latin typeface="微软雅黑 Light" panose="020B0502040204020203" pitchFamily="34" charset="-122"/>
              <a:ea typeface="微软雅黑 Light" panose="020B0502040204020203" pitchFamily="34" charset="-122"/>
              <a:sym typeface="Arial" panose="020B0604020202020204" pitchFamily="34" charset="0"/>
            </a:endParaRPr>
          </a:p>
        </p:txBody>
      </p:sp>
      <p:grpSp>
        <p:nvGrpSpPr>
          <p:cNvPr id="18" name="Group 2"/>
          <p:cNvGrpSpPr/>
          <p:nvPr/>
        </p:nvGrpSpPr>
        <p:grpSpPr>
          <a:xfrm>
            <a:off x="3599921" y="2556904"/>
            <a:ext cx="1924614" cy="705569"/>
            <a:chOff x="3379735" y="2343927"/>
            <a:chExt cx="2109071" cy="812506"/>
          </a:xfrm>
        </p:grpSpPr>
        <p:sp>
          <p:nvSpPr>
            <p:cNvPr id="19" name="Content Placeholder 2"/>
            <p:cNvSpPr txBox="1">
              <a:spLocks/>
            </p:cNvSpPr>
            <p:nvPr/>
          </p:nvSpPr>
          <p:spPr>
            <a:xfrm>
              <a:off x="3379735" y="2343927"/>
              <a:ext cx="1736272" cy="35036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buClr>
                  <a:srgbClr val="5B9BD5">
                    <a:lumMod val="75000"/>
                  </a:srgbClr>
                </a:buClr>
              </a:pPr>
              <a:r>
                <a:rPr lang="en-US" altLang="zh-CN" sz="1800" dirty="0">
                  <a:solidFill>
                    <a:srgbClr val="151472"/>
                  </a:solidFill>
                  <a:latin typeface="迷你简菱心" panose="02010609000101010101" pitchFamily="49" charset="-122"/>
                  <a:ea typeface="迷你简菱心" panose="02010609000101010101" pitchFamily="49" charset="-122"/>
                  <a:sym typeface="Arial" panose="020B0604020202020204" pitchFamily="34" charset="0"/>
                </a:rPr>
                <a:t>Add title text</a:t>
              </a:r>
              <a:endParaRPr lang="id-ID" altLang="zh-CN" sz="1800" dirty="0">
                <a:solidFill>
                  <a:srgbClr val="151472"/>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20" name="Title 13"/>
            <p:cNvSpPr txBox="1">
              <a:spLocks/>
            </p:cNvSpPr>
            <p:nvPr/>
          </p:nvSpPr>
          <p:spPr>
            <a:xfrm>
              <a:off x="3379735" y="2748033"/>
              <a:ext cx="2109071" cy="408400"/>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rPr>
                <a:t>Click here to add content, content to match the title </a:t>
              </a:r>
            </a:p>
          </p:txBody>
        </p:sp>
      </p:grpSp>
      <p:grpSp>
        <p:nvGrpSpPr>
          <p:cNvPr id="21" name="Group 47"/>
          <p:cNvGrpSpPr/>
          <p:nvPr/>
        </p:nvGrpSpPr>
        <p:grpSpPr>
          <a:xfrm>
            <a:off x="6162009" y="4032296"/>
            <a:ext cx="1924614" cy="692291"/>
            <a:chOff x="3379735" y="2359216"/>
            <a:chExt cx="2109071" cy="797216"/>
          </a:xfrm>
        </p:grpSpPr>
        <p:sp>
          <p:nvSpPr>
            <p:cNvPr id="22" name="Content Placeholder 2"/>
            <p:cNvSpPr txBox="1">
              <a:spLocks/>
            </p:cNvSpPr>
            <p:nvPr/>
          </p:nvSpPr>
          <p:spPr>
            <a:xfrm>
              <a:off x="3379735" y="2359216"/>
              <a:ext cx="1816029" cy="35036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buClr>
                  <a:srgbClr val="5B9BD5">
                    <a:lumMod val="75000"/>
                  </a:srgbClr>
                </a:buClr>
              </a:pPr>
              <a:r>
                <a:rPr lang="en-US" altLang="zh-CN" sz="1800" dirty="0">
                  <a:solidFill>
                    <a:srgbClr val="151472"/>
                  </a:solidFill>
                  <a:latin typeface="迷你简菱心" panose="02010609000101010101" pitchFamily="49" charset="-122"/>
                  <a:ea typeface="迷你简菱心" panose="02010609000101010101" pitchFamily="49" charset="-122"/>
                  <a:sym typeface="Arial" panose="020B0604020202020204" pitchFamily="34" charset="0"/>
                </a:rPr>
                <a:t>Add title text</a:t>
              </a:r>
              <a:endParaRPr lang="id-ID" altLang="zh-CN" sz="1800" dirty="0">
                <a:solidFill>
                  <a:srgbClr val="151472"/>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23" name="Title 13"/>
            <p:cNvSpPr txBox="1">
              <a:spLocks/>
            </p:cNvSpPr>
            <p:nvPr/>
          </p:nvSpPr>
          <p:spPr>
            <a:xfrm>
              <a:off x="3379735" y="2748032"/>
              <a:ext cx="2109071" cy="408400"/>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rPr>
                <a:t>Click here to add content, content to match the title </a:t>
              </a:r>
            </a:p>
          </p:txBody>
        </p:sp>
      </p:grpSp>
      <p:grpSp>
        <p:nvGrpSpPr>
          <p:cNvPr id="24" name="Group 50"/>
          <p:cNvGrpSpPr/>
          <p:nvPr/>
        </p:nvGrpSpPr>
        <p:grpSpPr>
          <a:xfrm>
            <a:off x="6984645" y="2045978"/>
            <a:ext cx="1924614" cy="699363"/>
            <a:chOff x="3379735" y="2351075"/>
            <a:chExt cx="2109071" cy="805360"/>
          </a:xfrm>
        </p:grpSpPr>
        <p:sp>
          <p:nvSpPr>
            <p:cNvPr id="25" name="Content Placeholder 2"/>
            <p:cNvSpPr txBox="1">
              <a:spLocks/>
            </p:cNvSpPr>
            <p:nvPr/>
          </p:nvSpPr>
          <p:spPr>
            <a:xfrm>
              <a:off x="3379736" y="2351075"/>
              <a:ext cx="1870455" cy="35036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buClr>
                  <a:srgbClr val="5B9BD5">
                    <a:lumMod val="75000"/>
                  </a:srgbClr>
                </a:buClr>
              </a:pPr>
              <a:r>
                <a:rPr lang="en-US" altLang="zh-CN" sz="1800" dirty="0">
                  <a:solidFill>
                    <a:srgbClr val="151472"/>
                  </a:solidFill>
                  <a:latin typeface="迷你简菱心" panose="02010609000101010101" pitchFamily="49" charset="-122"/>
                  <a:ea typeface="迷你简菱心" panose="02010609000101010101" pitchFamily="49" charset="-122"/>
                  <a:sym typeface="Arial" panose="020B0604020202020204" pitchFamily="34" charset="0"/>
                </a:rPr>
                <a:t>Add title text</a:t>
              </a:r>
              <a:endParaRPr lang="id-ID" altLang="zh-CN" sz="1800" dirty="0">
                <a:solidFill>
                  <a:srgbClr val="151472"/>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26" name="Title 13"/>
            <p:cNvSpPr txBox="1">
              <a:spLocks/>
            </p:cNvSpPr>
            <p:nvPr/>
          </p:nvSpPr>
          <p:spPr>
            <a:xfrm>
              <a:off x="3379735" y="2748034"/>
              <a:ext cx="2109071" cy="408401"/>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rPr>
                <a:t>Click here to add content, content to match the title </a:t>
              </a:r>
            </a:p>
          </p:txBody>
        </p:sp>
      </p:grpSp>
      <p:grpSp>
        <p:nvGrpSpPr>
          <p:cNvPr id="27" name="Group 2"/>
          <p:cNvGrpSpPr/>
          <p:nvPr/>
        </p:nvGrpSpPr>
        <p:grpSpPr>
          <a:xfrm>
            <a:off x="1496524" y="3462632"/>
            <a:ext cx="1924614" cy="684222"/>
            <a:chOff x="3379735" y="2368508"/>
            <a:chExt cx="2109071" cy="787924"/>
          </a:xfrm>
        </p:grpSpPr>
        <p:sp>
          <p:nvSpPr>
            <p:cNvPr id="28" name="Content Placeholder 2"/>
            <p:cNvSpPr txBox="1">
              <a:spLocks/>
            </p:cNvSpPr>
            <p:nvPr/>
          </p:nvSpPr>
          <p:spPr>
            <a:xfrm>
              <a:off x="3382717" y="2368508"/>
              <a:ext cx="1665800" cy="350363"/>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buClr>
                  <a:srgbClr val="5B9BD5">
                    <a:lumMod val="75000"/>
                  </a:srgbClr>
                </a:buClr>
              </a:pPr>
              <a:r>
                <a:rPr lang="en-US" altLang="zh-CN" sz="1800" dirty="0">
                  <a:solidFill>
                    <a:srgbClr val="151472"/>
                  </a:solidFill>
                  <a:latin typeface="迷你简菱心" panose="02010609000101010101" pitchFamily="49" charset="-122"/>
                  <a:ea typeface="迷你简菱心" panose="02010609000101010101" pitchFamily="49" charset="-122"/>
                  <a:sym typeface="Arial" panose="020B0604020202020204" pitchFamily="34" charset="0"/>
                </a:rPr>
                <a:t>Add title text</a:t>
              </a:r>
              <a:endParaRPr lang="id-ID" sz="1800" dirty="0">
                <a:solidFill>
                  <a:srgbClr val="151472"/>
                </a:solidFill>
                <a:latin typeface="迷你简菱心" panose="02010609000101010101" pitchFamily="49" charset="-122"/>
                <a:ea typeface="迷你简菱心" panose="02010609000101010101" pitchFamily="49" charset="-122"/>
                <a:sym typeface="Arial" panose="020B0604020202020204" pitchFamily="34" charset="0"/>
              </a:endParaRPr>
            </a:p>
          </p:txBody>
        </p:sp>
        <p:sp>
          <p:nvSpPr>
            <p:cNvPr id="29" name="Title 13"/>
            <p:cNvSpPr txBox="1">
              <a:spLocks/>
            </p:cNvSpPr>
            <p:nvPr/>
          </p:nvSpPr>
          <p:spPr>
            <a:xfrm>
              <a:off x="3379735" y="2748032"/>
              <a:ext cx="2109071" cy="408400"/>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1000" dirty="0">
                  <a:solidFill>
                    <a:schemeClr val="tx1">
                      <a:lumMod val="85000"/>
                      <a:lumOff val="15000"/>
                    </a:schemeClr>
                  </a:solidFill>
                  <a:latin typeface="微软雅黑 Light" panose="020B0502040204020203" pitchFamily="34" charset="-122"/>
                  <a:ea typeface="微软雅黑 Light" panose="020B0502040204020203" pitchFamily="34" charset="-122"/>
                  <a:cs typeface="+mn-ea"/>
                  <a:sym typeface="Arial" panose="020B0604020202020204" pitchFamily="34" charset="0"/>
                </a:rPr>
                <a:t>Click here to add content, content to match the title </a:t>
              </a:r>
            </a:p>
          </p:txBody>
        </p:sp>
      </p:grpSp>
      <p:sp>
        <p:nvSpPr>
          <p:cNvPr id="31" name="TextBox 4">
            <a:extLst>
              <a:ext uri="{FF2B5EF4-FFF2-40B4-BE49-F238E27FC236}">
                <a16:creationId xmlns:a16="http://schemas.microsoft.com/office/drawing/2014/main" id="{9494837A-7966-9F2F-9F95-BA227283C3E8}"/>
              </a:ext>
            </a:extLst>
          </p:cNvPr>
          <p:cNvSpPr txBox="1"/>
          <p:nvPr/>
        </p:nvSpPr>
        <p:spPr>
          <a:xfrm>
            <a:off x="353889" y="6615937"/>
            <a:ext cx="1440159" cy="118430"/>
          </a:xfrm>
          <a:prstGeom prst="rect">
            <a:avLst/>
          </a:prstGeom>
          <a:noFill/>
        </p:spPr>
        <p:txBody>
          <a:bodyPr wrap="square" rtlCol="0">
            <a:spAutoFit/>
          </a:bodyPr>
          <a:lstStyle/>
          <a:p>
            <a:pPr>
              <a:lnSpc>
                <a:spcPct val="200000"/>
              </a:lnSpc>
            </a:pPr>
            <a:r>
              <a:rPr lang="zh-CN" altLang="en-US" sz="100" dirty="0">
                <a:solidFill>
                  <a:schemeClr val="bg1"/>
                </a:solidFill>
                <a:latin typeface="微软雅黑" panose="020B0503020204020204" pitchFamily="34" charset="-122"/>
                <a:ea typeface="微软雅黑" panose="020B0503020204020204" pitchFamily="34" charset="-122"/>
              </a:rPr>
              <a:t>行业</a:t>
            </a: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模板</a:t>
            </a:r>
            <a:r>
              <a:rPr lang="en-US" altLang="zh-CN" sz="100" dirty="0">
                <a:solidFill>
                  <a:schemeClr val="bg1"/>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42000367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26"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290">
                                          <p:stCondLst>
                                            <p:cond delay="0"/>
                                          </p:stCondLst>
                                        </p:cTn>
                                        <p:tgtEl>
                                          <p:spTgt spid="10"/>
                                        </p:tgtEl>
                                      </p:cBhvr>
                                    </p:animEffect>
                                    <p:anim calcmode="lin" valueType="num">
                                      <p:cBhvr>
                                        <p:cTn id="29"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0"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1"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32"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33"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34" dur="13">
                                          <p:stCondLst>
                                            <p:cond delay="325"/>
                                          </p:stCondLst>
                                        </p:cTn>
                                        <p:tgtEl>
                                          <p:spTgt spid="10"/>
                                        </p:tgtEl>
                                      </p:cBhvr>
                                      <p:to x="100000" y="60000"/>
                                    </p:animScale>
                                    <p:animScale>
                                      <p:cBhvr>
                                        <p:cTn id="35" dur="83" decel="50000">
                                          <p:stCondLst>
                                            <p:cond delay="338"/>
                                          </p:stCondLst>
                                        </p:cTn>
                                        <p:tgtEl>
                                          <p:spTgt spid="10"/>
                                        </p:tgtEl>
                                      </p:cBhvr>
                                      <p:to x="100000" y="100000"/>
                                    </p:animScale>
                                    <p:animScale>
                                      <p:cBhvr>
                                        <p:cTn id="36" dur="13">
                                          <p:stCondLst>
                                            <p:cond delay="656"/>
                                          </p:stCondLst>
                                        </p:cTn>
                                        <p:tgtEl>
                                          <p:spTgt spid="10"/>
                                        </p:tgtEl>
                                      </p:cBhvr>
                                      <p:to x="100000" y="80000"/>
                                    </p:animScale>
                                    <p:animScale>
                                      <p:cBhvr>
                                        <p:cTn id="37" dur="83" decel="50000">
                                          <p:stCondLst>
                                            <p:cond delay="669"/>
                                          </p:stCondLst>
                                        </p:cTn>
                                        <p:tgtEl>
                                          <p:spTgt spid="10"/>
                                        </p:tgtEl>
                                      </p:cBhvr>
                                      <p:to x="100000" y="100000"/>
                                    </p:animScale>
                                    <p:animScale>
                                      <p:cBhvr>
                                        <p:cTn id="38" dur="13">
                                          <p:stCondLst>
                                            <p:cond delay="821"/>
                                          </p:stCondLst>
                                        </p:cTn>
                                        <p:tgtEl>
                                          <p:spTgt spid="10"/>
                                        </p:tgtEl>
                                      </p:cBhvr>
                                      <p:to x="100000" y="90000"/>
                                    </p:animScale>
                                    <p:animScale>
                                      <p:cBhvr>
                                        <p:cTn id="39" dur="83" decel="50000">
                                          <p:stCondLst>
                                            <p:cond delay="834"/>
                                          </p:stCondLst>
                                        </p:cTn>
                                        <p:tgtEl>
                                          <p:spTgt spid="10"/>
                                        </p:tgtEl>
                                      </p:cBhvr>
                                      <p:to x="100000" y="100000"/>
                                    </p:animScale>
                                    <p:animScale>
                                      <p:cBhvr>
                                        <p:cTn id="40" dur="13">
                                          <p:stCondLst>
                                            <p:cond delay="904"/>
                                          </p:stCondLst>
                                        </p:cTn>
                                        <p:tgtEl>
                                          <p:spTgt spid="10"/>
                                        </p:tgtEl>
                                      </p:cBhvr>
                                      <p:to x="100000" y="95000"/>
                                    </p:animScale>
                                    <p:animScale>
                                      <p:cBhvr>
                                        <p:cTn id="41" dur="83" decel="50000">
                                          <p:stCondLst>
                                            <p:cond delay="917"/>
                                          </p:stCondLst>
                                        </p:cTn>
                                        <p:tgtEl>
                                          <p:spTgt spid="10"/>
                                        </p:tgtEl>
                                      </p:cBhvr>
                                      <p:to x="100000" y="100000"/>
                                    </p:animScale>
                                  </p:childTnLst>
                                </p:cTn>
                              </p:par>
                            </p:childTnLst>
                          </p:cTn>
                        </p:par>
                        <p:par>
                          <p:cTn id="42" fill="hold">
                            <p:stCondLst>
                              <p:cond delay="345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par>
                                <p:cTn id="46" presetID="22" presetClass="entr" presetSubtype="8" fill="hold" grpId="0" nodeType="withEffect">
                                  <p:stCondLst>
                                    <p:cond delay="100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22" presetClass="entr" presetSubtype="8" fill="hold" grpId="0" nodeType="withEffect">
                                  <p:stCondLst>
                                    <p:cond delay="150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par>
                                <p:cTn id="52" presetID="22" presetClass="entr" presetSubtype="8" fill="hold" grpId="0" nodeType="withEffect">
                                  <p:stCondLst>
                                    <p:cond delay="200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250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par>
                                <p:cTn id="58" presetID="22" presetClass="entr" presetSubtype="8" fill="hold" grpId="0" nodeType="withEffect">
                                  <p:stCondLst>
                                    <p:cond delay="300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par>
                                <p:cTn id="61" presetID="22" presetClass="entr" presetSubtype="8" fill="hold" grpId="0" nodeType="withEffect">
                                  <p:stCondLst>
                                    <p:cond delay="350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
                                        <p:tgtEl>
                                          <p:spTgt spid="7"/>
                                        </p:tgtEl>
                                      </p:cBhvr>
                                    </p:animEffect>
                                  </p:childTnLst>
                                </p:cTn>
                              </p:par>
                            </p:childTnLst>
                          </p:cTn>
                        </p:par>
                        <p:par>
                          <p:cTn id="64" fill="hold">
                            <p:stCondLst>
                              <p:cond delay="7450"/>
                            </p:stCondLst>
                            <p:childTnLst>
                              <p:par>
                                <p:cTn id="65" presetID="22" presetClass="entr" presetSubtype="4"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par>
                                <p:cTn id="68" presetID="22" presetClass="entr" presetSubtype="8" fill="hold" grpId="0" nodeType="withEffect">
                                  <p:stCondLst>
                                    <p:cond delay="1000"/>
                                  </p:stCondLst>
                                  <p:childTnLst>
                                    <p:set>
                                      <p:cBhvr>
                                        <p:cTn id="69" dur="1" fill="hold">
                                          <p:stCondLst>
                                            <p:cond delay="0"/>
                                          </p:stCondLst>
                                        </p:cTn>
                                        <p:tgtEl>
                                          <p:spTgt spid="16"/>
                                        </p:tgtEl>
                                        <p:attrNameLst>
                                          <p:attrName>style.visibility</p:attrName>
                                        </p:attrNameLst>
                                      </p:cBhvr>
                                      <p:to>
                                        <p:strVal val="visible"/>
                                      </p:to>
                                    </p:set>
                                    <p:animEffect transition="in" filter="wipe(left)">
                                      <p:cBhvr>
                                        <p:cTn id="70" dur="500"/>
                                        <p:tgtEl>
                                          <p:spTgt spid="16"/>
                                        </p:tgtEl>
                                      </p:cBhvr>
                                    </p:animEffect>
                                  </p:childTnLst>
                                </p:cTn>
                              </p:par>
                            </p:childTnLst>
                          </p:cTn>
                        </p:par>
                        <p:par>
                          <p:cTn id="71" fill="hold">
                            <p:stCondLst>
                              <p:cond delay="8950"/>
                            </p:stCondLst>
                            <p:childTnLst>
                              <p:par>
                                <p:cTn id="72" presetID="2" presetClass="entr" presetSubtype="8" fill="hold"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additive="base">
                                        <p:cTn id="74" dur="500" fill="hold"/>
                                        <p:tgtEl>
                                          <p:spTgt spid="27"/>
                                        </p:tgtEl>
                                        <p:attrNameLst>
                                          <p:attrName>ppt_x</p:attrName>
                                        </p:attrNameLst>
                                      </p:cBhvr>
                                      <p:tavLst>
                                        <p:tav tm="0">
                                          <p:val>
                                            <p:strVal val="0-#ppt_w/2"/>
                                          </p:val>
                                        </p:tav>
                                        <p:tav tm="100000">
                                          <p:val>
                                            <p:strVal val="#ppt_x"/>
                                          </p:val>
                                        </p:tav>
                                      </p:tavLst>
                                    </p:anim>
                                    <p:anim calcmode="lin" valueType="num">
                                      <p:cBhvr additive="base">
                                        <p:cTn id="75" dur="500" fill="hold"/>
                                        <p:tgtEl>
                                          <p:spTgt spid="27"/>
                                        </p:tgtEl>
                                        <p:attrNameLst>
                                          <p:attrName>ppt_y</p:attrName>
                                        </p:attrNameLst>
                                      </p:cBhvr>
                                      <p:tavLst>
                                        <p:tav tm="0">
                                          <p:val>
                                            <p:strVal val="#ppt_y"/>
                                          </p:val>
                                        </p:tav>
                                        <p:tav tm="100000">
                                          <p:val>
                                            <p:strVal val="#ppt_y"/>
                                          </p:val>
                                        </p:tav>
                                      </p:tavLst>
                                    </p:anim>
                                  </p:childTnLst>
                                </p:cTn>
                              </p:par>
                              <p:par>
                                <p:cTn id="76" presetID="2" presetClass="entr" presetSubtype="8" fill="hold" nodeType="withEffect">
                                  <p:stCondLst>
                                    <p:cond delay="25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0-#ppt_w/2"/>
                                          </p:val>
                                        </p:tav>
                                        <p:tav tm="100000">
                                          <p:val>
                                            <p:strVal val="#ppt_x"/>
                                          </p:val>
                                        </p:tav>
                                      </p:tavLst>
                                    </p:anim>
                                    <p:anim calcmode="lin" valueType="num">
                                      <p:cBhvr additive="base">
                                        <p:cTn id="79" dur="500" fill="hold"/>
                                        <p:tgtEl>
                                          <p:spTgt spid="18"/>
                                        </p:tgtEl>
                                        <p:attrNameLst>
                                          <p:attrName>ppt_y</p:attrName>
                                        </p:attrNameLst>
                                      </p:cBhvr>
                                      <p:tavLst>
                                        <p:tav tm="0">
                                          <p:val>
                                            <p:strVal val="#ppt_y"/>
                                          </p:val>
                                        </p:tav>
                                        <p:tav tm="100000">
                                          <p:val>
                                            <p:strVal val="#ppt_y"/>
                                          </p:val>
                                        </p:tav>
                                      </p:tavLst>
                                    </p:anim>
                                  </p:childTnLst>
                                </p:cTn>
                              </p:par>
                              <p:par>
                                <p:cTn id="80" presetID="2" presetClass="entr" presetSubtype="8" fill="hold" nodeType="withEffect">
                                  <p:stCondLst>
                                    <p:cond delay="50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0-#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par>
                                <p:cTn id="84" presetID="2" presetClass="entr" presetSubtype="8" fill="hold" nodeType="withEffect">
                                  <p:stCondLst>
                                    <p:cond delay="75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0-#ppt_w/2"/>
                                          </p:val>
                                        </p:tav>
                                        <p:tav tm="100000">
                                          <p:val>
                                            <p:strVal val="#ppt_x"/>
                                          </p:val>
                                        </p:tav>
                                      </p:tavLst>
                                    </p:anim>
                                    <p:anim calcmode="lin" valueType="num">
                                      <p:cBhvr additive="base">
                                        <p:cTn id="87" dur="500" fill="hold"/>
                                        <p:tgtEl>
                                          <p:spTgt spid="21"/>
                                        </p:tgtEl>
                                        <p:attrNameLst>
                                          <p:attrName>ppt_y</p:attrName>
                                        </p:attrNameLst>
                                      </p:cBhvr>
                                      <p:tavLst>
                                        <p:tav tm="0">
                                          <p:val>
                                            <p:strVal val="#ppt_y"/>
                                          </p:val>
                                        </p:tav>
                                        <p:tav tm="100000">
                                          <p:val>
                                            <p:strVal val="#ppt_y"/>
                                          </p:val>
                                        </p:tav>
                                      </p:tavLst>
                                    </p:anim>
                                  </p:childTnLst>
                                </p:cTn>
                              </p:par>
                            </p:childTnLst>
                          </p:cTn>
                        </p:par>
                        <p:par>
                          <p:cTn id="88" fill="hold">
                            <p:stCondLst>
                              <p:cond delay="10200"/>
                            </p:stCondLst>
                            <p:childTnLst>
                              <p:par>
                                <p:cTn id="89" presetID="10" presetClass="entr" presetSubtype="0"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P spid="8" grpId="0" animBg="1"/>
      <p:bldP spid="9" grpId="0" animBg="1"/>
      <p:bldP spid="10" grpId="0" animBg="1"/>
      <p:bldP spid="11" grpId="0"/>
      <p:bldP spid="13" grpId="0" animBg="1"/>
      <p:bldP spid="14" grpId="0" animBg="1"/>
      <p:bldP spid="15" grpId="0" animBg="1"/>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a:cxnSpLocks/>
          </p:cNvCxnSpPr>
          <p:nvPr/>
        </p:nvCxnSpPr>
        <p:spPr>
          <a:xfrm>
            <a:off x="501446" y="1204687"/>
            <a:ext cx="11189109" cy="0"/>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rot="18900000">
            <a:off x="390677" y="429453"/>
            <a:ext cx="566057" cy="566057"/>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4" name="矩形 3"/>
          <p:cNvSpPr/>
          <p:nvPr/>
        </p:nvSpPr>
        <p:spPr>
          <a:xfrm rot="18900000">
            <a:off x="881320" y="551068"/>
            <a:ext cx="333829" cy="333829"/>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dirty="0">
              <a:solidFill>
                <a:schemeClr val="bg1"/>
              </a:solidFill>
              <a:latin typeface="Agency FB" panose="020B0503020202020204" pitchFamily="34" charset="0"/>
            </a:endParaRPr>
          </a:p>
        </p:txBody>
      </p:sp>
      <p:sp>
        <p:nvSpPr>
          <p:cNvPr id="5" name="文本框 4"/>
          <p:cNvSpPr txBox="1"/>
          <p:nvPr/>
        </p:nvSpPr>
        <p:spPr>
          <a:xfrm>
            <a:off x="1349827" y="371747"/>
            <a:ext cx="5676005" cy="646331"/>
          </a:xfrm>
          <a:prstGeom prst="rect">
            <a:avLst/>
          </a:prstGeom>
          <a:noFill/>
        </p:spPr>
        <p:txBody>
          <a:bodyPr wrap="square" rtlCol="0">
            <a:spAutoFit/>
          </a:bodyPr>
          <a:lstStyle>
            <a:defPPr>
              <a:defRPr lang="zh-CN"/>
            </a:defPPr>
            <a:lvl1pPr algn="ctr">
              <a:defRPr sz="3600">
                <a:solidFill>
                  <a:schemeClr val="accent1"/>
                </a:solidFill>
                <a:latin typeface="+mj-ea"/>
                <a:ea typeface="+mj-ea"/>
              </a:defRPr>
            </a:lvl1pPr>
          </a:lstStyle>
          <a:p>
            <a:pPr algn="l"/>
            <a:r>
              <a:rPr lang="en-US" altLang="zh-CN" dirty="0">
                <a:solidFill>
                  <a:srgbClr val="151472"/>
                </a:solidFill>
                <a:latin typeface="方正尚酷简体" panose="03000509000000000000" pitchFamily="65" charset="-122"/>
                <a:ea typeface="方正尚酷简体" panose="03000509000000000000" pitchFamily="65" charset="-122"/>
              </a:rPr>
              <a:t>01. Add title text</a:t>
            </a:r>
            <a:endParaRPr lang="zh-CN" altLang="en-US" dirty="0">
              <a:solidFill>
                <a:srgbClr val="151472"/>
              </a:solidFill>
              <a:latin typeface="方正尚酷简体" panose="03000509000000000000" pitchFamily="65" charset="-122"/>
              <a:ea typeface="方正尚酷简体" panose="03000509000000000000" pitchFamily="65" charset="-122"/>
            </a:endParaRPr>
          </a:p>
        </p:txBody>
      </p:sp>
      <p:sp>
        <p:nvSpPr>
          <p:cNvPr id="6" name="ïşḻïďê-TextBox 6"/>
          <p:cNvSpPr txBox="1">
            <a:spLocks/>
          </p:cNvSpPr>
          <p:nvPr/>
        </p:nvSpPr>
        <p:spPr bwMode="auto">
          <a:xfrm>
            <a:off x="5462314" y="4788320"/>
            <a:ext cx="169918" cy="1661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a:buClr>
                <a:prstClr val="white"/>
              </a:buClr>
              <a:defRPr/>
            </a:pPr>
            <a:r>
              <a:rPr lang="en-US" altLang="ko-KR" sz="1400" b="1">
                <a:solidFill>
                  <a:schemeClr val="tx1">
                    <a:lumMod val="75000"/>
                    <a:lumOff val="25000"/>
                  </a:schemeClr>
                </a:solidFill>
                <a:latin typeface="Agency FB" panose="020B0503020202020204" pitchFamily="34" charset="0"/>
              </a:rPr>
              <a:t>30</a:t>
            </a:r>
          </a:p>
        </p:txBody>
      </p:sp>
      <p:sp>
        <p:nvSpPr>
          <p:cNvPr id="7" name="ïşḻïďê-TextBox 7"/>
          <p:cNvSpPr txBox="1">
            <a:spLocks/>
          </p:cNvSpPr>
          <p:nvPr/>
        </p:nvSpPr>
        <p:spPr bwMode="auto">
          <a:xfrm>
            <a:off x="6628721" y="3682960"/>
            <a:ext cx="169918" cy="1661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a:buClr>
                <a:prstClr val="white"/>
              </a:buClr>
              <a:defRPr/>
            </a:pPr>
            <a:r>
              <a:rPr lang="en-US" altLang="ko-KR" sz="1400" b="1">
                <a:solidFill>
                  <a:schemeClr val="tx1">
                    <a:lumMod val="75000"/>
                    <a:lumOff val="25000"/>
                  </a:schemeClr>
                </a:solidFill>
                <a:latin typeface="Agency FB" panose="020B0503020202020204" pitchFamily="34" charset="0"/>
              </a:rPr>
              <a:t>60</a:t>
            </a:r>
          </a:p>
        </p:txBody>
      </p:sp>
      <p:sp>
        <p:nvSpPr>
          <p:cNvPr id="8" name="ïşḻïďê-TextBox 8"/>
          <p:cNvSpPr txBox="1">
            <a:spLocks/>
          </p:cNvSpPr>
          <p:nvPr/>
        </p:nvSpPr>
        <p:spPr bwMode="auto">
          <a:xfrm>
            <a:off x="7800474" y="4329217"/>
            <a:ext cx="169918" cy="1661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a:buClr>
                <a:prstClr val="white"/>
              </a:buClr>
              <a:defRPr/>
            </a:pPr>
            <a:r>
              <a:rPr lang="en-US" altLang="ko-KR" sz="1400" b="1">
                <a:solidFill>
                  <a:schemeClr val="tx1">
                    <a:lumMod val="75000"/>
                    <a:lumOff val="25000"/>
                  </a:schemeClr>
                </a:solidFill>
                <a:latin typeface="Agency FB" panose="020B0503020202020204" pitchFamily="34" charset="0"/>
              </a:rPr>
              <a:t>40</a:t>
            </a:r>
          </a:p>
        </p:txBody>
      </p:sp>
      <p:sp>
        <p:nvSpPr>
          <p:cNvPr id="9" name="ïşḻïďê-TextBox 9"/>
          <p:cNvSpPr txBox="1">
            <a:spLocks/>
          </p:cNvSpPr>
          <p:nvPr/>
        </p:nvSpPr>
        <p:spPr bwMode="auto">
          <a:xfrm>
            <a:off x="4305432" y="3967809"/>
            <a:ext cx="169918" cy="1661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a:buClr>
                <a:prstClr val="white"/>
              </a:buClr>
              <a:defRPr/>
            </a:pPr>
            <a:r>
              <a:rPr lang="en-US" altLang="ko-KR" sz="1400" b="1">
                <a:solidFill>
                  <a:schemeClr val="tx1">
                    <a:lumMod val="75000"/>
                    <a:lumOff val="25000"/>
                  </a:schemeClr>
                </a:solidFill>
                <a:latin typeface="Agency FB" panose="020B0503020202020204" pitchFamily="34" charset="0"/>
              </a:rPr>
              <a:t>50</a:t>
            </a:r>
          </a:p>
        </p:txBody>
      </p:sp>
      <p:sp>
        <p:nvSpPr>
          <p:cNvPr id="10" name="ïşḻïďê-TextBox 10"/>
          <p:cNvSpPr txBox="1">
            <a:spLocks/>
          </p:cNvSpPr>
          <p:nvPr/>
        </p:nvSpPr>
        <p:spPr bwMode="auto">
          <a:xfrm>
            <a:off x="3129500" y="4638420"/>
            <a:ext cx="169918" cy="1661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a:buClr>
                <a:prstClr val="white"/>
              </a:buClr>
              <a:defRPr/>
            </a:pPr>
            <a:r>
              <a:rPr lang="en-US" altLang="ko-KR" sz="1400" b="1">
                <a:solidFill>
                  <a:schemeClr val="tx1">
                    <a:lumMod val="75000"/>
                    <a:lumOff val="25000"/>
                  </a:schemeClr>
                </a:solidFill>
                <a:latin typeface="Agency FB" panose="020B0503020202020204" pitchFamily="34" charset="0"/>
              </a:rPr>
              <a:t>35</a:t>
            </a:r>
          </a:p>
        </p:txBody>
      </p:sp>
      <p:cxnSp>
        <p:nvCxnSpPr>
          <p:cNvPr id="11" name="ïşḻïďê-Straight Connector 22"/>
          <p:cNvCxnSpPr/>
          <p:nvPr/>
        </p:nvCxnSpPr>
        <p:spPr>
          <a:xfrm>
            <a:off x="1718658" y="5786621"/>
            <a:ext cx="8754685"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ïşḻïďê-Freeform: Shape 60"/>
          <p:cNvSpPr/>
          <p:nvPr/>
        </p:nvSpPr>
        <p:spPr>
          <a:xfrm>
            <a:off x="3215680" y="4851388"/>
            <a:ext cx="724118" cy="930291"/>
          </a:xfrm>
          <a:custGeom>
            <a:avLst/>
            <a:gdLst>
              <a:gd name="connsiteX0" fmla="*/ 0 w 724118"/>
              <a:gd name="connsiteY0" fmla="*/ 0 h 930291"/>
              <a:gd name="connsiteX1" fmla="*/ 724118 w 724118"/>
              <a:gd name="connsiteY1" fmla="*/ 930291 h 930291"/>
              <a:gd name="connsiteX2" fmla="*/ 0 w 724118"/>
              <a:gd name="connsiteY2" fmla="*/ 930291 h 930291"/>
              <a:gd name="connsiteX3" fmla="*/ 0 w 724118"/>
              <a:gd name="connsiteY3" fmla="*/ 0 h 930291"/>
            </a:gdLst>
            <a:ahLst/>
            <a:cxnLst>
              <a:cxn ang="0">
                <a:pos x="connsiteX0" y="connsiteY0"/>
              </a:cxn>
              <a:cxn ang="0">
                <a:pos x="connsiteX1" y="connsiteY1"/>
              </a:cxn>
              <a:cxn ang="0">
                <a:pos x="connsiteX2" y="connsiteY2"/>
              </a:cxn>
              <a:cxn ang="0">
                <a:pos x="connsiteX3" y="connsiteY3"/>
              </a:cxn>
            </a:cxnLst>
            <a:rect l="l" t="t" r="r" b="b"/>
            <a:pathLst>
              <a:path w="724118" h="930291">
                <a:moveTo>
                  <a:pt x="0" y="0"/>
                </a:moveTo>
                <a:lnTo>
                  <a:pt x="724118" y="930291"/>
                </a:lnTo>
                <a:lnTo>
                  <a:pt x="0" y="930291"/>
                </a:lnTo>
                <a:lnTo>
                  <a:pt x="0" y="0"/>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ïṧḷïḓê-Freeform: Shape 58"/>
          <p:cNvSpPr/>
          <p:nvPr/>
        </p:nvSpPr>
        <p:spPr>
          <a:xfrm>
            <a:off x="2489124" y="4849822"/>
            <a:ext cx="726557" cy="931857"/>
          </a:xfrm>
          <a:custGeom>
            <a:avLst/>
            <a:gdLst>
              <a:gd name="connsiteX0" fmla="*/ 725338 w 726557"/>
              <a:gd name="connsiteY0" fmla="*/ 0 h 931857"/>
              <a:gd name="connsiteX1" fmla="*/ 726557 w 726557"/>
              <a:gd name="connsiteY1" fmla="*/ 1566 h 931857"/>
              <a:gd name="connsiteX2" fmla="*/ 726557 w 726557"/>
              <a:gd name="connsiteY2" fmla="*/ 931857 h 931857"/>
              <a:gd name="connsiteX3" fmla="*/ 0 w 726557"/>
              <a:gd name="connsiteY3" fmla="*/ 931857 h 931857"/>
              <a:gd name="connsiteX4" fmla="*/ 725338 w 726557"/>
              <a:gd name="connsiteY4" fmla="*/ 0 h 931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557" h="931857">
                <a:moveTo>
                  <a:pt x="725338" y="0"/>
                </a:moveTo>
                <a:lnTo>
                  <a:pt x="726557" y="1566"/>
                </a:lnTo>
                <a:lnTo>
                  <a:pt x="726557" y="931857"/>
                </a:lnTo>
                <a:lnTo>
                  <a:pt x="0" y="931857"/>
                </a:lnTo>
                <a:lnTo>
                  <a:pt x="725338" y="0"/>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ïṧḷïḓê-Freeform: Shape 64"/>
          <p:cNvSpPr/>
          <p:nvPr/>
        </p:nvSpPr>
        <p:spPr>
          <a:xfrm>
            <a:off x="4387093" y="4170899"/>
            <a:ext cx="731187" cy="1610779"/>
          </a:xfrm>
          <a:custGeom>
            <a:avLst/>
            <a:gdLst>
              <a:gd name="connsiteX0" fmla="*/ 5850 w 731187"/>
              <a:gd name="connsiteY0" fmla="*/ 0 h 1610779"/>
              <a:gd name="connsiteX1" fmla="*/ 731187 w 731187"/>
              <a:gd name="connsiteY1" fmla="*/ 1610779 h 1610779"/>
              <a:gd name="connsiteX2" fmla="*/ 0 w 731187"/>
              <a:gd name="connsiteY2" fmla="*/ 1610779 h 1610779"/>
              <a:gd name="connsiteX3" fmla="*/ 0 w 731187"/>
              <a:gd name="connsiteY3" fmla="*/ 12991 h 1610779"/>
              <a:gd name="connsiteX4" fmla="*/ 5850 w 731187"/>
              <a:gd name="connsiteY4" fmla="*/ 0 h 1610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187" h="1610779">
                <a:moveTo>
                  <a:pt x="5850" y="0"/>
                </a:moveTo>
                <a:lnTo>
                  <a:pt x="731187" y="1610779"/>
                </a:lnTo>
                <a:lnTo>
                  <a:pt x="0" y="1610779"/>
                </a:lnTo>
                <a:lnTo>
                  <a:pt x="0" y="12991"/>
                </a:lnTo>
                <a:lnTo>
                  <a:pt x="5850" y="0"/>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ïṧḷïḓê-Freeform: Shape 62"/>
          <p:cNvSpPr/>
          <p:nvPr/>
        </p:nvSpPr>
        <p:spPr>
          <a:xfrm>
            <a:off x="3667605" y="4183890"/>
            <a:ext cx="719488" cy="1597788"/>
          </a:xfrm>
          <a:custGeom>
            <a:avLst/>
            <a:gdLst>
              <a:gd name="connsiteX0" fmla="*/ 719488 w 719488"/>
              <a:gd name="connsiteY0" fmla="*/ 0 h 1597788"/>
              <a:gd name="connsiteX1" fmla="*/ 719488 w 719488"/>
              <a:gd name="connsiteY1" fmla="*/ 1597788 h 1597788"/>
              <a:gd name="connsiteX2" fmla="*/ 0 w 719488"/>
              <a:gd name="connsiteY2" fmla="*/ 1597788 h 1597788"/>
              <a:gd name="connsiteX3" fmla="*/ 719488 w 719488"/>
              <a:gd name="connsiteY3" fmla="*/ 0 h 1597788"/>
            </a:gdLst>
            <a:ahLst/>
            <a:cxnLst>
              <a:cxn ang="0">
                <a:pos x="connsiteX0" y="connsiteY0"/>
              </a:cxn>
              <a:cxn ang="0">
                <a:pos x="connsiteX1" y="connsiteY1"/>
              </a:cxn>
              <a:cxn ang="0">
                <a:pos x="connsiteX2" y="connsiteY2"/>
              </a:cxn>
              <a:cxn ang="0">
                <a:pos x="connsiteX3" y="connsiteY3"/>
              </a:cxn>
            </a:cxnLst>
            <a:rect l="l" t="t" r="r" b="b"/>
            <a:pathLst>
              <a:path w="719488" h="1597788">
                <a:moveTo>
                  <a:pt x="719488" y="0"/>
                </a:moveTo>
                <a:lnTo>
                  <a:pt x="719488" y="1597788"/>
                </a:lnTo>
                <a:lnTo>
                  <a:pt x="0" y="1597788"/>
                </a:lnTo>
                <a:lnTo>
                  <a:pt x="719488" y="0"/>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ïṧḷïḓê-Freeform: Shape 68"/>
          <p:cNvSpPr/>
          <p:nvPr/>
        </p:nvSpPr>
        <p:spPr>
          <a:xfrm>
            <a:off x="5558505" y="5013572"/>
            <a:ext cx="714107" cy="768106"/>
          </a:xfrm>
          <a:custGeom>
            <a:avLst/>
            <a:gdLst>
              <a:gd name="connsiteX0" fmla="*/ 0 w 714107"/>
              <a:gd name="connsiteY0" fmla="*/ 0 h 768106"/>
              <a:gd name="connsiteX1" fmla="*/ 714107 w 714107"/>
              <a:gd name="connsiteY1" fmla="*/ 768106 h 768106"/>
              <a:gd name="connsiteX2" fmla="*/ 0 w 714107"/>
              <a:gd name="connsiteY2" fmla="*/ 768106 h 768106"/>
              <a:gd name="connsiteX3" fmla="*/ 0 w 714107"/>
              <a:gd name="connsiteY3" fmla="*/ 0 h 768106"/>
            </a:gdLst>
            <a:ahLst/>
            <a:cxnLst>
              <a:cxn ang="0">
                <a:pos x="connsiteX0" y="connsiteY0"/>
              </a:cxn>
              <a:cxn ang="0">
                <a:pos x="connsiteX1" y="connsiteY1"/>
              </a:cxn>
              <a:cxn ang="0">
                <a:pos x="connsiteX2" y="connsiteY2"/>
              </a:cxn>
              <a:cxn ang="0">
                <a:pos x="connsiteX3" y="connsiteY3"/>
              </a:cxn>
            </a:cxnLst>
            <a:rect l="l" t="t" r="r" b="b"/>
            <a:pathLst>
              <a:path w="714107" h="768106">
                <a:moveTo>
                  <a:pt x="0" y="0"/>
                </a:moveTo>
                <a:lnTo>
                  <a:pt x="714107" y="768106"/>
                </a:lnTo>
                <a:lnTo>
                  <a:pt x="0" y="768106"/>
                </a:lnTo>
                <a:lnTo>
                  <a:pt x="0" y="0"/>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51472"/>
              </a:solidFill>
              <a:latin typeface="迷你简菱心" panose="02010609000101010101" pitchFamily="49" charset="-122"/>
              <a:ea typeface="迷你简菱心" panose="02010609000101010101" pitchFamily="49" charset="-122"/>
            </a:endParaRPr>
          </a:p>
        </p:txBody>
      </p:sp>
      <p:sp>
        <p:nvSpPr>
          <p:cNvPr id="17" name="ïṧḷïḓê-Freeform: Shape 66"/>
          <p:cNvSpPr/>
          <p:nvPr/>
        </p:nvSpPr>
        <p:spPr>
          <a:xfrm>
            <a:off x="4821937" y="5001494"/>
            <a:ext cx="736568" cy="780185"/>
          </a:xfrm>
          <a:custGeom>
            <a:avLst/>
            <a:gdLst>
              <a:gd name="connsiteX0" fmla="*/ 725338 w 736568"/>
              <a:gd name="connsiteY0" fmla="*/ 0 h 780185"/>
              <a:gd name="connsiteX1" fmla="*/ 736568 w 736568"/>
              <a:gd name="connsiteY1" fmla="*/ 12079 h 780185"/>
              <a:gd name="connsiteX2" fmla="*/ 736568 w 736568"/>
              <a:gd name="connsiteY2" fmla="*/ 780185 h 780185"/>
              <a:gd name="connsiteX3" fmla="*/ 0 w 736568"/>
              <a:gd name="connsiteY3" fmla="*/ 780185 h 780185"/>
              <a:gd name="connsiteX4" fmla="*/ 725338 w 736568"/>
              <a:gd name="connsiteY4" fmla="*/ 0 h 780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568" h="780185">
                <a:moveTo>
                  <a:pt x="725338" y="0"/>
                </a:moveTo>
                <a:lnTo>
                  <a:pt x="736568" y="12079"/>
                </a:lnTo>
                <a:lnTo>
                  <a:pt x="736568" y="780185"/>
                </a:lnTo>
                <a:lnTo>
                  <a:pt x="0" y="780185"/>
                </a:lnTo>
                <a:lnTo>
                  <a:pt x="725338" y="0"/>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151472"/>
              </a:solidFill>
              <a:latin typeface="迷你简菱心" panose="02010609000101010101" pitchFamily="49" charset="-122"/>
              <a:ea typeface="迷你简菱心" panose="02010609000101010101" pitchFamily="49" charset="-122"/>
            </a:endParaRPr>
          </a:p>
        </p:txBody>
      </p:sp>
      <p:sp>
        <p:nvSpPr>
          <p:cNvPr id="18" name="ïṧḷïḓê-Freeform: Shape 72"/>
          <p:cNvSpPr/>
          <p:nvPr/>
        </p:nvSpPr>
        <p:spPr>
          <a:xfrm>
            <a:off x="6708069" y="3893294"/>
            <a:ext cx="730951" cy="1888384"/>
          </a:xfrm>
          <a:custGeom>
            <a:avLst/>
            <a:gdLst>
              <a:gd name="connsiteX0" fmla="*/ 5614 w 730951"/>
              <a:gd name="connsiteY0" fmla="*/ 0 h 1888384"/>
              <a:gd name="connsiteX1" fmla="*/ 730951 w 730951"/>
              <a:gd name="connsiteY1" fmla="*/ 1888384 h 1888384"/>
              <a:gd name="connsiteX2" fmla="*/ 0 w 730951"/>
              <a:gd name="connsiteY2" fmla="*/ 1888384 h 1888384"/>
              <a:gd name="connsiteX3" fmla="*/ 0 w 730951"/>
              <a:gd name="connsiteY3" fmla="*/ 14616 h 1888384"/>
              <a:gd name="connsiteX4" fmla="*/ 5614 w 730951"/>
              <a:gd name="connsiteY4" fmla="*/ 0 h 1888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951" h="1888384">
                <a:moveTo>
                  <a:pt x="5614" y="0"/>
                </a:moveTo>
                <a:lnTo>
                  <a:pt x="730951" y="1888384"/>
                </a:lnTo>
                <a:lnTo>
                  <a:pt x="0" y="1888384"/>
                </a:lnTo>
                <a:lnTo>
                  <a:pt x="0" y="14616"/>
                </a:lnTo>
                <a:lnTo>
                  <a:pt x="5614" y="0"/>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9" name="ïṧḷïḓê-Freeform: Shape 70"/>
          <p:cNvSpPr/>
          <p:nvPr/>
        </p:nvSpPr>
        <p:spPr>
          <a:xfrm>
            <a:off x="5988344" y="3907910"/>
            <a:ext cx="719724" cy="1873768"/>
          </a:xfrm>
          <a:custGeom>
            <a:avLst/>
            <a:gdLst>
              <a:gd name="connsiteX0" fmla="*/ 719724 w 719724"/>
              <a:gd name="connsiteY0" fmla="*/ 0 h 1873768"/>
              <a:gd name="connsiteX1" fmla="*/ 719724 w 719724"/>
              <a:gd name="connsiteY1" fmla="*/ 1873768 h 1873768"/>
              <a:gd name="connsiteX2" fmla="*/ 0 w 719724"/>
              <a:gd name="connsiteY2" fmla="*/ 1873768 h 1873768"/>
              <a:gd name="connsiteX3" fmla="*/ 719724 w 719724"/>
              <a:gd name="connsiteY3" fmla="*/ 0 h 1873768"/>
            </a:gdLst>
            <a:ahLst/>
            <a:cxnLst>
              <a:cxn ang="0">
                <a:pos x="connsiteX0" y="connsiteY0"/>
              </a:cxn>
              <a:cxn ang="0">
                <a:pos x="connsiteX1" y="connsiteY1"/>
              </a:cxn>
              <a:cxn ang="0">
                <a:pos x="connsiteX2" y="connsiteY2"/>
              </a:cxn>
              <a:cxn ang="0">
                <a:pos x="connsiteX3" y="connsiteY3"/>
              </a:cxn>
            </a:cxnLst>
            <a:rect l="l" t="t" r="r" b="b"/>
            <a:pathLst>
              <a:path w="719724" h="1873768">
                <a:moveTo>
                  <a:pt x="719724" y="0"/>
                </a:moveTo>
                <a:lnTo>
                  <a:pt x="719724" y="1873768"/>
                </a:lnTo>
                <a:lnTo>
                  <a:pt x="0" y="1873768"/>
                </a:lnTo>
                <a:lnTo>
                  <a:pt x="719724" y="0"/>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ïṧḷïḓê-Freeform: Shape 76"/>
          <p:cNvSpPr/>
          <p:nvPr/>
        </p:nvSpPr>
        <p:spPr>
          <a:xfrm>
            <a:off x="7889006" y="4524896"/>
            <a:ext cx="721767" cy="1256782"/>
          </a:xfrm>
          <a:custGeom>
            <a:avLst/>
            <a:gdLst>
              <a:gd name="connsiteX0" fmla="*/ 0 w 721767"/>
              <a:gd name="connsiteY0" fmla="*/ 0 h 1256782"/>
              <a:gd name="connsiteX1" fmla="*/ 721767 w 721767"/>
              <a:gd name="connsiteY1" fmla="*/ 1256782 h 1256782"/>
              <a:gd name="connsiteX2" fmla="*/ 0 w 721767"/>
              <a:gd name="connsiteY2" fmla="*/ 1256782 h 1256782"/>
              <a:gd name="connsiteX3" fmla="*/ 0 w 721767"/>
              <a:gd name="connsiteY3" fmla="*/ 0 h 1256782"/>
            </a:gdLst>
            <a:ahLst/>
            <a:cxnLst>
              <a:cxn ang="0">
                <a:pos x="connsiteX0" y="connsiteY0"/>
              </a:cxn>
              <a:cxn ang="0">
                <a:pos x="connsiteX1" y="connsiteY1"/>
              </a:cxn>
              <a:cxn ang="0">
                <a:pos x="connsiteX2" y="connsiteY2"/>
              </a:cxn>
              <a:cxn ang="0">
                <a:pos x="connsiteX3" y="connsiteY3"/>
              </a:cxn>
            </a:cxnLst>
            <a:rect l="l" t="t" r="r" b="b"/>
            <a:pathLst>
              <a:path w="721767" h="1256782">
                <a:moveTo>
                  <a:pt x="0" y="0"/>
                </a:moveTo>
                <a:lnTo>
                  <a:pt x="721767" y="1256782"/>
                </a:lnTo>
                <a:lnTo>
                  <a:pt x="0" y="1256782"/>
                </a:lnTo>
                <a:lnTo>
                  <a:pt x="0" y="0"/>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ïṧḷïḓê-Freeform: Shape 74"/>
          <p:cNvSpPr/>
          <p:nvPr/>
        </p:nvSpPr>
        <p:spPr>
          <a:xfrm>
            <a:off x="7160097" y="4518680"/>
            <a:ext cx="728908" cy="1262998"/>
          </a:xfrm>
          <a:custGeom>
            <a:avLst/>
            <a:gdLst>
              <a:gd name="connsiteX0" fmla="*/ 725338 w 728908"/>
              <a:gd name="connsiteY0" fmla="*/ 0 h 1262998"/>
              <a:gd name="connsiteX1" fmla="*/ 728908 w 728908"/>
              <a:gd name="connsiteY1" fmla="*/ 6216 h 1262998"/>
              <a:gd name="connsiteX2" fmla="*/ 728908 w 728908"/>
              <a:gd name="connsiteY2" fmla="*/ 1262998 h 1262998"/>
              <a:gd name="connsiteX3" fmla="*/ 0 w 728908"/>
              <a:gd name="connsiteY3" fmla="*/ 1262998 h 1262998"/>
              <a:gd name="connsiteX4" fmla="*/ 725338 w 728908"/>
              <a:gd name="connsiteY4" fmla="*/ 0 h 1262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08" h="1262998">
                <a:moveTo>
                  <a:pt x="725338" y="0"/>
                </a:moveTo>
                <a:lnTo>
                  <a:pt x="728908" y="6216"/>
                </a:lnTo>
                <a:lnTo>
                  <a:pt x="728908" y="1262998"/>
                </a:lnTo>
                <a:lnTo>
                  <a:pt x="0" y="1262998"/>
                </a:lnTo>
                <a:lnTo>
                  <a:pt x="725338" y="0"/>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ïṧḷïḓê-Freeform: Shape 80"/>
          <p:cNvSpPr/>
          <p:nvPr/>
        </p:nvSpPr>
        <p:spPr>
          <a:xfrm>
            <a:off x="9042924" y="3589986"/>
            <a:ext cx="728908" cy="2191693"/>
          </a:xfrm>
          <a:custGeom>
            <a:avLst/>
            <a:gdLst>
              <a:gd name="connsiteX0" fmla="*/ 3571 w 728908"/>
              <a:gd name="connsiteY0" fmla="*/ 0 h 2191693"/>
              <a:gd name="connsiteX1" fmla="*/ 728908 w 728908"/>
              <a:gd name="connsiteY1" fmla="*/ 2191693 h 2191693"/>
              <a:gd name="connsiteX2" fmla="*/ 0 w 728908"/>
              <a:gd name="connsiteY2" fmla="*/ 2191693 h 2191693"/>
              <a:gd name="connsiteX3" fmla="*/ 0 w 728908"/>
              <a:gd name="connsiteY3" fmla="*/ 10790 h 2191693"/>
              <a:gd name="connsiteX4" fmla="*/ 3571 w 728908"/>
              <a:gd name="connsiteY4" fmla="*/ 0 h 2191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08" h="2191693">
                <a:moveTo>
                  <a:pt x="3571" y="0"/>
                </a:moveTo>
                <a:lnTo>
                  <a:pt x="728908" y="2191693"/>
                </a:lnTo>
                <a:lnTo>
                  <a:pt x="0" y="2191693"/>
                </a:lnTo>
                <a:lnTo>
                  <a:pt x="0" y="10790"/>
                </a:lnTo>
                <a:lnTo>
                  <a:pt x="3571" y="0"/>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3" name="ïṧḷïḓê-Freeform: Shape 78"/>
          <p:cNvSpPr/>
          <p:nvPr/>
        </p:nvSpPr>
        <p:spPr>
          <a:xfrm>
            <a:off x="8321158" y="3600776"/>
            <a:ext cx="721767" cy="2180903"/>
          </a:xfrm>
          <a:custGeom>
            <a:avLst/>
            <a:gdLst>
              <a:gd name="connsiteX0" fmla="*/ 721767 w 721767"/>
              <a:gd name="connsiteY0" fmla="*/ 0 h 2180903"/>
              <a:gd name="connsiteX1" fmla="*/ 721767 w 721767"/>
              <a:gd name="connsiteY1" fmla="*/ 2180903 h 2180903"/>
              <a:gd name="connsiteX2" fmla="*/ 0 w 721767"/>
              <a:gd name="connsiteY2" fmla="*/ 2180903 h 2180903"/>
              <a:gd name="connsiteX3" fmla="*/ 721767 w 721767"/>
              <a:gd name="connsiteY3" fmla="*/ 0 h 2180903"/>
            </a:gdLst>
            <a:ahLst/>
            <a:cxnLst>
              <a:cxn ang="0">
                <a:pos x="connsiteX0" y="connsiteY0"/>
              </a:cxn>
              <a:cxn ang="0">
                <a:pos x="connsiteX1" y="connsiteY1"/>
              </a:cxn>
              <a:cxn ang="0">
                <a:pos x="connsiteX2" y="connsiteY2"/>
              </a:cxn>
              <a:cxn ang="0">
                <a:pos x="connsiteX3" y="connsiteY3"/>
              </a:cxn>
            </a:cxnLst>
            <a:rect l="l" t="t" r="r" b="b"/>
            <a:pathLst>
              <a:path w="721767" h="2180903">
                <a:moveTo>
                  <a:pt x="721767" y="0"/>
                </a:moveTo>
                <a:lnTo>
                  <a:pt x="721767" y="2180903"/>
                </a:lnTo>
                <a:lnTo>
                  <a:pt x="0" y="2180903"/>
                </a:lnTo>
                <a:lnTo>
                  <a:pt x="721767" y="0"/>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ïṧḷïḓê-TextBox 81"/>
          <p:cNvSpPr txBox="1">
            <a:spLocks/>
          </p:cNvSpPr>
          <p:nvPr/>
        </p:nvSpPr>
        <p:spPr bwMode="auto">
          <a:xfrm>
            <a:off x="8947108" y="3346979"/>
            <a:ext cx="198772"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Autofit/>
            <a:sp3d contourW="12700"/>
          </a:bodyPr>
          <a:lstStyle/>
          <a:p>
            <a:pPr algn="ctr">
              <a:buClr>
                <a:prstClr val="white"/>
              </a:buClr>
              <a:defRPr/>
            </a:pPr>
            <a:r>
              <a:rPr lang="en-US" altLang="ko-KR" sz="1600" b="1">
                <a:solidFill>
                  <a:schemeClr val="tx1">
                    <a:lumMod val="75000"/>
                    <a:lumOff val="25000"/>
                  </a:schemeClr>
                </a:solidFill>
                <a:latin typeface="Agency FB" panose="020B0503020202020204" pitchFamily="34" charset="0"/>
              </a:rPr>
              <a:t>70</a:t>
            </a:r>
          </a:p>
        </p:txBody>
      </p:sp>
      <p:grpSp>
        <p:nvGrpSpPr>
          <p:cNvPr id="25" name="组合 24"/>
          <p:cNvGrpSpPr/>
          <p:nvPr/>
        </p:nvGrpSpPr>
        <p:grpSpPr>
          <a:xfrm>
            <a:off x="916248" y="1756034"/>
            <a:ext cx="10401040" cy="1300936"/>
            <a:chOff x="2677264" y="1803014"/>
            <a:chExt cx="10401040" cy="1300936"/>
          </a:xfrm>
        </p:grpSpPr>
        <p:sp>
          <p:nvSpPr>
            <p:cNvPr id="26" name="矩形 25"/>
            <p:cNvSpPr/>
            <p:nvPr/>
          </p:nvSpPr>
          <p:spPr>
            <a:xfrm>
              <a:off x="2677264" y="2346820"/>
              <a:ext cx="10401040" cy="757130"/>
            </a:xfrm>
            <a:prstGeom prst="rect">
              <a:avLst/>
            </a:prstGeom>
          </p:spPr>
          <p:txBody>
            <a:bodyPr wrap="square">
              <a:spAutoFit/>
              <a:scene3d>
                <a:camera prst="orthographicFront"/>
                <a:lightRig rig="threePt" dir="t"/>
              </a:scene3d>
              <a:sp3d contourW="12700"/>
            </a:bodyPr>
            <a:lstStyle/>
            <a:p>
              <a:pPr>
                <a:lnSpc>
                  <a:spcPct val="120000"/>
                </a:lnSpc>
                <a:spcBef>
                  <a:spcPct val="20000"/>
                </a:spcBef>
              </a:pPr>
              <a:r>
                <a:rPr lang="en-US" altLang="zh-CN" sz="1200" dirty="0">
                  <a:solidFill>
                    <a:schemeClr val="tx1">
                      <a:lumMod val="85000"/>
                      <a:lumOff val="15000"/>
                    </a:schemeClr>
                  </a:solidFill>
                  <a:latin typeface="冬青黑体简体中文 W3" panose="020B0300000000000000" pitchFamily="34" charset="-122"/>
                  <a:ea typeface="冬青黑体简体中文 W3" panose="020B0300000000000000" pitchFamily="34" charset="-122"/>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p>
          </p:txBody>
        </p:sp>
        <p:sp>
          <p:nvSpPr>
            <p:cNvPr id="27" name="矩形 26"/>
            <p:cNvSpPr/>
            <p:nvPr/>
          </p:nvSpPr>
          <p:spPr>
            <a:xfrm>
              <a:off x="2677264" y="1803014"/>
              <a:ext cx="2533534" cy="565604"/>
            </a:xfrm>
            <a:prstGeom prst="rect">
              <a:avLst/>
            </a:prstGeom>
          </p:spPr>
          <p:txBody>
            <a:bodyPr wrap="square">
              <a:spAutoFit/>
              <a:scene3d>
                <a:camera prst="orthographicFront"/>
                <a:lightRig rig="threePt" dir="t"/>
              </a:scene3d>
              <a:sp3d contourW="12700"/>
            </a:bodyPr>
            <a:lstStyle/>
            <a:p>
              <a:pPr algn="just">
                <a:lnSpc>
                  <a:spcPct val="120000"/>
                </a:lnSpc>
              </a:pPr>
              <a:r>
                <a:rPr lang="en-US" altLang="zh-CN" sz="2800" dirty="0">
                  <a:solidFill>
                    <a:srgbClr val="151472"/>
                  </a:solidFill>
                  <a:latin typeface="迷你简菱心" panose="02010609000101010101" pitchFamily="49" charset="-122"/>
                  <a:ea typeface="迷你简菱心" panose="02010609000101010101" pitchFamily="49" charset="-122"/>
                </a:rPr>
                <a:t>Add title text</a:t>
              </a:r>
              <a:endParaRPr lang="zh-CN" altLang="en-US" sz="2800" dirty="0">
                <a:solidFill>
                  <a:srgbClr val="151472"/>
                </a:solidFill>
                <a:latin typeface="迷你简菱心" panose="02010609000101010101" pitchFamily="49" charset="-122"/>
                <a:ea typeface="迷你简菱心" panose="02010609000101010101" pitchFamily="49" charset="-122"/>
              </a:endParaRPr>
            </a:p>
          </p:txBody>
        </p:sp>
      </p:grpSp>
      <p:sp>
        <p:nvSpPr>
          <p:cNvPr id="28" name="矩形 27"/>
          <p:cNvSpPr/>
          <p:nvPr/>
        </p:nvSpPr>
        <p:spPr>
          <a:xfrm>
            <a:off x="2489124" y="5813785"/>
            <a:ext cx="1362550" cy="29514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rgbClr val="151472"/>
                </a:solidFill>
                <a:latin typeface="迷你简菱心" panose="02010609000101010101" pitchFamily="49" charset="-122"/>
                <a:ea typeface="迷你简菱心" panose="02010609000101010101" pitchFamily="49" charset="-122"/>
              </a:rPr>
              <a:t>Add title text</a:t>
            </a:r>
            <a:endParaRPr lang="zh-CN" altLang="en-US" sz="1200" dirty="0">
              <a:solidFill>
                <a:srgbClr val="151472"/>
              </a:solidFill>
              <a:latin typeface="迷你简菱心" panose="02010609000101010101" pitchFamily="49" charset="-122"/>
              <a:ea typeface="迷你简菱心" panose="02010609000101010101" pitchFamily="49" charset="-122"/>
            </a:endParaRPr>
          </a:p>
        </p:txBody>
      </p:sp>
      <p:sp>
        <p:nvSpPr>
          <p:cNvPr id="29" name="矩形 28"/>
          <p:cNvSpPr/>
          <p:nvPr/>
        </p:nvSpPr>
        <p:spPr>
          <a:xfrm>
            <a:off x="3734826" y="5826881"/>
            <a:ext cx="1362550" cy="29514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rgbClr val="151472"/>
                </a:solidFill>
                <a:latin typeface="迷你简菱心" panose="02010609000101010101" pitchFamily="49" charset="-122"/>
                <a:ea typeface="迷你简菱心" panose="02010609000101010101" pitchFamily="49" charset="-122"/>
              </a:rPr>
              <a:t>Add title text</a:t>
            </a:r>
            <a:endParaRPr lang="zh-CN" altLang="en-US" sz="1200" dirty="0">
              <a:solidFill>
                <a:srgbClr val="151472"/>
              </a:solidFill>
              <a:latin typeface="迷你简菱心" panose="02010609000101010101" pitchFamily="49" charset="-122"/>
              <a:ea typeface="迷你简菱心" panose="02010609000101010101" pitchFamily="49" charset="-122"/>
            </a:endParaRPr>
          </a:p>
        </p:txBody>
      </p:sp>
      <p:sp>
        <p:nvSpPr>
          <p:cNvPr id="30" name="矩形 29"/>
          <p:cNvSpPr/>
          <p:nvPr/>
        </p:nvSpPr>
        <p:spPr>
          <a:xfrm>
            <a:off x="4924863" y="5826881"/>
            <a:ext cx="1362550" cy="29514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rgbClr val="151472"/>
                </a:solidFill>
                <a:latin typeface="迷你简菱心" panose="02010609000101010101" pitchFamily="49" charset="-122"/>
                <a:ea typeface="迷你简菱心" panose="02010609000101010101" pitchFamily="49" charset="-122"/>
              </a:rPr>
              <a:t>Add title text</a:t>
            </a:r>
            <a:endParaRPr lang="zh-CN" altLang="en-US" sz="1200" dirty="0">
              <a:solidFill>
                <a:srgbClr val="151472"/>
              </a:solidFill>
              <a:latin typeface="迷你简菱心" panose="02010609000101010101" pitchFamily="49" charset="-122"/>
              <a:ea typeface="迷你简菱心" panose="02010609000101010101" pitchFamily="49" charset="-122"/>
            </a:endParaRPr>
          </a:p>
        </p:txBody>
      </p:sp>
      <p:sp>
        <p:nvSpPr>
          <p:cNvPr id="31" name="矩形 30"/>
          <p:cNvSpPr/>
          <p:nvPr/>
        </p:nvSpPr>
        <p:spPr>
          <a:xfrm>
            <a:off x="6061754" y="5826881"/>
            <a:ext cx="1362550" cy="29514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rgbClr val="151472"/>
                </a:solidFill>
                <a:latin typeface="迷你简菱心" panose="02010609000101010101" pitchFamily="49" charset="-122"/>
                <a:ea typeface="迷你简菱心" panose="02010609000101010101" pitchFamily="49" charset="-122"/>
              </a:rPr>
              <a:t>Add title text</a:t>
            </a:r>
            <a:endParaRPr lang="zh-CN" altLang="en-US" sz="1200" dirty="0">
              <a:solidFill>
                <a:srgbClr val="151472"/>
              </a:solidFill>
              <a:latin typeface="迷你简菱心" panose="02010609000101010101" pitchFamily="49" charset="-122"/>
              <a:ea typeface="迷你简菱心" panose="02010609000101010101" pitchFamily="49" charset="-122"/>
            </a:endParaRPr>
          </a:p>
        </p:txBody>
      </p:sp>
      <p:sp>
        <p:nvSpPr>
          <p:cNvPr id="32" name="矩形 31"/>
          <p:cNvSpPr/>
          <p:nvPr/>
        </p:nvSpPr>
        <p:spPr>
          <a:xfrm>
            <a:off x="7251791" y="5826881"/>
            <a:ext cx="1362550" cy="29514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rgbClr val="151472"/>
                </a:solidFill>
                <a:latin typeface="迷你简菱心" panose="02010609000101010101" pitchFamily="49" charset="-122"/>
                <a:ea typeface="迷你简菱心" panose="02010609000101010101" pitchFamily="49" charset="-122"/>
              </a:rPr>
              <a:t>Add title text</a:t>
            </a:r>
            <a:endParaRPr lang="zh-CN" altLang="en-US" sz="1200" dirty="0">
              <a:solidFill>
                <a:srgbClr val="151472"/>
              </a:solidFill>
              <a:latin typeface="迷你简菱心" panose="02010609000101010101" pitchFamily="49" charset="-122"/>
              <a:ea typeface="迷你简菱心" panose="02010609000101010101" pitchFamily="49" charset="-122"/>
            </a:endParaRPr>
          </a:p>
        </p:txBody>
      </p:sp>
      <p:sp>
        <p:nvSpPr>
          <p:cNvPr id="33" name="矩形 32"/>
          <p:cNvSpPr/>
          <p:nvPr/>
        </p:nvSpPr>
        <p:spPr>
          <a:xfrm>
            <a:off x="8409282" y="5826881"/>
            <a:ext cx="1362550" cy="295145"/>
          </a:xfrm>
          <a:prstGeom prst="rect">
            <a:avLst/>
          </a:prstGeom>
        </p:spPr>
        <p:txBody>
          <a:bodyPr wrap="square">
            <a:spAutoFit/>
            <a:scene3d>
              <a:camera prst="orthographicFront"/>
              <a:lightRig rig="threePt" dir="t"/>
            </a:scene3d>
            <a:sp3d contourW="12700"/>
          </a:bodyPr>
          <a:lstStyle/>
          <a:p>
            <a:pPr algn="ctr">
              <a:lnSpc>
                <a:spcPct val="120000"/>
              </a:lnSpc>
            </a:pPr>
            <a:r>
              <a:rPr lang="en-US" altLang="zh-CN" sz="1200" dirty="0">
                <a:solidFill>
                  <a:srgbClr val="151472"/>
                </a:solidFill>
                <a:latin typeface="迷你简菱心" panose="02010609000101010101" pitchFamily="49" charset="-122"/>
                <a:ea typeface="迷你简菱心" panose="02010609000101010101" pitchFamily="49" charset="-122"/>
              </a:rPr>
              <a:t>Add title text</a:t>
            </a:r>
            <a:endParaRPr lang="zh-CN" altLang="en-US" sz="1200" dirty="0">
              <a:solidFill>
                <a:srgbClr val="151472"/>
              </a:solidFill>
              <a:latin typeface="迷你简菱心" panose="02010609000101010101" pitchFamily="49" charset="-122"/>
              <a:ea typeface="迷你简菱心" panose="02010609000101010101" pitchFamily="49" charset="-122"/>
            </a:endParaRPr>
          </a:p>
        </p:txBody>
      </p:sp>
    </p:spTree>
    <p:extLst>
      <p:ext uri="{BB962C8B-B14F-4D97-AF65-F5344CB8AC3E}">
        <p14:creationId xmlns:p14="http://schemas.microsoft.com/office/powerpoint/2010/main" val="14441397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250"/>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par>
                          <p:cTn id="25" fill="hold">
                            <p:stCondLst>
                              <p:cond delay="2450"/>
                            </p:stCondLst>
                            <p:childTnLst>
                              <p:par>
                                <p:cTn id="26" presetID="2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par>
                          <p:cTn id="29" fill="hold">
                            <p:stCondLst>
                              <p:cond delay="2950"/>
                            </p:stCondLst>
                            <p:childTnLst>
                              <p:par>
                                <p:cTn id="30" presetID="42"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anim calcmode="lin" valueType="num">
                                      <p:cBhvr>
                                        <p:cTn id="88" dur="1000" fill="hold"/>
                                        <p:tgtEl>
                                          <p:spTgt spid="17"/>
                                        </p:tgtEl>
                                        <p:attrNameLst>
                                          <p:attrName>ppt_x</p:attrName>
                                        </p:attrNameLst>
                                      </p:cBhvr>
                                      <p:tavLst>
                                        <p:tav tm="0">
                                          <p:val>
                                            <p:strVal val="#ppt_x"/>
                                          </p:val>
                                        </p:tav>
                                        <p:tav tm="100000">
                                          <p:val>
                                            <p:strVal val="#ppt_x"/>
                                          </p:val>
                                        </p:tav>
                                      </p:tavLst>
                                    </p:anim>
                                    <p:anim calcmode="lin" valueType="num">
                                      <p:cBhvr>
                                        <p:cTn id="89" dur="1000" fill="hold"/>
                                        <p:tgtEl>
                                          <p:spTgt spid="1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1000"/>
                                        <p:tgtEl>
                                          <p:spTgt spid="18"/>
                                        </p:tgtEl>
                                      </p:cBhvr>
                                    </p:animEffect>
                                    <p:anim calcmode="lin" valueType="num">
                                      <p:cBhvr>
                                        <p:cTn id="93" dur="1000" fill="hold"/>
                                        <p:tgtEl>
                                          <p:spTgt spid="18"/>
                                        </p:tgtEl>
                                        <p:attrNameLst>
                                          <p:attrName>ppt_x</p:attrName>
                                        </p:attrNameLst>
                                      </p:cBhvr>
                                      <p:tavLst>
                                        <p:tav tm="0">
                                          <p:val>
                                            <p:strVal val="#ppt_x"/>
                                          </p:val>
                                        </p:tav>
                                        <p:tav tm="100000">
                                          <p:val>
                                            <p:strVal val="#ppt_x"/>
                                          </p:val>
                                        </p:tav>
                                      </p:tavLst>
                                    </p:anim>
                                    <p:anim calcmode="lin" valueType="num">
                                      <p:cBhvr>
                                        <p:cTn id="94" dur="1000" fill="hold"/>
                                        <p:tgtEl>
                                          <p:spTgt spid="1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1000"/>
                                        <p:tgtEl>
                                          <p:spTgt spid="19"/>
                                        </p:tgtEl>
                                      </p:cBhvr>
                                    </p:animEffect>
                                    <p:anim calcmode="lin" valueType="num">
                                      <p:cBhvr>
                                        <p:cTn id="98" dur="1000" fill="hold"/>
                                        <p:tgtEl>
                                          <p:spTgt spid="19"/>
                                        </p:tgtEl>
                                        <p:attrNameLst>
                                          <p:attrName>ppt_x</p:attrName>
                                        </p:attrNameLst>
                                      </p:cBhvr>
                                      <p:tavLst>
                                        <p:tav tm="0">
                                          <p:val>
                                            <p:strVal val="#ppt_x"/>
                                          </p:val>
                                        </p:tav>
                                        <p:tav tm="100000">
                                          <p:val>
                                            <p:strVal val="#ppt_x"/>
                                          </p:val>
                                        </p:tav>
                                      </p:tavLst>
                                    </p:anim>
                                    <p:anim calcmode="lin" valueType="num">
                                      <p:cBhvr>
                                        <p:cTn id="99" dur="1000" fill="hold"/>
                                        <p:tgtEl>
                                          <p:spTgt spid="19"/>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fade">
                                      <p:cBhvr>
                                        <p:cTn id="102" dur="1000"/>
                                        <p:tgtEl>
                                          <p:spTgt spid="20"/>
                                        </p:tgtEl>
                                      </p:cBhvr>
                                    </p:animEffect>
                                    <p:anim calcmode="lin" valueType="num">
                                      <p:cBhvr>
                                        <p:cTn id="103" dur="1000" fill="hold"/>
                                        <p:tgtEl>
                                          <p:spTgt spid="20"/>
                                        </p:tgtEl>
                                        <p:attrNameLst>
                                          <p:attrName>ppt_x</p:attrName>
                                        </p:attrNameLst>
                                      </p:cBhvr>
                                      <p:tavLst>
                                        <p:tav tm="0">
                                          <p:val>
                                            <p:strVal val="#ppt_x"/>
                                          </p:val>
                                        </p:tav>
                                        <p:tav tm="100000">
                                          <p:val>
                                            <p:strVal val="#ppt_x"/>
                                          </p:val>
                                        </p:tav>
                                      </p:tavLst>
                                    </p:anim>
                                    <p:anim calcmode="lin" valueType="num">
                                      <p:cBhvr>
                                        <p:cTn id="104" dur="1000" fill="hold"/>
                                        <p:tgtEl>
                                          <p:spTgt spid="20"/>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1000"/>
                                        <p:tgtEl>
                                          <p:spTgt spid="21"/>
                                        </p:tgtEl>
                                      </p:cBhvr>
                                    </p:animEffect>
                                    <p:anim calcmode="lin" valueType="num">
                                      <p:cBhvr>
                                        <p:cTn id="108" dur="1000" fill="hold"/>
                                        <p:tgtEl>
                                          <p:spTgt spid="21"/>
                                        </p:tgtEl>
                                        <p:attrNameLst>
                                          <p:attrName>ppt_x</p:attrName>
                                        </p:attrNameLst>
                                      </p:cBhvr>
                                      <p:tavLst>
                                        <p:tav tm="0">
                                          <p:val>
                                            <p:strVal val="#ppt_x"/>
                                          </p:val>
                                        </p:tav>
                                        <p:tav tm="100000">
                                          <p:val>
                                            <p:strVal val="#ppt_x"/>
                                          </p:val>
                                        </p:tav>
                                      </p:tavLst>
                                    </p:anim>
                                    <p:anim calcmode="lin" valueType="num">
                                      <p:cBhvr>
                                        <p:cTn id="109" dur="1000" fill="hold"/>
                                        <p:tgtEl>
                                          <p:spTgt spid="2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fade">
                                      <p:cBhvr>
                                        <p:cTn id="112" dur="1000"/>
                                        <p:tgtEl>
                                          <p:spTgt spid="22"/>
                                        </p:tgtEl>
                                      </p:cBhvr>
                                    </p:animEffect>
                                    <p:anim calcmode="lin" valueType="num">
                                      <p:cBhvr>
                                        <p:cTn id="113" dur="1000" fill="hold"/>
                                        <p:tgtEl>
                                          <p:spTgt spid="22"/>
                                        </p:tgtEl>
                                        <p:attrNameLst>
                                          <p:attrName>ppt_x</p:attrName>
                                        </p:attrNameLst>
                                      </p:cBhvr>
                                      <p:tavLst>
                                        <p:tav tm="0">
                                          <p:val>
                                            <p:strVal val="#ppt_x"/>
                                          </p:val>
                                        </p:tav>
                                        <p:tav tm="100000">
                                          <p:val>
                                            <p:strVal val="#ppt_x"/>
                                          </p:val>
                                        </p:tav>
                                      </p:tavLst>
                                    </p:anim>
                                    <p:anim calcmode="lin" valueType="num">
                                      <p:cBhvr>
                                        <p:cTn id="114" dur="1000" fill="hold"/>
                                        <p:tgtEl>
                                          <p:spTgt spid="2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fade">
                                      <p:cBhvr>
                                        <p:cTn id="117" dur="1000"/>
                                        <p:tgtEl>
                                          <p:spTgt spid="23"/>
                                        </p:tgtEl>
                                      </p:cBhvr>
                                    </p:animEffect>
                                    <p:anim calcmode="lin" valueType="num">
                                      <p:cBhvr>
                                        <p:cTn id="118" dur="1000" fill="hold"/>
                                        <p:tgtEl>
                                          <p:spTgt spid="23"/>
                                        </p:tgtEl>
                                        <p:attrNameLst>
                                          <p:attrName>ppt_x</p:attrName>
                                        </p:attrNameLst>
                                      </p:cBhvr>
                                      <p:tavLst>
                                        <p:tav tm="0">
                                          <p:val>
                                            <p:strVal val="#ppt_x"/>
                                          </p:val>
                                        </p:tav>
                                        <p:tav tm="100000">
                                          <p:val>
                                            <p:strVal val="#ppt_x"/>
                                          </p:val>
                                        </p:tav>
                                      </p:tavLst>
                                    </p:anim>
                                    <p:anim calcmode="lin" valueType="num">
                                      <p:cBhvr>
                                        <p:cTn id="119" dur="1000" fill="hold"/>
                                        <p:tgtEl>
                                          <p:spTgt spid="23"/>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fade">
                                      <p:cBhvr>
                                        <p:cTn id="122" dur="1000"/>
                                        <p:tgtEl>
                                          <p:spTgt spid="24"/>
                                        </p:tgtEl>
                                      </p:cBhvr>
                                    </p:animEffect>
                                    <p:anim calcmode="lin" valueType="num">
                                      <p:cBhvr>
                                        <p:cTn id="123" dur="1000" fill="hold"/>
                                        <p:tgtEl>
                                          <p:spTgt spid="24"/>
                                        </p:tgtEl>
                                        <p:attrNameLst>
                                          <p:attrName>ppt_x</p:attrName>
                                        </p:attrNameLst>
                                      </p:cBhvr>
                                      <p:tavLst>
                                        <p:tav tm="0">
                                          <p:val>
                                            <p:strVal val="#ppt_x"/>
                                          </p:val>
                                        </p:tav>
                                        <p:tav tm="100000">
                                          <p:val>
                                            <p:strVal val="#ppt_x"/>
                                          </p:val>
                                        </p:tav>
                                      </p:tavLst>
                                    </p:anim>
                                    <p:anim calcmode="lin" valueType="num">
                                      <p:cBhvr>
                                        <p:cTn id="124" dur="1000" fill="hold"/>
                                        <p:tgtEl>
                                          <p:spTgt spid="24"/>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1000"/>
                                        <p:tgtEl>
                                          <p:spTgt spid="28"/>
                                        </p:tgtEl>
                                      </p:cBhvr>
                                    </p:animEffect>
                                    <p:anim calcmode="lin" valueType="num">
                                      <p:cBhvr>
                                        <p:cTn id="128" dur="1000" fill="hold"/>
                                        <p:tgtEl>
                                          <p:spTgt spid="28"/>
                                        </p:tgtEl>
                                        <p:attrNameLst>
                                          <p:attrName>ppt_x</p:attrName>
                                        </p:attrNameLst>
                                      </p:cBhvr>
                                      <p:tavLst>
                                        <p:tav tm="0">
                                          <p:val>
                                            <p:strVal val="#ppt_x"/>
                                          </p:val>
                                        </p:tav>
                                        <p:tav tm="100000">
                                          <p:val>
                                            <p:strVal val="#ppt_x"/>
                                          </p:val>
                                        </p:tav>
                                      </p:tavLst>
                                    </p:anim>
                                    <p:anim calcmode="lin" valueType="num">
                                      <p:cBhvr>
                                        <p:cTn id="129" dur="1000" fill="hold"/>
                                        <p:tgtEl>
                                          <p:spTgt spid="2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0"/>
                                        </p:tgtEl>
                                        <p:attrNameLst>
                                          <p:attrName>style.visibility</p:attrName>
                                        </p:attrNameLst>
                                      </p:cBhvr>
                                      <p:to>
                                        <p:strVal val="visible"/>
                                      </p:to>
                                    </p:set>
                                    <p:animEffect transition="in" filter="fade">
                                      <p:cBhvr>
                                        <p:cTn id="137" dur="1000"/>
                                        <p:tgtEl>
                                          <p:spTgt spid="30"/>
                                        </p:tgtEl>
                                      </p:cBhvr>
                                    </p:animEffect>
                                    <p:anim calcmode="lin" valueType="num">
                                      <p:cBhvr>
                                        <p:cTn id="138" dur="1000" fill="hold"/>
                                        <p:tgtEl>
                                          <p:spTgt spid="30"/>
                                        </p:tgtEl>
                                        <p:attrNameLst>
                                          <p:attrName>ppt_x</p:attrName>
                                        </p:attrNameLst>
                                      </p:cBhvr>
                                      <p:tavLst>
                                        <p:tav tm="0">
                                          <p:val>
                                            <p:strVal val="#ppt_x"/>
                                          </p:val>
                                        </p:tav>
                                        <p:tav tm="100000">
                                          <p:val>
                                            <p:strVal val="#ppt_x"/>
                                          </p:val>
                                        </p:tav>
                                      </p:tavLst>
                                    </p:anim>
                                    <p:anim calcmode="lin" valueType="num">
                                      <p:cBhvr>
                                        <p:cTn id="139" dur="1000" fill="hold"/>
                                        <p:tgtEl>
                                          <p:spTgt spid="30"/>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1"/>
                                        </p:tgtEl>
                                        <p:attrNameLst>
                                          <p:attrName>style.visibility</p:attrName>
                                        </p:attrNameLst>
                                      </p:cBhvr>
                                      <p:to>
                                        <p:strVal val="visible"/>
                                      </p:to>
                                    </p:set>
                                    <p:animEffect transition="in" filter="fade">
                                      <p:cBhvr>
                                        <p:cTn id="142" dur="1000"/>
                                        <p:tgtEl>
                                          <p:spTgt spid="31"/>
                                        </p:tgtEl>
                                      </p:cBhvr>
                                    </p:animEffect>
                                    <p:anim calcmode="lin" valueType="num">
                                      <p:cBhvr>
                                        <p:cTn id="143" dur="1000" fill="hold"/>
                                        <p:tgtEl>
                                          <p:spTgt spid="31"/>
                                        </p:tgtEl>
                                        <p:attrNameLst>
                                          <p:attrName>ppt_x</p:attrName>
                                        </p:attrNameLst>
                                      </p:cBhvr>
                                      <p:tavLst>
                                        <p:tav tm="0">
                                          <p:val>
                                            <p:strVal val="#ppt_x"/>
                                          </p:val>
                                        </p:tav>
                                        <p:tav tm="100000">
                                          <p:val>
                                            <p:strVal val="#ppt_x"/>
                                          </p:val>
                                        </p:tav>
                                      </p:tavLst>
                                    </p:anim>
                                    <p:anim calcmode="lin" valueType="num">
                                      <p:cBhvr>
                                        <p:cTn id="144" dur="1000" fill="hold"/>
                                        <p:tgtEl>
                                          <p:spTgt spid="3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2"/>
                                        </p:tgtEl>
                                        <p:attrNameLst>
                                          <p:attrName>style.visibility</p:attrName>
                                        </p:attrNameLst>
                                      </p:cBhvr>
                                      <p:to>
                                        <p:strVal val="visible"/>
                                      </p:to>
                                    </p:set>
                                    <p:animEffect transition="in" filter="fade">
                                      <p:cBhvr>
                                        <p:cTn id="147" dur="1000"/>
                                        <p:tgtEl>
                                          <p:spTgt spid="32"/>
                                        </p:tgtEl>
                                      </p:cBhvr>
                                    </p:animEffect>
                                    <p:anim calcmode="lin" valueType="num">
                                      <p:cBhvr>
                                        <p:cTn id="148" dur="1000" fill="hold"/>
                                        <p:tgtEl>
                                          <p:spTgt spid="32"/>
                                        </p:tgtEl>
                                        <p:attrNameLst>
                                          <p:attrName>ppt_x</p:attrName>
                                        </p:attrNameLst>
                                      </p:cBhvr>
                                      <p:tavLst>
                                        <p:tav tm="0">
                                          <p:val>
                                            <p:strVal val="#ppt_x"/>
                                          </p:val>
                                        </p:tav>
                                        <p:tav tm="100000">
                                          <p:val>
                                            <p:strVal val="#ppt_x"/>
                                          </p:val>
                                        </p:tav>
                                      </p:tavLst>
                                    </p:anim>
                                    <p:anim calcmode="lin" valueType="num">
                                      <p:cBhvr>
                                        <p:cTn id="149" dur="1000" fill="hold"/>
                                        <p:tgtEl>
                                          <p:spTgt spid="32"/>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fade">
                                      <p:cBhvr>
                                        <p:cTn id="152" dur="1000"/>
                                        <p:tgtEl>
                                          <p:spTgt spid="33"/>
                                        </p:tgtEl>
                                      </p:cBhvr>
                                    </p:animEffect>
                                    <p:anim calcmode="lin" valueType="num">
                                      <p:cBhvr>
                                        <p:cTn id="153" dur="1000" fill="hold"/>
                                        <p:tgtEl>
                                          <p:spTgt spid="33"/>
                                        </p:tgtEl>
                                        <p:attrNameLst>
                                          <p:attrName>ppt_x</p:attrName>
                                        </p:attrNameLst>
                                      </p:cBhvr>
                                      <p:tavLst>
                                        <p:tav tm="0">
                                          <p:val>
                                            <p:strVal val="#ppt_x"/>
                                          </p:val>
                                        </p:tav>
                                        <p:tav tm="100000">
                                          <p:val>
                                            <p:strVal val="#ppt_x"/>
                                          </p:val>
                                        </p:tav>
                                      </p:tavLst>
                                    </p:anim>
                                    <p:anim calcmode="lin" valueType="num">
                                      <p:cBhvr>
                                        <p:cTn id="15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P spid="8" grpId="0"/>
      <p:bldP spid="9" grpId="0"/>
      <p:bldP spid="10"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P spid="28" grpId="0"/>
      <p:bldP spid="29" grpId="0"/>
      <p:bldP spid="30"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918916"/>
            <a:ext cx="12192000" cy="3651922"/>
          </a:xfrm>
          <a:prstGeom prst="rect">
            <a:avLst/>
          </a:pr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a:solidFill>
                <a:schemeClr val="bg1"/>
              </a:solidFill>
              <a:latin typeface="Agency FB" panose="020B0503020202020204" pitchFamily="34" charset="0"/>
            </a:endParaRPr>
          </a:p>
        </p:txBody>
      </p:sp>
      <p:sp>
        <p:nvSpPr>
          <p:cNvPr id="3" name="文本框 2"/>
          <p:cNvSpPr txBox="1"/>
          <p:nvPr/>
        </p:nvSpPr>
        <p:spPr>
          <a:xfrm>
            <a:off x="3606376" y="3154684"/>
            <a:ext cx="4979248" cy="1015663"/>
          </a:xfrm>
          <a:prstGeom prst="rect">
            <a:avLst/>
          </a:prstGeom>
          <a:noFill/>
        </p:spPr>
        <p:txBody>
          <a:bodyPr wrap="none" rtlCol="0">
            <a:spAutoFit/>
          </a:bodyPr>
          <a:lstStyle/>
          <a:p>
            <a:pPr algn="ctr"/>
            <a:r>
              <a:rPr lang="en-US" altLang="zh-CN"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rPr>
              <a:t>Add title text</a:t>
            </a:r>
            <a:endParaRPr lang="zh-CN" altLang="en-US" sz="6000" dirty="0">
              <a:solidFill>
                <a:schemeClr val="bg1"/>
              </a:solidFill>
              <a:effectLst>
                <a:outerShdw blurRad="38100" dist="38100" dir="2700000" algn="tl">
                  <a:srgbClr val="000000">
                    <a:alpha val="43137"/>
                  </a:srgbClr>
                </a:outerShdw>
              </a:effectLst>
              <a:latin typeface="方正尚酷简体" panose="03000509000000000000" pitchFamily="65" charset="-122"/>
              <a:ea typeface="方正尚酷简体" panose="03000509000000000000" pitchFamily="65" charset="-122"/>
            </a:endParaRPr>
          </a:p>
        </p:txBody>
      </p:sp>
      <p:sp>
        <p:nvSpPr>
          <p:cNvPr id="4" name="矩形 3"/>
          <p:cNvSpPr/>
          <p:nvPr/>
        </p:nvSpPr>
        <p:spPr>
          <a:xfrm>
            <a:off x="1892300" y="4286629"/>
            <a:ext cx="8407400" cy="517962"/>
          </a:xfrm>
          <a:prstGeom prst="rect">
            <a:avLst/>
          </a:prstGeom>
        </p:spPr>
        <p:txBody>
          <a:bodyPr wrap="square">
            <a:spAutoFit/>
          </a:bodyPr>
          <a:lstStyle/>
          <a:p>
            <a:pPr algn="ctr">
              <a:lnSpc>
                <a:spcPct val="120000"/>
              </a:lnSpc>
              <a:buFont typeface="Arial" panose="020B0604020202020204" pitchFamily="34" charset="0"/>
              <a:buNone/>
            </a:pP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We have many PowerPoint </a:t>
            </a:r>
            <a:r>
              <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templates</a:t>
            </a:r>
            <a:r>
              <a:rPr lang="en-US" altLang="zh-CN"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 that has been specifically designed to help anyone that is stepping into the world of PowerPoint for the very first time.</a:t>
            </a:r>
            <a:endParaRPr lang="zh-CN" altLang="en-US" sz="12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
        <p:nvSpPr>
          <p:cNvPr id="5" name="任意多边形: 形状 14"/>
          <p:cNvSpPr/>
          <p:nvPr/>
        </p:nvSpPr>
        <p:spPr>
          <a:xfrm>
            <a:off x="5021943" y="1321504"/>
            <a:ext cx="2148114" cy="1382640"/>
          </a:xfrm>
          <a:custGeom>
            <a:avLst/>
            <a:gdLst>
              <a:gd name="connsiteX0" fmla="*/ 0 w 4318004"/>
              <a:gd name="connsiteY0" fmla="*/ 3405519 h 3947521"/>
              <a:gd name="connsiteX1" fmla="*/ 4318004 w 4318004"/>
              <a:gd name="connsiteY1" fmla="*/ 3405519 h 3947521"/>
              <a:gd name="connsiteX2" fmla="*/ 2159002 w 4318004"/>
              <a:gd name="connsiteY2" fmla="*/ 3947521 h 3947521"/>
              <a:gd name="connsiteX3" fmla="*/ 0 w 4318004"/>
              <a:gd name="connsiteY3" fmla="*/ 0 h 3947521"/>
              <a:gd name="connsiteX4" fmla="*/ 4318004 w 4318004"/>
              <a:gd name="connsiteY4" fmla="*/ 0 h 3947521"/>
              <a:gd name="connsiteX5" fmla="*/ 4318004 w 4318004"/>
              <a:gd name="connsiteY5" fmla="*/ 1339228 h 3947521"/>
              <a:gd name="connsiteX6" fmla="*/ 4318004 w 4318004"/>
              <a:gd name="connsiteY6" fmla="*/ 2122339 h 3947521"/>
              <a:gd name="connsiteX7" fmla="*/ 4318004 w 4318004"/>
              <a:gd name="connsiteY7" fmla="*/ 3405518 h 3947521"/>
              <a:gd name="connsiteX8" fmla="*/ 0 w 4318004"/>
              <a:gd name="connsiteY8" fmla="*/ 3405518 h 3947521"/>
              <a:gd name="connsiteX9" fmla="*/ 0 w 4318004"/>
              <a:gd name="connsiteY9" fmla="*/ 2122339 h 3947521"/>
              <a:gd name="connsiteX10" fmla="*/ 0 w 4318004"/>
              <a:gd name="connsiteY10" fmla="*/ 1339228 h 394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18004" h="3947521">
                <a:moveTo>
                  <a:pt x="0" y="3405519"/>
                </a:moveTo>
                <a:lnTo>
                  <a:pt x="4318004" y="3405519"/>
                </a:lnTo>
                <a:lnTo>
                  <a:pt x="2159002" y="3947521"/>
                </a:lnTo>
                <a:close/>
                <a:moveTo>
                  <a:pt x="0" y="0"/>
                </a:moveTo>
                <a:lnTo>
                  <a:pt x="4318004" y="0"/>
                </a:lnTo>
                <a:lnTo>
                  <a:pt x="4318004" y="1339228"/>
                </a:lnTo>
                <a:lnTo>
                  <a:pt x="4318004" y="2122339"/>
                </a:lnTo>
                <a:lnTo>
                  <a:pt x="4318004" y="3405518"/>
                </a:lnTo>
                <a:lnTo>
                  <a:pt x="0" y="3405518"/>
                </a:lnTo>
                <a:lnTo>
                  <a:pt x="0" y="2122339"/>
                </a:lnTo>
                <a:lnTo>
                  <a:pt x="0" y="1339228"/>
                </a:lnTo>
                <a:close/>
              </a:path>
            </a:pathLst>
          </a:custGeom>
          <a:solidFill>
            <a:srgbClr val="151472"/>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dirty="0">
                <a:solidFill>
                  <a:schemeClr val="bg1"/>
                </a:solidFill>
                <a:latin typeface="Agency FB" panose="020B0503020202020204" pitchFamily="34" charset="0"/>
              </a:rPr>
              <a:t>02</a:t>
            </a:r>
            <a:endParaRPr lang="zh-CN" altLang="en-US" sz="8000" dirty="0">
              <a:solidFill>
                <a:schemeClr val="bg1"/>
              </a:solidFill>
              <a:latin typeface="Agency FB" panose="020B0503020202020204" pitchFamily="34" charset="0"/>
            </a:endParaRPr>
          </a:p>
        </p:txBody>
      </p:sp>
    </p:spTree>
    <p:extLst>
      <p:ext uri="{BB962C8B-B14F-4D97-AF65-F5344CB8AC3E}">
        <p14:creationId xmlns:p14="http://schemas.microsoft.com/office/powerpoint/2010/main" val="13006306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52" presetClass="entr" presetSubtype="0"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Scale>
                                      <p:cBhvr>
                                        <p:cTn id="1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gtEl>
                                        <p:attrNameLst>
                                          <p:attrName>ppt_x</p:attrName>
                                          <p:attrName>ppt_y</p:attrName>
                                        </p:attrNameLst>
                                      </p:cBhvr>
                                    </p:animMotion>
                                    <p:animEffect transition="in" filter="fade">
                                      <p:cBhvr>
                                        <p:cTn id="19" dur="1000"/>
                                        <p:tgtEl>
                                          <p:spTgt spid="3"/>
                                        </p:tgtEl>
                                      </p:cBhvr>
                                    </p:animEffect>
                                  </p:childTnLst>
                                </p:cTn>
                              </p:par>
                            </p:childTnLst>
                          </p:cTn>
                        </p:par>
                        <p:par>
                          <p:cTn id="20" fill="hold">
                            <p:stCondLst>
                              <p:cond delay="36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VALUE" val="118*355"/>
  <p:tag name="KSO_WM_UNIT_HIGHLIGHT" val="0"/>
  <p:tag name="KSO_WM_UNIT_COMPATIBLE" val="0"/>
  <p:tag name="KSO_WM_UNIT_DIAGRAM_ISNUMVISUAL" val="0"/>
  <p:tag name="KSO_WM_UNIT_DIAGRAM_ISREFERUNIT" val="0"/>
  <p:tag name="KSO_WM_UNIT_PLACING_PICTURE_MD4" val="F5C0D53400C002D2342BD126CE04B586"/>
  <p:tag name="KSO_WM_UNIT_TYPE" val="j"/>
  <p:tag name="KSO_WM_UNIT_INDEX" val="1"/>
  <p:tag name="KSO_WM_UNIT_ID" val="custom20202590_1*j*1"/>
  <p:tag name="KSO_WM_TEMPLATE_CATEGORY" val="custom"/>
  <p:tag name="KSO_WM_TEMPLATE_INDEX" val="20202590"/>
  <p:tag name="KSO_WM_UNIT_LAYERLEVEL" val="1"/>
  <p:tag name="KSO_WM_TAG_VERSION" val="1.0"/>
  <p:tag name="KSO_WM_BEAUTIFY_FLAG" val="#wm#"/>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1537</Words>
  <Application>Microsoft Office PowerPoint</Application>
  <PresentationFormat>宽屏</PresentationFormat>
  <Paragraphs>262</Paragraphs>
  <Slides>28</Slides>
  <Notes>27</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28</vt:i4>
      </vt:variant>
    </vt:vector>
  </HeadingPairs>
  <TitlesOfParts>
    <vt:vector size="47" baseType="lpstr">
      <vt:lpstr>冬青黑体简体中文 W3</vt:lpstr>
      <vt:lpstr>方正尚酷简体</vt:lpstr>
      <vt:lpstr>方正姚体</vt:lpstr>
      <vt:lpstr>迷你简菱心</vt:lpstr>
      <vt:lpstr>微软雅黑</vt:lpstr>
      <vt:lpstr>微软雅黑 Light</vt:lpstr>
      <vt:lpstr>Agency FB</vt:lpstr>
      <vt:lpstr>Arial</vt:lpstr>
      <vt:lpstr>Berlin Sans FB</vt:lpstr>
      <vt:lpstr>Calibri</vt:lpstr>
      <vt:lpstr>Calibri Light</vt:lpstr>
      <vt:lpstr>Century Gothic</vt:lpstr>
      <vt:lpstr>Haettenschweiler</vt:lpstr>
      <vt:lpstr>Impact</vt:lpstr>
      <vt:lpstr>Lato Light</vt:lpstr>
      <vt:lpstr>Montserrat Light</vt:lpstr>
      <vt:lpstr>Segoe UI</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follow us for more information:</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商业计划书</dc:title>
  <dc:creator>第一PPT</dc:creator>
  <cp:keywords>www.1ppt.com</cp:keywords>
  <dc:description>www.1ppt.com</dc:description>
  <cp:lastModifiedBy>之灵</cp:lastModifiedBy>
  <cp:revision>24</cp:revision>
  <dcterms:created xsi:type="dcterms:W3CDTF">2017-09-12T12:16:44Z</dcterms:created>
  <dcterms:modified xsi:type="dcterms:W3CDTF">2022-10-04T02:46:37Z</dcterms:modified>
</cp:coreProperties>
</file>