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3.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4.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0" r:id="rId1"/>
    <p:sldMasterId id="2147483665" r:id="rId2"/>
  </p:sldMasterIdLst>
  <p:notesMasterIdLst>
    <p:notesMasterId r:id="rId28"/>
  </p:notesMasterIdLst>
  <p:sldIdLst>
    <p:sldId id="368" r:id="rId3"/>
    <p:sldId id="264" r:id="rId4"/>
    <p:sldId id="263" r:id="rId5"/>
    <p:sldId id="363" r:id="rId6"/>
    <p:sldId id="280" r:id="rId7"/>
    <p:sldId id="275" r:id="rId8"/>
    <p:sldId id="361" r:id="rId9"/>
    <p:sldId id="362" r:id="rId10"/>
    <p:sldId id="367" r:id="rId11"/>
    <p:sldId id="267" r:id="rId12"/>
    <p:sldId id="360" r:id="rId13"/>
    <p:sldId id="276" r:id="rId14"/>
    <p:sldId id="288" r:id="rId15"/>
    <p:sldId id="295" r:id="rId16"/>
    <p:sldId id="366" r:id="rId17"/>
    <p:sldId id="364" r:id="rId18"/>
    <p:sldId id="274" r:id="rId19"/>
    <p:sldId id="299" r:id="rId20"/>
    <p:sldId id="359" r:id="rId21"/>
    <p:sldId id="365" r:id="rId22"/>
    <p:sldId id="282" r:id="rId23"/>
    <p:sldId id="286" r:id="rId24"/>
    <p:sldId id="270" r:id="rId25"/>
    <p:sldId id="273" r:id="rId26"/>
    <p:sldId id="260" r:id="rId27"/>
  </p:sldIdLst>
  <p:sldSz cx="12192000" cy="6858000"/>
  <p:notesSz cx="6858000" cy="91440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6D9C"/>
    <a:srgbClr val="000846"/>
    <a:srgbClr val="AB3250"/>
    <a:srgbClr val="036D8D"/>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19" autoAdjust="0"/>
    <p:restoredTop sz="94660"/>
  </p:normalViewPr>
  <p:slideViewPr>
    <p:cSldViewPr snapToGrid="0">
      <p:cViewPr varScale="1">
        <p:scale>
          <a:sx n="73" d="100"/>
          <a:sy n="73" d="100"/>
        </p:scale>
        <p:origin x="408" y="6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image" Target="../media/image51.png"/><Relationship Id="rId2" Type="http://schemas.microsoft.com/office/2011/relationships/chartColorStyle" Target="colors1.xml"/><Relationship Id="rId1" Type="http://schemas.microsoft.com/office/2011/relationships/chartStyle" Target="style1.xml"/><Relationship Id="rId6" Type="http://schemas.openxmlformats.org/officeDocument/2006/relationships/package" Target="../embeddings/Microsoft_Excel_Worksheet.xlsx"/><Relationship Id="rId5" Type="http://schemas.openxmlformats.org/officeDocument/2006/relationships/image" Target="../media/image53.png"/><Relationship Id="rId4" Type="http://schemas.openxmlformats.org/officeDocument/2006/relationships/image" Target="../media/image52.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521413540242707E-2"/>
          <c:y val="3.993910094500111E-2"/>
          <c:w val="0.95810066003835259"/>
          <c:h val="0.81479829812062843"/>
        </c:manualLayout>
      </c:layout>
      <c:barChart>
        <c:barDir val="col"/>
        <c:grouping val="clustered"/>
        <c:varyColors val="0"/>
        <c:ser>
          <c:idx val="0"/>
          <c:order val="0"/>
          <c:tx>
            <c:strRef>
              <c:f>Sheet1!$B$1</c:f>
              <c:strCache>
                <c:ptCount val="1"/>
                <c:pt idx="0">
                  <c:v>系列 1</c:v>
                </c:pt>
              </c:strCache>
            </c:strRef>
          </c:tx>
          <c:spPr>
            <a:blipFill>
              <a:blip xmlns:r="http://schemas.openxmlformats.org/officeDocument/2006/relationships" r:embed="rId3"/>
              <a:stretch>
                <a:fillRect/>
              </a:stretch>
            </a:blipFill>
            <a:ln>
              <a:noFill/>
            </a:ln>
            <a:effectLst/>
          </c:spPr>
          <c:invertIfNegative val="0"/>
          <c:pictureOptions>
            <c:pictureFormat val="stretch"/>
          </c:pictureOptions>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ea"/>
                    <a:sym typeface="+mn-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F06-45B8-85CA-3A208EB843CE}"/>
            </c:ext>
          </c:extLst>
        </c:ser>
        <c:ser>
          <c:idx val="1"/>
          <c:order val="1"/>
          <c:tx>
            <c:strRef>
              <c:f>Sheet1!$C$1</c:f>
              <c:strCache>
                <c:ptCount val="1"/>
                <c:pt idx="0">
                  <c:v>系列 2</c:v>
                </c:pt>
              </c:strCache>
            </c:strRef>
          </c:tx>
          <c:spPr>
            <a:blipFill>
              <a:blip xmlns:r="http://schemas.openxmlformats.org/officeDocument/2006/relationships" r:embed="rId4"/>
              <a:stretch>
                <a:fillRect/>
              </a:stretch>
            </a:blip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ea"/>
                    <a:sym typeface="+mn-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F06-45B8-85CA-3A208EB843CE}"/>
            </c:ext>
          </c:extLst>
        </c:ser>
        <c:ser>
          <c:idx val="2"/>
          <c:order val="2"/>
          <c:tx>
            <c:strRef>
              <c:f>Sheet1!$D$1</c:f>
              <c:strCache>
                <c:ptCount val="1"/>
                <c:pt idx="0">
                  <c:v>系列 3</c:v>
                </c:pt>
              </c:strCache>
            </c:strRef>
          </c:tx>
          <c:spPr>
            <a:blipFill>
              <a:blip xmlns:r="http://schemas.openxmlformats.org/officeDocument/2006/relationships" r:embed="rId5"/>
              <a:stretch>
                <a:fillRect/>
              </a:stretch>
            </a:blip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ea"/>
                    <a:sym typeface="+mn-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F06-45B8-85CA-3A208EB843CE}"/>
            </c:ext>
          </c:extLst>
        </c:ser>
        <c:dLbls>
          <c:dLblPos val="outEnd"/>
          <c:showLegendKey val="0"/>
          <c:showVal val="1"/>
          <c:showCatName val="0"/>
          <c:showSerName val="0"/>
          <c:showPercent val="0"/>
          <c:showBubbleSize val="0"/>
        </c:dLbls>
        <c:gapWidth val="219"/>
        <c:overlap val="-27"/>
        <c:axId val="1026986424"/>
        <c:axId val="1035110056"/>
      </c:barChart>
      <c:catAx>
        <c:axId val="1026986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ea"/>
                <a:sym typeface="+mn-lt"/>
              </a:defRPr>
            </a:pPr>
            <a:endParaRPr lang="en-US"/>
          </a:p>
        </c:txPr>
        <c:crossAx val="1035110056"/>
        <c:crosses val="autoZero"/>
        <c:auto val="1"/>
        <c:lblAlgn val="ctr"/>
        <c:lblOffset val="100"/>
        <c:noMultiLvlLbl val="0"/>
      </c:catAx>
      <c:valAx>
        <c:axId val="1035110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ea"/>
                <a:sym typeface="+mn-lt"/>
              </a:defRPr>
            </a:pPr>
            <a:endParaRPr lang="en-US"/>
          </a:p>
        </c:txPr>
        <c:crossAx val="1026986424"/>
        <c:crosses val="autoZero"/>
        <c:crossBetween val="between"/>
      </c:valAx>
      <c:spPr>
        <a:noFill/>
        <a:ln>
          <a:noFill/>
        </a:ln>
        <a:effectLst/>
      </c:spPr>
    </c:plotArea>
    <c:legend>
      <c:legendPos val="b"/>
      <c:layout>
        <c:manualLayout>
          <c:xMode val="edge"/>
          <c:yMode val="edge"/>
          <c:x val="0.3457570127952756"/>
          <c:y val="6.2355339855042921E-2"/>
          <c:w val="0.20119309653030981"/>
          <c:h val="6.57493412335960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ea"/>
              <a:sym typeface="+mn-lt"/>
            </a:defRPr>
          </a:pPr>
          <a:endParaRPr lang="en-US"/>
        </a:p>
      </c:txPr>
    </c:legend>
    <c:plotVisOnly val="1"/>
    <c:dispBlanksAs val="gap"/>
    <c:showDLblsOverMax val="0"/>
  </c:chart>
  <c:spPr>
    <a:noFill/>
    <a:ln>
      <a:noFill/>
    </a:ln>
    <a:effectLst/>
  </c:spPr>
  <c:txPr>
    <a:bodyPr/>
    <a:lstStyle/>
    <a:p>
      <a:pPr>
        <a:defRPr>
          <a:latin typeface="+mn-lt"/>
          <a:ea typeface="+mn-ea"/>
          <a:cs typeface="+mn-ea"/>
          <a:sym typeface="+mn-lt"/>
        </a:defRPr>
      </a:pPr>
      <a:endParaRPr lang="en-US"/>
    </a:p>
  </c:txPr>
  <c:externalData r:id="rId6">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3BBE5-0BEA-4494-9BEF-C8C2F48C9E2D}" type="datetimeFigureOut">
              <a:rPr lang="zh-CN" altLang="en-US" smtClean="0"/>
              <a:t>2022/10/5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B8912-F0BA-4AD8-8415-DA1F26BCB09F}" type="slidenum">
              <a:rPr lang="zh-CN" altLang="en-US" smtClean="0"/>
              <a:t>‹#›</a:t>
            </a:fld>
            <a:endParaRPr lang="zh-CN" altLang="en-US"/>
          </a:p>
        </p:txBody>
      </p:sp>
    </p:spTree>
    <p:extLst>
      <p:ext uri="{BB962C8B-B14F-4D97-AF65-F5344CB8AC3E}">
        <p14:creationId xmlns:p14="http://schemas.microsoft.com/office/powerpoint/2010/main" val="2423252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a:t>
            </a:fld>
            <a:endParaRPr lang="zh-CN" altLang="en-US"/>
          </a:p>
        </p:txBody>
      </p:sp>
    </p:spTree>
    <p:extLst>
      <p:ext uri="{BB962C8B-B14F-4D97-AF65-F5344CB8AC3E}">
        <p14:creationId xmlns:p14="http://schemas.microsoft.com/office/powerpoint/2010/main" val="1836351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10</a:t>
            </a:fld>
            <a:endParaRPr lang="zh-CN" altLang="en-US"/>
          </a:p>
        </p:txBody>
      </p:sp>
    </p:spTree>
    <p:extLst>
      <p:ext uri="{BB962C8B-B14F-4D97-AF65-F5344CB8AC3E}">
        <p14:creationId xmlns:p14="http://schemas.microsoft.com/office/powerpoint/2010/main" val="1604423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11</a:t>
            </a:fld>
            <a:endParaRPr lang="zh-CN" altLang="en-US"/>
          </a:p>
        </p:txBody>
      </p:sp>
    </p:spTree>
    <p:extLst>
      <p:ext uri="{BB962C8B-B14F-4D97-AF65-F5344CB8AC3E}">
        <p14:creationId xmlns:p14="http://schemas.microsoft.com/office/powerpoint/2010/main" val="233115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12</a:t>
            </a:fld>
            <a:endParaRPr lang="zh-CN" altLang="en-US"/>
          </a:p>
        </p:txBody>
      </p:sp>
    </p:spTree>
    <p:extLst>
      <p:ext uri="{BB962C8B-B14F-4D97-AF65-F5344CB8AC3E}">
        <p14:creationId xmlns:p14="http://schemas.microsoft.com/office/powerpoint/2010/main" val="2981103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13</a:t>
            </a:fld>
            <a:endParaRPr lang="zh-CN" altLang="en-US"/>
          </a:p>
        </p:txBody>
      </p:sp>
    </p:spTree>
    <p:extLst>
      <p:ext uri="{BB962C8B-B14F-4D97-AF65-F5344CB8AC3E}">
        <p14:creationId xmlns:p14="http://schemas.microsoft.com/office/powerpoint/2010/main" val="2293566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14</a:t>
            </a:fld>
            <a:endParaRPr lang="zh-CN" altLang="en-US"/>
          </a:p>
        </p:txBody>
      </p:sp>
    </p:spTree>
    <p:extLst>
      <p:ext uri="{BB962C8B-B14F-4D97-AF65-F5344CB8AC3E}">
        <p14:creationId xmlns:p14="http://schemas.microsoft.com/office/powerpoint/2010/main" val="1320833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15</a:t>
            </a:fld>
            <a:endParaRPr lang="zh-CN" altLang="en-US"/>
          </a:p>
        </p:txBody>
      </p:sp>
    </p:spTree>
    <p:extLst>
      <p:ext uri="{BB962C8B-B14F-4D97-AF65-F5344CB8AC3E}">
        <p14:creationId xmlns:p14="http://schemas.microsoft.com/office/powerpoint/2010/main" val="1670943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16</a:t>
            </a:fld>
            <a:endParaRPr lang="zh-CN" altLang="en-US"/>
          </a:p>
        </p:txBody>
      </p:sp>
    </p:spTree>
    <p:extLst>
      <p:ext uri="{BB962C8B-B14F-4D97-AF65-F5344CB8AC3E}">
        <p14:creationId xmlns:p14="http://schemas.microsoft.com/office/powerpoint/2010/main" val="1982192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17</a:t>
            </a:fld>
            <a:endParaRPr lang="zh-CN" altLang="en-US"/>
          </a:p>
        </p:txBody>
      </p:sp>
    </p:spTree>
    <p:extLst>
      <p:ext uri="{BB962C8B-B14F-4D97-AF65-F5344CB8AC3E}">
        <p14:creationId xmlns:p14="http://schemas.microsoft.com/office/powerpoint/2010/main" val="415408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18</a:t>
            </a:fld>
            <a:endParaRPr lang="zh-CN" altLang="en-US"/>
          </a:p>
        </p:txBody>
      </p:sp>
    </p:spTree>
    <p:extLst>
      <p:ext uri="{BB962C8B-B14F-4D97-AF65-F5344CB8AC3E}">
        <p14:creationId xmlns:p14="http://schemas.microsoft.com/office/powerpoint/2010/main" val="30212482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480862-7396-4DFF-B9D3-97C2FEB422B3}" type="slidenum">
              <a:rPr lang="zh-CN" altLang="en-US" smtClean="0"/>
              <a:t>19</a:t>
            </a:fld>
            <a:endParaRPr lang="zh-CN" altLang="en-US"/>
          </a:p>
        </p:txBody>
      </p:sp>
    </p:spTree>
    <p:extLst>
      <p:ext uri="{BB962C8B-B14F-4D97-AF65-F5344CB8AC3E}">
        <p14:creationId xmlns:p14="http://schemas.microsoft.com/office/powerpoint/2010/main" val="1295437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a:t>
            </a:fld>
            <a:endParaRPr lang="zh-CN" altLang="en-US"/>
          </a:p>
        </p:txBody>
      </p:sp>
    </p:spTree>
    <p:extLst>
      <p:ext uri="{BB962C8B-B14F-4D97-AF65-F5344CB8AC3E}">
        <p14:creationId xmlns:p14="http://schemas.microsoft.com/office/powerpoint/2010/main" val="742789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20</a:t>
            </a:fld>
            <a:endParaRPr lang="zh-CN" altLang="en-US"/>
          </a:p>
        </p:txBody>
      </p:sp>
    </p:spTree>
    <p:extLst>
      <p:ext uri="{BB962C8B-B14F-4D97-AF65-F5344CB8AC3E}">
        <p14:creationId xmlns:p14="http://schemas.microsoft.com/office/powerpoint/2010/main" val="3265941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21</a:t>
            </a:fld>
            <a:endParaRPr lang="zh-CN" altLang="en-US"/>
          </a:p>
        </p:txBody>
      </p:sp>
    </p:spTree>
    <p:extLst>
      <p:ext uri="{BB962C8B-B14F-4D97-AF65-F5344CB8AC3E}">
        <p14:creationId xmlns:p14="http://schemas.microsoft.com/office/powerpoint/2010/main" val="4260643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22</a:t>
            </a:fld>
            <a:endParaRPr lang="zh-CN" altLang="en-US"/>
          </a:p>
        </p:txBody>
      </p:sp>
    </p:spTree>
    <p:extLst>
      <p:ext uri="{BB962C8B-B14F-4D97-AF65-F5344CB8AC3E}">
        <p14:creationId xmlns:p14="http://schemas.microsoft.com/office/powerpoint/2010/main" val="3028214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514C77-7963-42F6-9AC0-15E9499862A7}" type="slidenum">
              <a:rPr lang="zh-CN" altLang="en-US" smtClean="0"/>
              <a:t>23</a:t>
            </a:fld>
            <a:endParaRPr lang="zh-CN" altLang="en-US"/>
          </a:p>
        </p:txBody>
      </p:sp>
    </p:spTree>
    <p:extLst>
      <p:ext uri="{BB962C8B-B14F-4D97-AF65-F5344CB8AC3E}">
        <p14:creationId xmlns:p14="http://schemas.microsoft.com/office/powerpoint/2010/main" val="15854524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24</a:t>
            </a:fld>
            <a:endParaRPr lang="zh-CN" altLang="en-US"/>
          </a:p>
        </p:txBody>
      </p:sp>
    </p:spTree>
    <p:extLst>
      <p:ext uri="{BB962C8B-B14F-4D97-AF65-F5344CB8AC3E}">
        <p14:creationId xmlns:p14="http://schemas.microsoft.com/office/powerpoint/2010/main" val="8218684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25</a:t>
            </a:fld>
            <a:endParaRPr lang="zh-CN" altLang="en-US"/>
          </a:p>
        </p:txBody>
      </p:sp>
    </p:spTree>
    <p:extLst>
      <p:ext uri="{BB962C8B-B14F-4D97-AF65-F5344CB8AC3E}">
        <p14:creationId xmlns:p14="http://schemas.microsoft.com/office/powerpoint/2010/main" val="1065911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3</a:t>
            </a:fld>
            <a:endParaRPr lang="zh-CN" altLang="en-US"/>
          </a:p>
        </p:txBody>
      </p:sp>
    </p:spTree>
    <p:extLst>
      <p:ext uri="{BB962C8B-B14F-4D97-AF65-F5344CB8AC3E}">
        <p14:creationId xmlns:p14="http://schemas.microsoft.com/office/powerpoint/2010/main" val="2446380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4</a:t>
            </a:fld>
            <a:endParaRPr lang="zh-CN" altLang="en-US"/>
          </a:p>
        </p:txBody>
      </p:sp>
    </p:spTree>
    <p:extLst>
      <p:ext uri="{BB962C8B-B14F-4D97-AF65-F5344CB8AC3E}">
        <p14:creationId xmlns:p14="http://schemas.microsoft.com/office/powerpoint/2010/main" val="1313640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5</a:t>
            </a:fld>
            <a:endParaRPr lang="zh-CN" altLang="en-US"/>
          </a:p>
        </p:txBody>
      </p:sp>
    </p:spTree>
    <p:extLst>
      <p:ext uri="{BB962C8B-B14F-4D97-AF65-F5344CB8AC3E}">
        <p14:creationId xmlns:p14="http://schemas.microsoft.com/office/powerpoint/2010/main" val="198000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6</a:t>
            </a:fld>
            <a:endParaRPr lang="zh-CN" altLang="en-US"/>
          </a:p>
        </p:txBody>
      </p:sp>
    </p:spTree>
    <p:extLst>
      <p:ext uri="{BB962C8B-B14F-4D97-AF65-F5344CB8AC3E}">
        <p14:creationId xmlns:p14="http://schemas.microsoft.com/office/powerpoint/2010/main" val="1255785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7</a:t>
            </a:fld>
            <a:endParaRPr lang="zh-CN" altLang="en-US"/>
          </a:p>
        </p:txBody>
      </p:sp>
    </p:spTree>
    <p:extLst>
      <p:ext uri="{BB962C8B-B14F-4D97-AF65-F5344CB8AC3E}">
        <p14:creationId xmlns:p14="http://schemas.microsoft.com/office/powerpoint/2010/main" val="3649098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8</a:t>
            </a:fld>
            <a:endParaRPr lang="zh-CN" altLang="en-US"/>
          </a:p>
        </p:txBody>
      </p:sp>
    </p:spTree>
    <p:extLst>
      <p:ext uri="{BB962C8B-B14F-4D97-AF65-F5344CB8AC3E}">
        <p14:creationId xmlns:p14="http://schemas.microsoft.com/office/powerpoint/2010/main" val="428292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9</a:t>
            </a:fld>
            <a:endParaRPr lang="zh-CN" altLang="en-US"/>
          </a:p>
        </p:txBody>
      </p:sp>
    </p:spTree>
    <p:extLst>
      <p:ext uri="{BB962C8B-B14F-4D97-AF65-F5344CB8AC3E}">
        <p14:creationId xmlns:p14="http://schemas.microsoft.com/office/powerpoint/2010/main" val="2934195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9559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938A9E-1BE0-50E5-B999-8AF20AE48CB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084213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C39B1F-DE10-E603-6AF9-E921DD8754A5}"/>
              </a:ext>
            </a:extLst>
          </p:cNvPr>
          <p:cNvSpPr>
            <a:spLocks noGrp="1"/>
          </p:cNvSpPr>
          <p:nvPr>
            <p:ph type="title"/>
          </p:nvPr>
        </p:nvSpPr>
        <p:spPr>
          <a:xfrm>
            <a:off x="838200" y="365125"/>
            <a:ext cx="10515600" cy="1325563"/>
          </a:xfrm>
          <a:prstGeom prst="rect">
            <a:avLst/>
          </a:prstGeom>
        </p:spPr>
        <p:txBody>
          <a:bodyPr/>
          <a:lstStyle/>
          <a:p>
            <a:r>
              <a:rPr lang="zh-CN" altLang="en-US" dirty="0"/>
              <a:t>单击此处编辑母版标题样式</a:t>
            </a:r>
          </a:p>
        </p:txBody>
      </p:sp>
      <p:sp>
        <p:nvSpPr>
          <p:cNvPr id="4" name="TextBox 3">
            <a:extLst>
              <a:ext uri="{FF2B5EF4-FFF2-40B4-BE49-F238E27FC236}">
                <a16:creationId xmlns:a16="http://schemas.microsoft.com/office/drawing/2014/main" id="{CAAB9FA1-E3B8-1F87-3DA4-68DCFF223C77}"/>
              </a:ext>
            </a:extLst>
          </p:cNvPr>
          <p:cNvSpPr txBox="1"/>
          <p:nvPr userDrawn="1"/>
        </p:nvSpPr>
        <p:spPr>
          <a:xfrm>
            <a:off x="1018705" y="6640969"/>
            <a:ext cx="1800200" cy="118430"/>
          </a:xfrm>
          <a:prstGeom prst="rect">
            <a:avLst/>
          </a:prstGeom>
          <a:noFill/>
        </p:spPr>
        <p:txBody>
          <a:bodyPr wrap="square" rtlCol="0">
            <a:spAutoFit/>
          </a:bodyPr>
          <a:lstStyle/>
          <a:p>
            <a:pPr defTabSz="914400">
              <a:lnSpc>
                <a:spcPct val="200000"/>
              </a:lnSpc>
            </a:pPr>
            <a:r>
              <a:rPr lang="en-US" altLang="zh-CN" sz="100" dirty="0">
                <a:solidFill>
                  <a:prstClr val="black"/>
                </a:solidFill>
                <a:latin typeface="微软雅黑" panose="020B0503020204020204" pitchFamily="34" charset="-122"/>
                <a:hlinkClick r:id="rId2"/>
              </a:rPr>
              <a:t>PPT</a:t>
            </a:r>
            <a:r>
              <a:rPr lang="zh-CN" altLang="en-US" sz="100" dirty="0">
                <a:solidFill>
                  <a:prstClr val="black"/>
                </a:solidFill>
                <a:latin typeface="微软雅黑" panose="020B0503020204020204" pitchFamily="34" charset="-122"/>
                <a:hlinkClick r:id="rId2"/>
              </a:rPr>
              <a:t>模板</a:t>
            </a:r>
            <a:r>
              <a:rPr lang="zh-CN" altLang="en-US" sz="100" dirty="0">
                <a:solidFill>
                  <a:prstClr val="black"/>
                </a:solidFill>
                <a:latin typeface="微软雅黑" panose="020B0503020204020204" pitchFamily="34" charset="-122"/>
              </a:rPr>
              <a:t> </a:t>
            </a:r>
            <a:r>
              <a:rPr lang="en-US" altLang="zh-CN" sz="100" dirty="0">
                <a:solidFill>
                  <a:prstClr val="black"/>
                </a:solidFill>
                <a:latin typeface="微软雅黑" panose="020B0503020204020204" pitchFamily="34" charset="-122"/>
              </a:rPr>
              <a:t>http://www.1ppt.com/moban/</a:t>
            </a:r>
            <a:r>
              <a:rPr lang="zh-CN" altLang="en-US" sz="100" dirty="0">
                <a:solidFill>
                  <a:prstClr val="black"/>
                </a:solidFill>
                <a:latin typeface="微软雅黑" panose="020B0503020204020204" pitchFamily="34" charset="-122"/>
              </a:rPr>
              <a:t> </a:t>
            </a:r>
            <a:endParaRPr lang="en-US" altLang="zh-CN" sz="100" dirty="0">
              <a:solidFill>
                <a:prstClr val="black"/>
              </a:solidFill>
              <a:latin typeface="微软雅黑" panose="020B0503020204020204" pitchFamily="34" charset="-122"/>
            </a:endParaRPr>
          </a:p>
        </p:txBody>
      </p:sp>
    </p:spTree>
    <p:extLst>
      <p:ext uri="{BB962C8B-B14F-4D97-AF65-F5344CB8AC3E}">
        <p14:creationId xmlns:p14="http://schemas.microsoft.com/office/powerpoint/2010/main" val="790876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2CDC55-357D-EB78-83CD-CE779CBF765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62596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B25423-C855-E963-0866-6A1308D5C8B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80638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2022/10/5</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2586613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2022/10/5</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2812063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864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960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7786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10" name="图片占位符 9">
            <a:extLst>
              <a:ext uri="{FF2B5EF4-FFF2-40B4-BE49-F238E27FC236}">
                <a16:creationId xmlns:a16="http://schemas.microsoft.com/office/drawing/2014/main" id="{4DC45C66-CBA1-4C95-A048-B18AFE81F619}"/>
              </a:ext>
            </a:extLst>
          </p:cNvPr>
          <p:cNvSpPr>
            <a:spLocks noGrp="1"/>
          </p:cNvSpPr>
          <p:nvPr>
            <p:ph type="pic" sz="quarter" idx="10"/>
          </p:nvPr>
        </p:nvSpPr>
        <p:spPr>
          <a:xfrm>
            <a:off x="1781175" y="2880215"/>
            <a:ext cx="2399370" cy="1688179"/>
          </a:xfrm>
          <a:custGeom>
            <a:avLst/>
            <a:gdLst>
              <a:gd name="connsiteX0" fmla="*/ 0 w 2399370"/>
              <a:gd name="connsiteY0" fmla="*/ 0 h 1688179"/>
              <a:gd name="connsiteX1" fmla="*/ 2399370 w 2399370"/>
              <a:gd name="connsiteY1" fmla="*/ 0 h 1688179"/>
              <a:gd name="connsiteX2" fmla="*/ 2399370 w 2399370"/>
              <a:gd name="connsiteY2" fmla="*/ 1688179 h 1688179"/>
              <a:gd name="connsiteX3" fmla="*/ 0 w 2399370"/>
              <a:gd name="connsiteY3" fmla="*/ 1688179 h 1688179"/>
            </a:gdLst>
            <a:ahLst/>
            <a:cxnLst>
              <a:cxn ang="0">
                <a:pos x="connsiteX0" y="connsiteY0"/>
              </a:cxn>
              <a:cxn ang="0">
                <a:pos x="connsiteX1" y="connsiteY1"/>
              </a:cxn>
              <a:cxn ang="0">
                <a:pos x="connsiteX2" y="connsiteY2"/>
              </a:cxn>
              <a:cxn ang="0">
                <a:pos x="connsiteX3" y="connsiteY3"/>
              </a:cxn>
            </a:cxnLst>
            <a:rect l="l" t="t" r="r" b="b"/>
            <a:pathLst>
              <a:path w="2399370" h="1688179">
                <a:moveTo>
                  <a:pt x="0" y="0"/>
                </a:moveTo>
                <a:lnTo>
                  <a:pt x="2399370" y="0"/>
                </a:lnTo>
                <a:lnTo>
                  <a:pt x="2399370" y="1688179"/>
                </a:lnTo>
                <a:lnTo>
                  <a:pt x="0" y="1688179"/>
                </a:lnTo>
                <a:close/>
              </a:path>
            </a:pathLst>
          </a:custGeom>
        </p:spPr>
        <p:txBody>
          <a:bodyPr wrap="square">
            <a:noAutofit/>
          </a:bodyPr>
          <a:lstStyle/>
          <a:p>
            <a:endParaRPr lang="zh-CN" altLang="en-US"/>
          </a:p>
        </p:txBody>
      </p:sp>
      <p:sp>
        <p:nvSpPr>
          <p:cNvPr id="11" name="图片占位符 10">
            <a:extLst>
              <a:ext uri="{FF2B5EF4-FFF2-40B4-BE49-F238E27FC236}">
                <a16:creationId xmlns:a16="http://schemas.microsoft.com/office/drawing/2014/main" id="{748996D6-9374-41E3-BEC2-2B18E8EA13C4}"/>
              </a:ext>
            </a:extLst>
          </p:cNvPr>
          <p:cNvSpPr>
            <a:spLocks noGrp="1"/>
          </p:cNvSpPr>
          <p:nvPr>
            <p:ph type="pic" sz="quarter" idx="11"/>
          </p:nvPr>
        </p:nvSpPr>
        <p:spPr>
          <a:xfrm>
            <a:off x="4545094" y="2487956"/>
            <a:ext cx="3101811" cy="2182411"/>
          </a:xfrm>
          <a:custGeom>
            <a:avLst/>
            <a:gdLst>
              <a:gd name="connsiteX0" fmla="*/ 0 w 3101811"/>
              <a:gd name="connsiteY0" fmla="*/ 0 h 2182411"/>
              <a:gd name="connsiteX1" fmla="*/ 3101811 w 3101811"/>
              <a:gd name="connsiteY1" fmla="*/ 0 h 2182411"/>
              <a:gd name="connsiteX2" fmla="*/ 3101811 w 3101811"/>
              <a:gd name="connsiteY2" fmla="*/ 2182411 h 2182411"/>
              <a:gd name="connsiteX3" fmla="*/ 0 w 3101811"/>
              <a:gd name="connsiteY3" fmla="*/ 2182411 h 2182411"/>
            </a:gdLst>
            <a:ahLst/>
            <a:cxnLst>
              <a:cxn ang="0">
                <a:pos x="connsiteX0" y="connsiteY0"/>
              </a:cxn>
              <a:cxn ang="0">
                <a:pos x="connsiteX1" y="connsiteY1"/>
              </a:cxn>
              <a:cxn ang="0">
                <a:pos x="connsiteX2" y="connsiteY2"/>
              </a:cxn>
              <a:cxn ang="0">
                <a:pos x="connsiteX3" y="connsiteY3"/>
              </a:cxn>
            </a:cxnLst>
            <a:rect l="l" t="t" r="r" b="b"/>
            <a:pathLst>
              <a:path w="3101811" h="2182411">
                <a:moveTo>
                  <a:pt x="0" y="0"/>
                </a:moveTo>
                <a:lnTo>
                  <a:pt x="3101811" y="0"/>
                </a:lnTo>
                <a:lnTo>
                  <a:pt x="3101811" y="2182411"/>
                </a:lnTo>
                <a:lnTo>
                  <a:pt x="0" y="2182411"/>
                </a:lnTo>
                <a:close/>
              </a:path>
            </a:pathLst>
          </a:custGeom>
        </p:spPr>
        <p:txBody>
          <a:bodyPr wrap="square">
            <a:noAutofit/>
          </a:bodyPr>
          <a:lstStyle/>
          <a:p>
            <a:endParaRPr lang="zh-CN" altLang="en-US"/>
          </a:p>
        </p:txBody>
      </p:sp>
      <p:sp>
        <p:nvSpPr>
          <p:cNvPr id="12" name="图片占位符 11">
            <a:extLst>
              <a:ext uri="{FF2B5EF4-FFF2-40B4-BE49-F238E27FC236}">
                <a16:creationId xmlns:a16="http://schemas.microsoft.com/office/drawing/2014/main" id="{D5E28089-9178-428B-B085-52FCD75CA7B4}"/>
              </a:ext>
            </a:extLst>
          </p:cNvPr>
          <p:cNvSpPr>
            <a:spLocks noGrp="1"/>
          </p:cNvSpPr>
          <p:nvPr>
            <p:ph type="pic" sz="quarter" idx="12"/>
          </p:nvPr>
        </p:nvSpPr>
        <p:spPr>
          <a:xfrm>
            <a:off x="8011455" y="2880215"/>
            <a:ext cx="2399370" cy="1688179"/>
          </a:xfrm>
          <a:custGeom>
            <a:avLst/>
            <a:gdLst>
              <a:gd name="connsiteX0" fmla="*/ 0 w 2399370"/>
              <a:gd name="connsiteY0" fmla="*/ 0 h 1688179"/>
              <a:gd name="connsiteX1" fmla="*/ 2399370 w 2399370"/>
              <a:gd name="connsiteY1" fmla="*/ 0 h 1688179"/>
              <a:gd name="connsiteX2" fmla="*/ 2399370 w 2399370"/>
              <a:gd name="connsiteY2" fmla="*/ 1688179 h 1688179"/>
              <a:gd name="connsiteX3" fmla="*/ 0 w 2399370"/>
              <a:gd name="connsiteY3" fmla="*/ 1688179 h 1688179"/>
            </a:gdLst>
            <a:ahLst/>
            <a:cxnLst>
              <a:cxn ang="0">
                <a:pos x="connsiteX0" y="connsiteY0"/>
              </a:cxn>
              <a:cxn ang="0">
                <a:pos x="connsiteX1" y="connsiteY1"/>
              </a:cxn>
              <a:cxn ang="0">
                <a:pos x="connsiteX2" y="connsiteY2"/>
              </a:cxn>
              <a:cxn ang="0">
                <a:pos x="connsiteX3" y="connsiteY3"/>
              </a:cxn>
            </a:cxnLst>
            <a:rect l="l" t="t" r="r" b="b"/>
            <a:pathLst>
              <a:path w="2399370" h="1688179">
                <a:moveTo>
                  <a:pt x="0" y="0"/>
                </a:moveTo>
                <a:lnTo>
                  <a:pt x="2399370" y="0"/>
                </a:lnTo>
                <a:lnTo>
                  <a:pt x="2399370" y="1688179"/>
                </a:lnTo>
                <a:lnTo>
                  <a:pt x="0" y="1688179"/>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878353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3C3951-D96A-F2B2-E959-CEE3B25C84C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583317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3BB67C-64D1-CCEA-09A9-2B8A40C1732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34813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DB0DDD-D722-E91E-68B8-0D81274BD7E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799917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427EC5-7107-6D7F-EFFA-19AAFC86663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644578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8289E7-4E7D-8FCA-9379-84A77599855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310562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FE4F474-A484-47FD-8CA9-000CC131F56F}"/>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a:stretch/>
        </p:blipFill>
        <p:spPr>
          <a:xfrm>
            <a:off x="0" y="0"/>
            <a:ext cx="12189348" cy="6857999"/>
          </a:xfrm>
          <a:prstGeom prst="rect">
            <a:avLst/>
          </a:prstGeom>
        </p:spPr>
      </p:pic>
      <p:sp>
        <p:nvSpPr>
          <p:cNvPr id="4" name="矩形 3">
            <a:extLst>
              <a:ext uri="{FF2B5EF4-FFF2-40B4-BE49-F238E27FC236}">
                <a16:creationId xmlns:a16="http://schemas.microsoft.com/office/drawing/2014/main" id="{9C004782-5E25-4615-8CA9-B8DC0293A3D4}"/>
              </a:ext>
            </a:extLst>
          </p:cNvPr>
          <p:cNvSpPr/>
          <p:nvPr userDrawn="1"/>
        </p:nvSpPr>
        <p:spPr>
          <a:xfrm>
            <a:off x="209550" y="0"/>
            <a:ext cx="11772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3706380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1036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9.jpe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9.pn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1.png"/><Relationship Id="rId10"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7.jpeg"/><Relationship Id="rId7"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7.png"/><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jpeg"/><Relationship Id="rId7"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10" Type="http://schemas.openxmlformats.org/officeDocument/2006/relationships/image" Target="../media/image8.png"/><Relationship Id="rId4" Type="http://schemas.openxmlformats.org/officeDocument/2006/relationships/image" Target="../media/image42.jpeg"/><Relationship Id="rId9" Type="http://schemas.openxmlformats.org/officeDocument/2006/relationships/image" Target="../media/image46.png"/></Relationships>
</file>

<file path=ppt/slides/_rels/slide1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50.png"/><Relationship Id="rId4" Type="http://schemas.openxmlformats.org/officeDocument/2006/relationships/image" Target="../media/image47.png"/><Relationship Id="rId9"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5.png"/><Relationship Id="rId7"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8.png"/><Relationship Id="rId5" Type="http://schemas.openxmlformats.org/officeDocument/2006/relationships/image" Target="../media/image57.jpeg"/><Relationship Id="rId10" Type="http://schemas.openxmlformats.org/officeDocument/2006/relationships/image" Target="../media/image61.png"/><Relationship Id="rId4" Type="http://schemas.openxmlformats.org/officeDocument/2006/relationships/image" Target="../media/image56.jpeg"/><Relationship Id="rId9" Type="http://schemas.openxmlformats.org/officeDocument/2006/relationships/image" Target="../media/image60.png"/></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3.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63.jp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B1130FE-0549-4BB1-993F-F8DB87C451D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12189348" cy="6857999"/>
          </a:xfrm>
          <a:prstGeom prst="rect">
            <a:avLst/>
          </a:prstGeom>
        </p:spPr>
      </p:pic>
      <p:sp>
        <p:nvSpPr>
          <p:cNvPr id="12" name="任意多边形: 形状 11">
            <a:extLst>
              <a:ext uri="{FF2B5EF4-FFF2-40B4-BE49-F238E27FC236}">
                <a16:creationId xmlns:a16="http://schemas.microsoft.com/office/drawing/2014/main" id="{9BE11238-AA4C-45CD-BAD7-F708C5E613BE}"/>
              </a:ext>
            </a:extLst>
          </p:cNvPr>
          <p:cNvSpPr/>
          <p:nvPr/>
        </p:nvSpPr>
        <p:spPr>
          <a:xfrm>
            <a:off x="4406447" y="1348695"/>
            <a:ext cx="3381828" cy="4160611"/>
          </a:xfrm>
          <a:custGeom>
            <a:avLst/>
            <a:gdLst>
              <a:gd name="connsiteX0" fmla="*/ 0 w 3381828"/>
              <a:gd name="connsiteY0" fmla="*/ 2524876 h 4160611"/>
              <a:gd name="connsiteX1" fmla="*/ 156038 w 3381828"/>
              <a:gd name="connsiteY1" fmla="*/ 2524876 h 4160611"/>
              <a:gd name="connsiteX2" fmla="*/ 156038 w 3381828"/>
              <a:gd name="connsiteY2" fmla="*/ 4004573 h 4160611"/>
              <a:gd name="connsiteX3" fmla="*/ 3225790 w 3381828"/>
              <a:gd name="connsiteY3" fmla="*/ 4004573 h 4160611"/>
              <a:gd name="connsiteX4" fmla="*/ 3225790 w 3381828"/>
              <a:gd name="connsiteY4" fmla="*/ 2524876 h 4160611"/>
              <a:gd name="connsiteX5" fmla="*/ 3381828 w 3381828"/>
              <a:gd name="connsiteY5" fmla="*/ 2524876 h 4160611"/>
              <a:gd name="connsiteX6" fmla="*/ 3381828 w 3381828"/>
              <a:gd name="connsiteY6" fmla="*/ 4160611 h 4160611"/>
              <a:gd name="connsiteX7" fmla="*/ 0 w 3381828"/>
              <a:gd name="connsiteY7" fmla="*/ 4160611 h 4160611"/>
              <a:gd name="connsiteX8" fmla="*/ 0 w 3381828"/>
              <a:gd name="connsiteY8" fmla="*/ 0 h 4160611"/>
              <a:gd name="connsiteX9" fmla="*/ 3381828 w 3381828"/>
              <a:gd name="connsiteY9" fmla="*/ 0 h 4160611"/>
              <a:gd name="connsiteX10" fmla="*/ 3381828 w 3381828"/>
              <a:gd name="connsiteY10" fmla="*/ 1341743 h 4160611"/>
              <a:gd name="connsiteX11" fmla="*/ 3225790 w 3381828"/>
              <a:gd name="connsiteY11" fmla="*/ 1341743 h 4160611"/>
              <a:gd name="connsiteX12" fmla="*/ 3225790 w 3381828"/>
              <a:gd name="connsiteY12" fmla="*/ 156038 h 4160611"/>
              <a:gd name="connsiteX13" fmla="*/ 156038 w 3381828"/>
              <a:gd name="connsiteY13" fmla="*/ 156038 h 4160611"/>
              <a:gd name="connsiteX14" fmla="*/ 156038 w 3381828"/>
              <a:gd name="connsiteY14" fmla="*/ 1341743 h 4160611"/>
              <a:gd name="connsiteX15" fmla="*/ 0 w 3381828"/>
              <a:gd name="connsiteY15" fmla="*/ 1341743 h 416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81828" h="4160611">
                <a:moveTo>
                  <a:pt x="0" y="2524876"/>
                </a:moveTo>
                <a:lnTo>
                  <a:pt x="156038" y="2524876"/>
                </a:lnTo>
                <a:lnTo>
                  <a:pt x="156038" y="4004573"/>
                </a:lnTo>
                <a:lnTo>
                  <a:pt x="3225790" y="4004573"/>
                </a:lnTo>
                <a:lnTo>
                  <a:pt x="3225790" y="2524876"/>
                </a:lnTo>
                <a:lnTo>
                  <a:pt x="3381828" y="2524876"/>
                </a:lnTo>
                <a:lnTo>
                  <a:pt x="3381828" y="4160611"/>
                </a:lnTo>
                <a:lnTo>
                  <a:pt x="0" y="4160611"/>
                </a:lnTo>
                <a:close/>
                <a:moveTo>
                  <a:pt x="0" y="0"/>
                </a:moveTo>
                <a:lnTo>
                  <a:pt x="3381828" y="0"/>
                </a:lnTo>
                <a:lnTo>
                  <a:pt x="3381828" y="1341743"/>
                </a:lnTo>
                <a:lnTo>
                  <a:pt x="3225790" y="1341743"/>
                </a:lnTo>
                <a:lnTo>
                  <a:pt x="3225790" y="156038"/>
                </a:lnTo>
                <a:lnTo>
                  <a:pt x="156038" y="156038"/>
                </a:lnTo>
                <a:lnTo>
                  <a:pt x="156038" y="1341743"/>
                </a:lnTo>
                <a:lnTo>
                  <a:pt x="0" y="13417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cs typeface="+mn-ea"/>
              <a:sym typeface="+mn-lt"/>
            </a:endParaRPr>
          </a:p>
        </p:txBody>
      </p:sp>
      <p:sp>
        <p:nvSpPr>
          <p:cNvPr id="4" name="文本框 3">
            <a:extLst>
              <a:ext uri="{FF2B5EF4-FFF2-40B4-BE49-F238E27FC236}">
                <a16:creationId xmlns:a16="http://schemas.microsoft.com/office/drawing/2014/main" id="{E82BF4E8-99AF-4A04-AF70-F5B75C29ADE6}"/>
              </a:ext>
            </a:extLst>
          </p:cNvPr>
          <p:cNvSpPr txBox="1"/>
          <p:nvPr/>
        </p:nvSpPr>
        <p:spPr>
          <a:xfrm>
            <a:off x="2333626" y="2519273"/>
            <a:ext cx="7524748" cy="1323439"/>
          </a:xfrm>
          <a:prstGeom prst="rect">
            <a:avLst/>
          </a:prstGeom>
          <a:noFill/>
        </p:spPr>
        <p:txBody>
          <a:bodyPr wrap="square" rtlCol="0">
            <a:spAutoFit/>
            <a:scene3d>
              <a:camera prst="orthographicFront"/>
              <a:lightRig rig="threePt" dir="t"/>
            </a:scene3d>
            <a:sp3d contourW="12700"/>
          </a:bodyPr>
          <a:lstStyle/>
          <a:p>
            <a:pPr algn="ctr"/>
            <a:r>
              <a:rPr lang="en-US" altLang="zh-CN" sz="8000" b="1" dirty="0">
                <a:solidFill>
                  <a:schemeClr val="bg1"/>
                </a:solidFill>
                <a:cs typeface="+mn-ea"/>
                <a:sym typeface="+mn-lt"/>
              </a:rPr>
              <a:t>Demo  Title</a:t>
            </a:r>
            <a:endParaRPr lang="zh-CN" altLang="en-US" sz="8000" b="1" dirty="0">
              <a:solidFill>
                <a:schemeClr val="bg1"/>
              </a:solidFill>
              <a:cs typeface="+mn-ea"/>
              <a:sym typeface="+mn-lt"/>
            </a:endParaRPr>
          </a:p>
        </p:txBody>
      </p:sp>
      <p:cxnSp>
        <p:nvCxnSpPr>
          <p:cNvPr id="5" name="直接连接符 4">
            <a:extLst>
              <a:ext uri="{FF2B5EF4-FFF2-40B4-BE49-F238E27FC236}">
                <a16:creationId xmlns:a16="http://schemas.microsoft.com/office/drawing/2014/main" id="{309A071F-3F7F-4D2B-807B-06351BFF7F27}"/>
              </a:ext>
            </a:extLst>
          </p:cNvPr>
          <p:cNvCxnSpPr>
            <a:cxnSpLocks/>
          </p:cNvCxnSpPr>
          <p:nvPr/>
        </p:nvCxnSpPr>
        <p:spPr>
          <a:xfrm>
            <a:off x="5809060" y="4160838"/>
            <a:ext cx="57388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829E231E-47A2-4B6C-BB54-08623093A77B}"/>
              </a:ext>
            </a:extLst>
          </p:cNvPr>
          <p:cNvSpPr txBox="1"/>
          <p:nvPr/>
        </p:nvSpPr>
        <p:spPr>
          <a:xfrm>
            <a:off x="4749801" y="4319418"/>
            <a:ext cx="2692400" cy="707886"/>
          </a:xfrm>
          <a:prstGeom prst="rect">
            <a:avLst/>
          </a:prstGeom>
          <a:noFill/>
        </p:spPr>
        <p:txBody>
          <a:bodyPr wrap="square" rtlCol="0">
            <a:spAutoFit/>
            <a:scene3d>
              <a:camera prst="orthographicFront"/>
              <a:lightRig rig="threePt" dir="t"/>
            </a:scene3d>
            <a:sp3d contourW="12700"/>
          </a:bodyPr>
          <a:lstStyle/>
          <a:p>
            <a:pPr algn="ctr"/>
            <a:r>
              <a:rPr lang="en-US" altLang="zh-CN" sz="2000" dirty="0">
                <a:solidFill>
                  <a:schemeClr val="bg1"/>
                </a:solidFill>
                <a:cs typeface="+mn-ea"/>
                <a:sym typeface="+mn-lt"/>
              </a:rPr>
              <a:t>Insert the Subtitle of Your Presentation</a:t>
            </a:r>
          </a:p>
        </p:txBody>
      </p:sp>
      <p:sp>
        <p:nvSpPr>
          <p:cNvPr id="9" name="文本框 8">
            <a:extLst>
              <a:ext uri="{FF2B5EF4-FFF2-40B4-BE49-F238E27FC236}">
                <a16:creationId xmlns:a16="http://schemas.microsoft.com/office/drawing/2014/main" id="{4593AC04-E1B7-479C-9CF7-5C0D4E5345A3}"/>
              </a:ext>
            </a:extLst>
          </p:cNvPr>
          <p:cNvSpPr txBox="1"/>
          <p:nvPr/>
        </p:nvSpPr>
        <p:spPr>
          <a:xfrm>
            <a:off x="2711452" y="1424068"/>
            <a:ext cx="6769098" cy="1323439"/>
          </a:xfrm>
          <a:prstGeom prst="rect">
            <a:avLst/>
          </a:prstGeom>
          <a:noFill/>
        </p:spPr>
        <p:txBody>
          <a:bodyPr wrap="square" rtlCol="0">
            <a:spAutoFit/>
            <a:scene3d>
              <a:camera prst="orthographicFront"/>
              <a:lightRig rig="threePt" dir="t"/>
            </a:scene3d>
            <a:sp3d contourW="12700"/>
          </a:bodyPr>
          <a:lstStyle/>
          <a:p>
            <a:pPr algn="ctr"/>
            <a:r>
              <a:rPr lang="en-US" altLang="zh-CN" sz="8000" dirty="0">
                <a:solidFill>
                  <a:schemeClr val="bg1"/>
                </a:solidFill>
                <a:cs typeface="+mn-ea"/>
                <a:sym typeface="+mn-lt"/>
              </a:rPr>
              <a:t>Your</a:t>
            </a:r>
            <a:endParaRPr lang="zh-CN" altLang="en-US" sz="8000" dirty="0">
              <a:solidFill>
                <a:schemeClr val="bg1"/>
              </a:solidFill>
              <a:cs typeface="+mn-ea"/>
              <a:sym typeface="+mn-lt"/>
            </a:endParaRPr>
          </a:p>
        </p:txBody>
      </p:sp>
      <p:pic>
        <p:nvPicPr>
          <p:cNvPr id="2" name="图片 1" descr="图片1">
            <a:extLst>
              <a:ext uri="{FF2B5EF4-FFF2-40B4-BE49-F238E27FC236}">
                <a16:creationId xmlns:a16="http://schemas.microsoft.com/office/drawing/2014/main" id="{D7B93B10-35CD-3110-D5C8-01BE921F2357}"/>
              </a:ext>
            </a:extLst>
          </p:cNvPr>
          <p:cNvPicPr>
            <a:picLocks noChangeAspect="1"/>
          </p:cNvPicPr>
          <p:nvPr>
            <p:custDataLst>
              <p:tags r:id="rId1"/>
            </p:custDataLst>
          </p:nvPr>
        </p:nvPicPr>
        <p:blipFill>
          <a:blip r:embed="rId5"/>
          <a:stretch>
            <a:fillRect/>
          </a:stretch>
        </p:blipFill>
        <p:spPr>
          <a:xfrm>
            <a:off x="10584702" y="322390"/>
            <a:ext cx="1280160" cy="426720"/>
          </a:xfrm>
          <a:prstGeom prst="rect">
            <a:avLst/>
          </a:prstGeom>
        </p:spPr>
      </p:pic>
      <p:grpSp>
        <p:nvGrpSpPr>
          <p:cNvPr id="7" name="组合 6">
            <a:extLst>
              <a:ext uri="{FF2B5EF4-FFF2-40B4-BE49-F238E27FC236}">
                <a16:creationId xmlns:a16="http://schemas.microsoft.com/office/drawing/2014/main" id="{9C1FAE97-67C3-BD1E-C5AD-2618B5B1470C}"/>
              </a:ext>
            </a:extLst>
          </p:cNvPr>
          <p:cNvGrpSpPr/>
          <p:nvPr/>
        </p:nvGrpSpPr>
        <p:grpSpPr>
          <a:xfrm>
            <a:off x="4406447" y="5667885"/>
            <a:ext cx="3614917" cy="339451"/>
            <a:chOff x="4414802" y="4745227"/>
            <a:chExt cx="3247363" cy="309068"/>
          </a:xfrm>
        </p:grpSpPr>
        <p:grpSp>
          <p:nvGrpSpPr>
            <p:cNvPr id="8" name="组合 7">
              <a:extLst>
                <a:ext uri="{FF2B5EF4-FFF2-40B4-BE49-F238E27FC236}">
                  <a16:creationId xmlns:a16="http://schemas.microsoft.com/office/drawing/2014/main" id="{4BA99748-C217-262B-67B7-032C453E1135}"/>
                </a:ext>
              </a:extLst>
            </p:cNvPr>
            <p:cNvGrpSpPr/>
            <p:nvPr/>
          </p:nvGrpSpPr>
          <p:grpSpPr>
            <a:xfrm>
              <a:off x="6315058" y="4763888"/>
              <a:ext cx="290407" cy="290407"/>
              <a:chOff x="2633025" y="5543873"/>
              <a:chExt cx="290407" cy="290407"/>
            </a:xfrm>
            <a:solidFill>
              <a:schemeClr val="bg1"/>
            </a:solidFill>
          </p:grpSpPr>
          <p:sp>
            <p:nvSpPr>
              <p:cNvPr id="18" name="Oval 15">
                <a:extLst>
                  <a:ext uri="{FF2B5EF4-FFF2-40B4-BE49-F238E27FC236}">
                    <a16:creationId xmlns:a16="http://schemas.microsoft.com/office/drawing/2014/main" id="{94FBAADA-BD90-077A-5377-F6927F5A90E4}"/>
                  </a:ext>
                </a:extLst>
              </p:cNvPr>
              <p:cNvSpPr>
                <a:spLocks/>
              </p:cNvSpPr>
              <p:nvPr/>
            </p:nvSpPr>
            <p:spPr bwMode="auto">
              <a:xfrm>
                <a:off x="2633025" y="5543873"/>
                <a:ext cx="290407" cy="290407"/>
              </a:xfrm>
              <a:prstGeom prst="ellipse">
                <a:avLst/>
              </a:prstGeom>
              <a:solidFill>
                <a:srgbClr val="B8D9D2"/>
              </a:solidFill>
              <a:ln>
                <a:noFill/>
              </a:ln>
              <a:effectLst/>
            </p:spPr>
            <p:txBody>
              <a:bodyPr wrap="none" anchor="ctr"/>
              <a:lstStyle/>
              <a:p>
                <a:pPr algn="ctr" fontAlgn="base">
                  <a:spcBef>
                    <a:spcPct val="0"/>
                  </a:spcBef>
                  <a:spcAft>
                    <a:spcPct val="0"/>
                  </a:spcAft>
                </a:pPr>
                <a:endParaRPr lang="zh-CN" altLang="en-US" sz="800">
                  <a:solidFill>
                    <a:schemeClr val="bg1"/>
                  </a:solidFill>
                  <a:cs typeface="+mn-ea"/>
                  <a:sym typeface="+mn-lt"/>
                </a:endParaRPr>
              </a:p>
            </p:txBody>
          </p:sp>
          <p:grpSp>
            <p:nvGrpSpPr>
              <p:cNvPr id="19" name="Group 16">
                <a:extLst>
                  <a:ext uri="{FF2B5EF4-FFF2-40B4-BE49-F238E27FC236}">
                    <a16:creationId xmlns:a16="http://schemas.microsoft.com/office/drawing/2014/main" id="{289CFEC0-5313-A13E-7424-5743ED792BD3}"/>
                  </a:ext>
                </a:extLst>
              </p:cNvPr>
              <p:cNvGrpSpPr>
                <a:grpSpLocks/>
              </p:cNvGrpSpPr>
              <p:nvPr/>
            </p:nvGrpSpPr>
            <p:grpSpPr bwMode="auto">
              <a:xfrm>
                <a:off x="2726440" y="5602052"/>
                <a:ext cx="104062" cy="167263"/>
                <a:chOff x="4441" y="3144"/>
                <a:chExt cx="215" cy="345"/>
              </a:xfrm>
              <a:grpFill/>
            </p:grpSpPr>
            <p:sp>
              <p:nvSpPr>
                <p:cNvPr id="20" name="Freeform 17">
                  <a:extLst>
                    <a:ext uri="{FF2B5EF4-FFF2-40B4-BE49-F238E27FC236}">
                      <a16:creationId xmlns:a16="http://schemas.microsoft.com/office/drawing/2014/main" id="{04A9103E-13A7-6563-6E92-22A8A5D6E8CB}"/>
                    </a:ext>
                  </a:extLst>
                </p:cNvPr>
                <p:cNvSpPr>
                  <a:spLocks/>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21" name="Freeform 18">
                  <a:extLst>
                    <a:ext uri="{FF2B5EF4-FFF2-40B4-BE49-F238E27FC236}">
                      <a16:creationId xmlns:a16="http://schemas.microsoft.com/office/drawing/2014/main" id="{DF6769BB-9F85-4CA9-61C3-E1BB49748581}"/>
                    </a:ext>
                  </a:extLst>
                </p:cNvPr>
                <p:cNvSpPr>
                  <a:spLocks/>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grpSp>
          <p:nvGrpSpPr>
            <p:cNvPr id="10" name="组合 9">
              <a:extLst>
                <a:ext uri="{FF2B5EF4-FFF2-40B4-BE49-F238E27FC236}">
                  <a16:creationId xmlns:a16="http://schemas.microsoft.com/office/drawing/2014/main" id="{732849C7-7159-1B5E-B335-56CE817D7107}"/>
                </a:ext>
              </a:extLst>
            </p:cNvPr>
            <p:cNvGrpSpPr/>
            <p:nvPr/>
          </p:nvGrpSpPr>
          <p:grpSpPr>
            <a:xfrm>
              <a:off x="4414802" y="4745227"/>
              <a:ext cx="290407" cy="290407"/>
              <a:chOff x="732769" y="5535598"/>
              <a:chExt cx="290407" cy="290407"/>
            </a:xfrm>
            <a:solidFill>
              <a:schemeClr val="bg1"/>
            </a:solidFill>
          </p:grpSpPr>
          <p:sp>
            <p:nvSpPr>
              <p:cNvPr id="14" name="Oval 10">
                <a:extLst>
                  <a:ext uri="{FF2B5EF4-FFF2-40B4-BE49-F238E27FC236}">
                    <a16:creationId xmlns:a16="http://schemas.microsoft.com/office/drawing/2014/main" id="{7B1D6006-7789-8A2B-452B-2EB9676CDC42}"/>
                  </a:ext>
                </a:extLst>
              </p:cNvPr>
              <p:cNvSpPr>
                <a:spLocks/>
              </p:cNvSpPr>
              <p:nvPr/>
            </p:nvSpPr>
            <p:spPr bwMode="auto">
              <a:xfrm>
                <a:off x="732769" y="5535598"/>
                <a:ext cx="290407" cy="290407"/>
              </a:xfrm>
              <a:prstGeom prst="ellipse">
                <a:avLst/>
              </a:prstGeom>
              <a:solidFill>
                <a:srgbClr val="B8D9D2"/>
              </a:solidFill>
              <a:ln>
                <a:noFill/>
              </a:ln>
              <a:effectLst/>
            </p:spPr>
            <p:txBody>
              <a:bodyPr wrap="none" anchor="ctr"/>
              <a:lstStyle/>
              <a:p>
                <a:pPr algn="ctr" fontAlgn="base">
                  <a:spcBef>
                    <a:spcPct val="0"/>
                  </a:spcBef>
                  <a:spcAft>
                    <a:spcPct val="0"/>
                  </a:spcAft>
                </a:pPr>
                <a:endParaRPr lang="zh-CN" altLang="en-US" sz="800" dirty="0">
                  <a:solidFill>
                    <a:schemeClr val="bg1"/>
                  </a:solidFill>
                  <a:cs typeface="+mn-ea"/>
                  <a:sym typeface="+mn-lt"/>
                </a:endParaRPr>
              </a:p>
            </p:txBody>
          </p:sp>
          <p:grpSp>
            <p:nvGrpSpPr>
              <p:cNvPr id="15" name="组合 14">
                <a:extLst>
                  <a:ext uri="{FF2B5EF4-FFF2-40B4-BE49-F238E27FC236}">
                    <a16:creationId xmlns:a16="http://schemas.microsoft.com/office/drawing/2014/main" id="{C6469FF7-445C-AF61-87D5-922B75867CC1}"/>
                  </a:ext>
                </a:extLst>
              </p:cNvPr>
              <p:cNvGrpSpPr/>
              <p:nvPr/>
            </p:nvGrpSpPr>
            <p:grpSpPr>
              <a:xfrm>
                <a:off x="811795" y="5598991"/>
                <a:ext cx="132841" cy="151011"/>
                <a:chOff x="860980" y="3583766"/>
                <a:chExt cx="100336" cy="114060"/>
              </a:xfrm>
              <a:grpFill/>
            </p:grpSpPr>
            <p:sp>
              <p:nvSpPr>
                <p:cNvPr id="16" name="Freeform 12">
                  <a:extLst>
                    <a:ext uri="{FF2B5EF4-FFF2-40B4-BE49-F238E27FC236}">
                      <a16:creationId xmlns:a16="http://schemas.microsoft.com/office/drawing/2014/main" id="{EAAA27F2-06F1-020D-ECB6-1B0B583F2979}"/>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17" name="Freeform 13">
                  <a:extLst>
                    <a:ext uri="{FF2B5EF4-FFF2-40B4-BE49-F238E27FC236}">
                      <a16:creationId xmlns:a16="http://schemas.microsoft.com/office/drawing/2014/main" id="{88A55F06-4075-D65C-C52B-928226FBB817}"/>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sp>
          <p:nvSpPr>
            <p:cNvPr id="11" name="Text Box 20">
              <a:extLst>
                <a:ext uri="{FF2B5EF4-FFF2-40B4-BE49-F238E27FC236}">
                  <a16:creationId xmlns:a16="http://schemas.microsoft.com/office/drawing/2014/main" id="{FF21B1D3-A985-CD47-BA1A-820FF59A4CDE}"/>
                </a:ext>
              </a:extLst>
            </p:cNvPr>
            <p:cNvSpPr txBox="1">
              <a:spLocks/>
            </p:cNvSpPr>
            <p:nvPr/>
          </p:nvSpPr>
          <p:spPr bwMode="auto">
            <a:xfrm>
              <a:off x="6605465" y="4751931"/>
              <a:ext cx="10567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200" dirty="0">
                  <a:solidFill>
                    <a:schemeClr val="bg1"/>
                  </a:solidFill>
                  <a:cs typeface="+mn-ea"/>
                  <a:sym typeface="+mn-lt"/>
                </a:rPr>
                <a:t>XX.XX.20XX</a:t>
              </a:r>
              <a:endParaRPr lang="zh-CN" altLang="en-US" sz="1200" dirty="0">
                <a:solidFill>
                  <a:schemeClr val="bg1"/>
                </a:solidFill>
                <a:cs typeface="+mn-ea"/>
                <a:sym typeface="+mn-lt"/>
              </a:endParaRPr>
            </a:p>
          </p:txBody>
        </p:sp>
        <p:sp>
          <p:nvSpPr>
            <p:cNvPr id="13" name="矩形 12">
              <a:extLst>
                <a:ext uri="{FF2B5EF4-FFF2-40B4-BE49-F238E27FC236}">
                  <a16:creationId xmlns:a16="http://schemas.microsoft.com/office/drawing/2014/main" id="{37AA9B15-C300-668F-FFAC-D5AD9EC66925}"/>
                </a:ext>
              </a:extLst>
            </p:cNvPr>
            <p:cNvSpPr/>
            <p:nvPr/>
          </p:nvSpPr>
          <p:spPr>
            <a:xfrm>
              <a:off x="4705028" y="4751931"/>
              <a:ext cx="173797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200" dirty="0">
                  <a:solidFill>
                    <a:schemeClr val="bg1"/>
                  </a:solidFill>
                  <a:cs typeface="+mn-ea"/>
                  <a:sym typeface="+mn-lt"/>
                </a:rPr>
                <a:t>Report </a:t>
              </a:r>
              <a:r>
                <a:rPr lang="zh-CN" altLang="en-US" sz="1200" dirty="0">
                  <a:solidFill>
                    <a:schemeClr val="bg1"/>
                  </a:solidFill>
                  <a:cs typeface="+mn-ea"/>
                  <a:sym typeface="+mn-lt"/>
                </a:rPr>
                <a:t>：</a:t>
              </a:r>
              <a:r>
                <a:rPr lang="en-US" altLang="zh-CN" sz="1200" dirty="0">
                  <a:solidFill>
                    <a:schemeClr val="bg1"/>
                  </a:solidFill>
                  <a:cs typeface="+mn-ea"/>
                  <a:sym typeface="+mn-lt"/>
                </a:rPr>
                <a:t>freeppt7.com</a:t>
              </a:r>
              <a:endParaRPr lang="zh-CN" altLang="en-US" sz="1200" dirty="0">
                <a:solidFill>
                  <a:schemeClr val="bg1"/>
                </a:solidFill>
                <a:cs typeface="+mn-ea"/>
                <a:sym typeface="+mn-lt"/>
              </a:endParaRPr>
            </a:p>
          </p:txBody>
        </p:sp>
      </p:grpSp>
    </p:spTree>
    <p:extLst>
      <p:ext uri="{BB962C8B-B14F-4D97-AF65-F5344CB8AC3E}">
        <p14:creationId xmlns:p14="http://schemas.microsoft.com/office/powerpoint/2010/main" val="114304002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par>
                          <p:cTn id="20" fill="hold">
                            <p:stCondLst>
                              <p:cond delay="2000"/>
                            </p:stCondLst>
                            <p:childTnLst>
                              <p:par>
                                <p:cTn id="21" presetID="16" presetClass="entr" presetSubtype="37"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outVertical)">
                                      <p:cBhvr>
                                        <p:cTn id="23" dur="500"/>
                                        <p:tgtEl>
                                          <p:spTgt spid="5"/>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P spid="6"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形状 19">
            <a:extLst>
              <a:ext uri="{FF2B5EF4-FFF2-40B4-BE49-F238E27FC236}">
                <a16:creationId xmlns:a16="http://schemas.microsoft.com/office/drawing/2014/main" id="{62D0E08B-7D5A-4FAF-A013-79F525754C4F}"/>
              </a:ext>
            </a:extLst>
          </p:cNvPr>
          <p:cNvSpPr/>
          <p:nvPr/>
        </p:nvSpPr>
        <p:spPr>
          <a:xfrm>
            <a:off x="1781175" y="2765915"/>
            <a:ext cx="2399370" cy="1688179"/>
          </a:xfrm>
          <a:custGeom>
            <a:avLst/>
            <a:gdLst>
              <a:gd name="connsiteX0" fmla="*/ 0 w 2399370"/>
              <a:gd name="connsiteY0" fmla="*/ 0 h 1688179"/>
              <a:gd name="connsiteX1" fmla="*/ 2399370 w 2399370"/>
              <a:gd name="connsiteY1" fmla="*/ 0 h 1688179"/>
              <a:gd name="connsiteX2" fmla="*/ 2399370 w 2399370"/>
              <a:gd name="connsiteY2" fmla="*/ 1688179 h 1688179"/>
              <a:gd name="connsiteX3" fmla="*/ 0 w 2399370"/>
              <a:gd name="connsiteY3" fmla="*/ 1688179 h 1688179"/>
            </a:gdLst>
            <a:ahLst/>
            <a:cxnLst>
              <a:cxn ang="0">
                <a:pos x="connsiteX0" y="connsiteY0"/>
              </a:cxn>
              <a:cxn ang="0">
                <a:pos x="connsiteX1" y="connsiteY1"/>
              </a:cxn>
              <a:cxn ang="0">
                <a:pos x="connsiteX2" y="connsiteY2"/>
              </a:cxn>
              <a:cxn ang="0">
                <a:pos x="connsiteX3" y="connsiteY3"/>
              </a:cxn>
            </a:cxnLst>
            <a:rect l="l" t="t" r="r" b="b"/>
            <a:pathLst>
              <a:path w="2399370" h="1688179">
                <a:moveTo>
                  <a:pt x="0" y="0"/>
                </a:moveTo>
                <a:lnTo>
                  <a:pt x="2399370" y="0"/>
                </a:lnTo>
                <a:lnTo>
                  <a:pt x="2399370" y="1688179"/>
                </a:lnTo>
                <a:lnTo>
                  <a:pt x="0" y="1688179"/>
                </a:lnTo>
                <a:close/>
              </a:path>
            </a:pathLst>
          </a:custGeom>
          <a:blipFill>
            <a:blip r:embed="rId3" cstate="screen">
              <a:extLst>
                <a:ext uri="{28A0092B-C50C-407E-A947-70E740481C1C}">
                  <a14:useLocalDpi xmlns:a14="http://schemas.microsoft.com/office/drawing/2010/main"/>
                </a:ext>
              </a:extLst>
            </a:blip>
            <a:srcRect/>
            <a:stretch>
              <a:fillRect/>
            </a:stretch>
          </a:blip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3" name="任意多边形: 形状 22">
            <a:extLst>
              <a:ext uri="{FF2B5EF4-FFF2-40B4-BE49-F238E27FC236}">
                <a16:creationId xmlns:a16="http://schemas.microsoft.com/office/drawing/2014/main" id="{C8088C71-4BEF-4213-A2F7-484881FAF287}"/>
              </a:ext>
            </a:extLst>
          </p:cNvPr>
          <p:cNvSpPr/>
          <p:nvPr/>
        </p:nvSpPr>
        <p:spPr>
          <a:xfrm>
            <a:off x="4545094" y="2373656"/>
            <a:ext cx="3101811" cy="2182411"/>
          </a:xfrm>
          <a:custGeom>
            <a:avLst/>
            <a:gdLst>
              <a:gd name="connsiteX0" fmla="*/ 0 w 3101811"/>
              <a:gd name="connsiteY0" fmla="*/ 0 h 2182411"/>
              <a:gd name="connsiteX1" fmla="*/ 3101811 w 3101811"/>
              <a:gd name="connsiteY1" fmla="*/ 0 h 2182411"/>
              <a:gd name="connsiteX2" fmla="*/ 3101811 w 3101811"/>
              <a:gd name="connsiteY2" fmla="*/ 2182411 h 2182411"/>
              <a:gd name="connsiteX3" fmla="*/ 0 w 3101811"/>
              <a:gd name="connsiteY3" fmla="*/ 2182411 h 2182411"/>
            </a:gdLst>
            <a:ahLst/>
            <a:cxnLst>
              <a:cxn ang="0">
                <a:pos x="connsiteX0" y="connsiteY0"/>
              </a:cxn>
              <a:cxn ang="0">
                <a:pos x="connsiteX1" y="connsiteY1"/>
              </a:cxn>
              <a:cxn ang="0">
                <a:pos x="connsiteX2" y="connsiteY2"/>
              </a:cxn>
              <a:cxn ang="0">
                <a:pos x="connsiteX3" y="connsiteY3"/>
              </a:cxn>
            </a:cxnLst>
            <a:rect l="l" t="t" r="r" b="b"/>
            <a:pathLst>
              <a:path w="3101811" h="2182411">
                <a:moveTo>
                  <a:pt x="0" y="0"/>
                </a:moveTo>
                <a:lnTo>
                  <a:pt x="3101811" y="0"/>
                </a:lnTo>
                <a:lnTo>
                  <a:pt x="3101811" y="2182411"/>
                </a:lnTo>
                <a:lnTo>
                  <a:pt x="0" y="2182411"/>
                </a:lnTo>
                <a:close/>
              </a:path>
            </a:pathLst>
          </a:custGeom>
          <a:blipFill>
            <a:blip r:embed="rId4"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cs typeface="+mn-ea"/>
              <a:sym typeface="+mn-lt"/>
            </a:endParaRPr>
          </a:p>
        </p:txBody>
      </p:sp>
      <p:sp>
        <p:nvSpPr>
          <p:cNvPr id="26" name="任意多边形: 形状 25">
            <a:extLst>
              <a:ext uri="{FF2B5EF4-FFF2-40B4-BE49-F238E27FC236}">
                <a16:creationId xmlns:a16="http://schemas.microsoft.com/office/drawing/2014/main" id="{E8B28EBF-EF46-48C2-8589-4B37A4E594CC}"/>
              </a:ext>
            </a:extLst>
          </p:cNvPr>
          <p:cNvSpPr/>
          <p:nvPr/>
        </p:nvSpPr>
        <p:spPr>
          <a:xfrm>
            <a:off x="8011455" y="2765915"/>
            <a:ext cx="2399370" cy="1688179"/>
          </a:xfrm>
          <a:custGeom>
            <a:avLst/>
            <a:gdLst>
              <a:gd name="connsiteX0" fmla="*/ 0 w 2399370"/>
              <a:gd name="connsiteY0" fmla="*/ 0 h 1688179"/>
              <a:gd name="connsiteX1" fmla="*/ 2399370 w 2399370"/>
              <a:gd name="connsiteY1" fmla="*/ 0 h 1688179"/>
              <a:gd name="connsiteX2" fmla="*/ 2399370 w 2399370"/>
              <a:gd name="connsiteY2" fmla="*/ 1688179 h 1688179"/>
              <a:gd name="connsiteX3" fmla="*/ 0 w 2399370"/>
              <a:gd name="connsiteY3" fmla="*/ 1688179 h 1688179"/>
            </a:gdLst>
            <a:ahLst/>
            <a:cxnLst>
              <a:cxn ang="0">
                <a:pos x="connsiteX0" y="connsiteY0"/>
              </a:cxn>
              <a:cxn ang="0">
                <a:pos x="connsiteX1" y="connsiteY1"/>
              </a:cxn>
              <a:cxn ang="0">
                <a:pos x="connsiteX2" y="connsiteY2"/>
              </a:cxn>
              <a:cxn ang="0">
                <a:pos x="connsiteX3" y="connsiteY3"/>
              </a:cxn>
            </a:cxnLst>
            <a:rect l="l" t="t" r="r" b="b"/>
            <a:pathLst>
              <a:path w="2399370" h="1688179">
                <a:moveTo>
                  <a:pt x="0" y="0"/>
                </a:moveTo>
                <a:lnTo>
                  <a:pt x="2399370" y="0"/>
                </a:lnTo>
                <a:lnTo>
                  <a:pt x="2399370" y="1688179"/>
                </a:lnTo>
                <a:lnTo>
                  <a:pt x="0" y="1688179"/>
                </a:lnTo>
                <a:close/>
              </a:path>
            </a:pathLst>
          </a:custGeom>
          <a:blipFill>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ïṧ1ïḑè">
            <a:extLst>
              <a:ext uri="{FF2B5EF4-FFF2-40B4-BE49-F238E27FC236}">
                <a16:creationId xmlns:a16="http://schemas.microsoft.com/office/drawing/2014/main" id="{DD775B50-0F68-4408-9D8A-CA8DE249505E}"/>
              </a:ext>
            </a:extLst>
          </p:cNvPr>
          <p:cNvSpPr/>
          <p:nvPr/>
        </p:nvSpPr>
        <p:spPr bwMode="auto">
          <a:xfrm>
            <a:off x="1781175" y="4122645"/>
            <a:ext cx="2399370" cy="331447"/>
          </a:xfrm>
          <a:prstGeom prst="rect">
            <a:avLst/>
          </a:prstGeom>
          <a:blipFill>
            <a:blip r:embed="rId6" cstate="screen">
              <a:extLst>
                <a:ext uri="{28A0092B-C50C-407E-A947-70E740481C1C}">
                  <a14:useLocalDpi xmlns:a14="http://schemas.microsoft.com/office/drawing/2010/main"/>
                </a:ext>
              </a:extLst>
            </a:blip>
            <a:stretch>
              <a:fillRect/>
            </a:stretch>
          </a:blipFill>
          <a:ln>
            <a:noFill/>
          </a:ln>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lnSpc>
                <a:spcPct val="160000"/>
              </a:lnSpc>
            </a:pPr>
            <a:endParaRPr lang="en-US" altLang="zh-CN" sz="1100" dirty="0">
              <a:solidFill>
                <a:schemeClr val="bg1"/>
              </a:solidFill>
              <a:cs typeface="+mn-ea"/>
              <a:sym typeface="+mn-lt"/>
            </a:endParaRPr>
          </a:p>
        </p:txBody>
      </p:sp>
      <p:sp>
        <p:nvSpPr>
          <p:cNvPr id="11" name="i$ļiḑé">
            <a:extLst>
              <a:ext uri="{FF2B5EF4-FFF2-40B4-BE49-F238E27FC236}">
                <a16:creationId xmlns:a16="http://schemas.microsoft.com/office/drawing/2014/main" id="{5D8F3770-4476-431F-B1E6-4E6A45A66D86}"/>
              </a:ext>
            </a:extLst>
          </p:cNvPr>
          <p:cNvSpPr/>
          <p:nvPr/>
        </p:nvSpPr>
        <p:spPr bwMode="auto">
          <a:xfrm>
            <a:off x="8011455" y="4122645"/>
            <a:ext cx="2399370" cy="331447"/>
          </a:xfrm>
          <a:prstGeom prst="rect">
            <a:avLst/>
          </a:prstGeom>
          <a:blipFill dpi="0" rotWithShape="1">
            <a:blip r:embed="rId7"/>
            <a:srcRect/>
            <a:tile tx="0" ty="0" sx="100000" sy="100000" flip="none" algn="ctr"/>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endParaRPr lang="en-US" altLang="zh-CN" sz="2400" dirty="0">
              <a:solidFill>
                <a:schemeClr val="lt1"/>
              </a:solidFill>
              <a:cs typeface="+mn-ea"/>
              <a:sym typeface="+mn-lt"/>
            </a:endParaRPr>
          </a:p>
        </p:txBody>
      </p:sp>
      <p:grpSp>
        <p:nvGrpSpPr>
          <p:cNvPr id="17" name="组合 16">
            <a:extLst>
              <a:ext uri="{FF2B5EF4-FFF2-40B4-BE49-F238E27FC236}">
                <a16:creationId xmlns:a16="http://schemas.microsoft.com/office/drawing/2014/main" id="{D229B936-0CDA-4563-91D9-84171638DF6C}"/>
              </a:ext>
            </a:extLst>
          </p:cNvPr>
          <p:cNvGrpSpPr/>
          <p:nvPr/>
        </p:nvGrpSpPr>
        <p:grpSpPr>
          <a:xfrm>
            <a:off x="4673600" y="4693597"/>
            <a:ext cx="2844800" cy="1260329"/>
            <a:chOff x="2584933" y="2343753"/>
            <a:chExt cx="2844800" cy="1260329"/>
          </a:xfrm>
        </p:grpSpPr>
        <p:sp>
          <p:nvSpPr>
            <p:cNvPr id="18" name="文本框 17">
              <a:extLst>
                <a:ext uri="{FF2B5EF4-FFF2-40B4-BE49-F238E27FC236}">
                  <a16:creationId xmlns:a16="http://schemas.microsoft.com/office/drawing/2014/main" id="{CBA692ED-56F5-4A4C-ABFA-A92555854F3B}"/>
                </a:ext>
              </a:extLst>
            </p:cNvPr>
            <p:cNvSpPr txBox="1"/>
            <p:nvPr/>
          </p:nvSpPr>
          <p:spPr>
            <a:xfrm>
              <a:off x="3075915" y="2343753"/>
              <a:ext cx="1862835" cy="338554"/>
            </a:xfrm>
            <a:prstGeom prst="rect">
              <a:avLst/>
            </a:prstGeom>
            <a:noFill/>
          </p:spPr>
          <p:txBody>
            <a:bodyPr wrap="square" rtlCol="0">
              <a:spAutoFit/>
              <a:scene3d>
                <a:camera prst="orthographicFront"/>
                <a:lightRig rig="threePt" dir="t"/>
              </a:scene3d>
              <a:sp3d contourW="12700"/>
            </a:bodyPr>
            <a:lstStyle/>
            <a:p>
              <a:pPr algn="ctr"/>
              <a:r>
                <a:rPr lang="en-US" altLang="zh-CN" sz="1600" b="1" dirty="0">
                  <a:solidFill>
                    <a:schemeClr val="tx1">
                      <a:lumMod val="75000"/>
                      <a:lumOff val="25000"/>
                    </a:schemeClr>
                  </a:solidFill>
                  <a:cs typeface="+mn-ea"/>
                  <a:sym typeface="+mn-lt"/>
                </a:rPr>
                <a:t>Add title text</a:t>
              </a:r>
              <a:endParaRPr lang="zh-CN" altLang="en-US" sz="1600" b="1" dirty="0">
                <a:solidFill>
                  <a:schemeClr val="tx1">
                    <a:lumMod val="75000"/>
                    <a:lumOff val="25000"/>
                  </a:schemeClr>
                </a:solidFill>
                <a:cs typeface="+mn-ea"/>
                <a:sym typeface="+mn-lt"/>
              </a:endParaRPr>
            </a:p>
          </p:txBody>
        </p:sp>
        <p:sp>
          <p:nvSpPr>
            <p:cNvPr id="19" name="文本框 18">
              <a:extLst>
                <a:ext uri="{FF2B5EF4-FFF2-40B4-BE49-F238E27FC236}">
                  <a16:creationId xmlns:a16="http://schemas.microsoft.com/office/drawing/2014/main" id="{6FC216D9-3E05-45C1-87EF-787E0CB7D2BC}"/>
                </a:ext>
              </a:extLst>
            </p:cNvPr>
            <p:cNvSpPr txBox="1"/>
            <p:nvPr/>
          </p:nvSpPr>
          <p:spPr>
            <a:xfrm>
              <a:off x="2584933" y="2687228"/>
              <a:ext cx="2844800" cy="916854"/>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bg1">
                      <a:lumMod val="50000"/>
                    </a:schemeClr>
                  </a:solidFill>
                  <a:cs typeface="+mn-ea"/>
                  <a:sym typeface="+mn-lt"/>
                </a:rPr>
                <a:t>The user print the presentation and make it into a film to be user presentation and make be used in a wider field</a:t>
              </a:r>
            </a:p>
          </p:txBody>
        </p:sp>
      </p:grpSp>
      <p:sp>
        <p:nvSpPr>
          <p:cNvPr id="21" name="文本框 20">
            <a:extLst>
              <a:ext uri="{FF2B5EF4-FFF2-40B4-BE49-F238E27FC236}">
                <a16:creationId xmlns:a16="http://schemas.microsoft.com/office/drawing/2014/main" id="{D26B2EA1-6D6A-4007-86A1-9D5F7023029E}"/>
              </a:ext>
            </a:extLst>
          </p:cNvPr>
          <p:cNvSpPr txBox="1"/>
          <p:nvPr/>
        </p:nvSpPr>
        <p:spPr>
          <a:xfrm>
            <a:off x="2049442" y="4133924"/>
            <a:ext cx="1862835" cy="338554"/>
          </a:xfrm>
          <a:prstGeom prst="rect">
            <a:avLst/>
          </a:prstGeom>
          <a:noFill/>
        </p:spPr>
        <p:txBody>
          <a:bodyPr wrap="square" rtlCol="0">
            <a:spAutoFit/>
            <a:scene3d>
              <a:camera prst="orthographicFront"/>
              <a:lightRig rig="threePt" dir="t"/>
            </a:scene3d>
            <a:sp3d contourW="12700"/>
          </a:bodyPr>
          <a:lstStyle/>
          <a:p>
            <a:pPr algn="ctr"/>
            <a:r>
              <a:rPr lang="en-US" altLang="zh-CN" sz="1600" b="1" dirty="0">
                <a:solidFill>
                  <a:schemeClr val="bg1"/>
                </a:solidFill>
                <a:cs typeface="+mn-ea"/>
                <a:sym typeface="+mn-lt"/>
              </a:rPr>
              <a:t>Add title text</a:t>
            </a:r>
            <a:endParaRPr lang="zh-CN" altLang="en-US" sz="1600" b="1" dirty="0">
              <a:solidFill>
                <a:schemeClr val="bg1"/>
              </a:solidFill>
              <a:cs typeface="+mn-ea"/>
              <a:sym typeface="+mn-lt"/>
            </a:endParaRPr>
          </a:p>
        </p:txBody>
      </p:sp>
      <p:sp>
        <p:nvSpPr>
          <p:cNvPr id="22" name="文本框 21">
            <a:extLst>
              <a:ext uri="{FF2B5EF4-FFF2-40B4-BE49-F238E27FC236}">
                <a16:creationId xmlns:a16="http://schemas.microsoft.com/office/drawing/2014/main" id="{0FA7F564-5FA2-4E94-8A12-CA9BF66BEF9A}"/>
              </a:ext>
            </a:extLst>
          </p:cNvPr>
          <p:cNvSpPr txBox="1"/>
          <p:nvPr/>
        </p:nvSpPr>
        <p:spPr>
          <a:xfrm>
            <a:off x="1781176" y="4594966"/>
            <a:ext cx="2399368" cy="706347"/>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bg1">
                    <a:lumMod val="50000"/>
                  </a:schemeClr>
                </a:solidFill>
                <a:cs typeface="+mn-ea"/>
                <a:sym typeface="+mn-lt"/>
              </a:rPr>
              <a:t>The user print the presentation and make it into a film to be user presentation and in a wider field</a:t>
            </a:r>
          </a:p>
        </p:txBody>
      </p:sp>
      <p:sp>
        <p:nvSpPr>
          <p:cNvPr id="24" name="文本框 23">
            <a:extLst>
              <a:ext uri="{FF2B5EF4-FFF2-40B4-BE49-F238E27FC236}">
                <a16:creationId xmlns:a16="http://schemas.microsoft.com/office/drawing/2014/main" id="{4FC8A0E3-EEDA-478C-A4C7-CC4AB14A833C}"/>
              </a:ext>
            </a:extLst>
          </p:cNvPr>
          <p:cNvSpPr txBox="1"/>
          <p:nvPr/>
        </p:nvSpPr>
        <p:spPr>
          <a:xfrm>
            <a:off x="8279720" y="4133924"/>
            <a:ext cx="1862835" cy="338554"/>
          </a:xfrm>
          <a:prstGeom prst="rect">
            <a:avLst/>
          </a:prstGeom>
          <a:noFill/>
        </p:spPr>
        <p:txBody>
          <a:bodyPr wrap="square" rtlCol="0">
            <a:spAutoFit/>
            <a:scene3d>
              <a:camera prst="orthographicFront"/>
              <a:lightRig rig="threePt" dir="t"/>
            </a:scene3d>
            <a:sp3d contourW="12700"/>
          </a:bodyPr>
          <a:lstStyle/>
          <a:p>
            <a:pPr algn="ctr"/>
            <a:r>
              <a:rPr lang="en-US" altLang="zh-CN" sz="1600" b="1" dirty="0">
                <a:solidFill>
                  <a:schemeClr val="bg1"/>
                </a:solidFill>
                <a:cs typeface="+mn-ea"/>
                <a:sym typeface="+mn-lt"/>
              </a:rPr>
              <a:t>Add title text</a:t>
            </a:r>
            <a:endParaRPr lang="zh-CN" altLang="en-US" sz="1600" b="1" dirty="0">
              <a:solidFill>
                <a:schemeClr val="bg1"/>
              </a:solidFill>
              <a:cs typeface="+mn-ea"/>
              <a:sym typeface="+mn-lt"/>
            </a:endParaRPr>
          </a:p>
        </p:txBody>
      </p:sp>
      <p:sp>
        <p:nvSpPr>
          <p:cNvPr id="25" name="文本框 24">
            <a:extLst>
              <a:ext uri="{FF2B5EF4-FFF2-40B4-BE49-F238E27FC236}">
                <a16:creationId xmlns:a16="http://schemas.microsoft.com/office/drawing/2014/main" id="{ED7FBD4F-E76A-4038-9E99-81C16C72C24C}"/>
              </a:ext>
            </a:extLst>
          </p:cNvPr>
          <p:cNvSpPr txBox="1"/>
          <p:nvPr/>
        </p:nvSpPr>
        <p:spPr>
          <a:xfrm>
            <a:off x="8011454" y="4594966"/>
            <a:ext cx="2399368" cy="706347"/>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bg1">
                    <a:lumMod val="50000"/>
                  </a:schemeClr>
                </a:solidFill>
                <a:cs typeface="+mn-ea"/>
                <a:sym typeface="+mn-lt"/>
              </a:rPr>
              <a:t>The user print the presentation and make it into a film to be user presentation and in a wider field</a:t>
            </a:r>
          </a:p>
        </p:txBody>
      </p:sp>
      <p:sp>
        <p:nvSpPr>
          <p:cNvPr id="27" name="文本框 26">
            <a:extLst>
              <a:ext uri="{FF2B5EF4-FFF2-40B4-BE49-F238E27FC236}">
                <a16:creationId xmlns:a16="http://schemas.microsoft.com/office/drawing/2014/main" id="{F621C84B-DE3E-43AA-9C6A-8D2F3851B8FD}"/>
              </a:ext>
            </a:extLst>
          </p:cNvPr>
          <p:cNvSpPr txBox="1"/>
          <p:nvPr/>
        </p:nvSpPr>
        <p:spPr>
          <a:xfrm>
            <a:off x="4134905" y="417749"/>
            <a:ext cx="3927406" cy="584775"/>
          </a:xfrm>
          <a:prstGeom prst="rect">
            <a:avLst/>
          </a:prstGeom>
          <a:noFill/>
        </p:spPr>
        <p:txBody>
          <a:bodyPr wrap="square" rtlCol="0">
            <a:spAutoFit/>
            <a:scene3d>
              <a:camera prst="orthographicFront"/>
              <a:lightRig rig="threePt" dir="t"/>
            </a:scene3d>
            <a:sp3d contourW="12700"/>
          </a:bodyPr>
          <a:lstStyle/>
          <a:p>
            <a:pPr algn="ctr"/>
            <a:r>
              <a:rPr lang="en-US" altLang="zh-CN" sz="3200" b="1" dirty="0">
                <a:blipFill dpi="0" rotWithShape="1">
                  <a:blip r:embed="rId8"/>
                  <a:srcRect/>
                  <a:tile tx="0" ty="0" sx="100000" sy="100000" flip="none" algn="tl"/>
                </a:blipFill>
                <a:cs typeface="+mn-ea"/>
                <a:sym typeface="+mn-lt"/>
              </a:rPr>
              <a:t>Add title text</a:t>
            </a:r>
            <a:endParaRPr lang="zh-CN" altLang="en-US" sz="3200" b="1" dirty="0">
              <a:blipFill dpi="0" rotWithShape="1">
                <a:blip r:embed="rId8"/>
                <a:srcRect/>
                <a:tile tx="0" ty="0" sx="100000" sy="100000" flip="none" algn="tl"/>
              </a:blipFill>
              <a:cs typeface="+mn-ea"/>
              <a:sym typeface="+mn-lt"/>
            </a:endParaRPr>
          </a:p>
        </p:txBody>
      </p:sp>
      <p:sp>
        <p:nvSpPr>
          <p:cNvPr id="28" name="文本框 27">
            <a:extLst>
              <a:ext uri="{FF2B5EF4-FFF2-40B4-BE49-F238E27FC236}">
                <a16:creationId xmlns:a16="http://schemas.microsoft.com/office/drawing/2014/main" id="{09DE24D1-61F4-495D-A85A-3E679970FB7A}"/>
              </a:ext>
            </a:extLst>
          </p:cNvPr>
          <p:cNvSpPr txBox="1"/>
          <p:nvPr/>
        </p:nvSpPr>
        <p:spPr>
          <a:xfrm>
            <a:off x="3805686" y="1090201"/>
            <a:ext cx="4633464" cy="276999"/>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bg1">
                    <a:lumMod val="75000"/>
                  </a:schemeClr>
                </a:solidFill>
                <a:cs typeface="+mn-ea"/>
                <a:sym typeface="+mn-lt"/>
              </a:rPr>
              <a:t>Click here to add content, content to match the title. </a:t>
            </a:r>
          </a:p>
        </p:txBody>
      </p:sp>
      <p:cxnSp>
        <p:nvCxnSpPr>
          <p:cNvPr id="29" name="直接连接符 28">
            <a:extLst>
              <a:ext uri="{FF2B5EF4-FFF2-40B4-BE49-F238E27FC236}">
                <a16:creationId xmlns:a16="http://schemas.microsoft.com/office/drawing/2014/main" id="{EF6ED575-AC4D-4D33-885F-3C4DD68A6B5D}"/>
              </a:ext>
            </a:extLst>
          </p:cNvPr>
          <p:cNvCxnSpPr>
            <a:cxnSpLocks/>
          </p:cNvCxnSpPr>
          <p:nvPr/>
        </p:nvCxnSpPr>
        <p:spPr>
          <a:xfrm>
            <a:off x="5935784" y="1040624"/>
            <a:ext cx="320432" cy="0"/>
          </a:xfrm>
          <a:prstGeom prst="line">
            <a:avLst/>
          </a:prstGeom>
          <a:ln w="28575">
            <a:solidFill>
              <a:srgbClr val="AB32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53691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randombar(horizontal)">
                                      <p:cBhvr>
                                        <p:cTn id="13" dur="500"/>
                                        <p:tgtEl>
                                          <p:spTgt spid="26"/>
                                        </p:tgtEl>
                                      </p:cBhvr>
                                    </p:animEffect>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53" presetClass="entr" presetSubtype="16"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childTnLst>
                          </p:cTn>
                        </p:par>
                        <p:par>
                          <p:cTn id="41" fill="hold">
                            <p:stCondLst>
                              <p:cond delay="2000"/>
                            </p:stCondLst>
                            <p:childTnLst>
                              <p:par>
                                <p:cTn id="42" presetID="14" presetClass="entr" presetSubtype="10"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randombar(horizontal)">
                                      <p:cBhvr>
                                        <p:cTn id="44" dur="500"/>
                                        <p:tgtEl>
                                          <p:spTgt spid="22"/>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randombar(horizontal)">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6" grpId="0" animBg="1"/>
      <p:bldP spid="13" grpId="0" animBg="1"/>
      <p:bldP spid="11" grpId="0" animBg="1"/>
      <p:bldP spid="21" grpId="0"/>
      <p:bldP spid="22" grpId="0"/>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DBCDB876-796D-4F35-A8BE-CAF55A469E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79900" y="2757792"/>
            <a:ext cx="3632200" cy="2979856"/>
          </a:xfrm>
          <a:prstGeom prst="rect">
            <a:avLst/>
          </a:prstGeom>
        </p:spPr>
      </p:pic>
      <p:sp>
        <p:nvSpPr>
          <p:cNvPr id="28" name="任意多边形: 形状 27">
            <a:extLst>
              <a:ext uri="{FF2B5EF4-FFF2-40B4-BE49-F238E27FC236}">
                <a16:creationId xmlns:a16="http://schemas.microsoft.com/office/drawing/2014/main" id="{EB5E2799-2663-4CEF-9F25-F876BC720C9E}"/>
              </a:ext>
            </a:extLst>
          </p:cNvPr>
          <p:cNvSpPr/>
          <p:nvPr/>
        </p:nvSpPr>
        <p:spPr>
          <a:xfrm>
            <a:off x="4422775" y="2889251"/>
            <a:ext cx="3351166" cy="1920875"/>
          </a:xfrm>
          <a:custGeom>
            <a:avLst/>
            <a:gdLst>
              <a:gd name="connsiteX0" fmla="*/ 0 w 3351166"/>
              <a:gd name="connsiteY0" fmla="*/ 0 h 1920875"/>
              <a:gd name="connsiteX1" fmla="*/ 3351166 w 3351166"/>
              <a:gd name="connsiteY1" fmla="*/ 0 h 1920875"/>
              <a:gd name="connsiteX2" fmla="*/ 3351166 w 3351166"/>
              <a:gd name="connsiteY2" fmla="*/ 1920875 h 1920875"/>
              <a:gd name="connsiteX3" fmla="*/ 0 w 3351166"/>
              <a:gd name="connsiteY3" fmla="*/ 1920875 h 1920875"/>
            </a:gdLst>
            <a:ahLst/>
            <a:cxnLst>
              <a:cxn ang="0">
                <a:pos x="connsiteX0" y="connsiteY0"/>
              </a:cxn>
              <a:cxn ang="0">
                <a:pos x="connsiteX1" y="connsiteY1"/>
              </a:cxn>
              <a:cxn ang="0">
                <a:pos x="connsiteX2" y="connsiteY2"/>
              </a:cxn>
              <a:cxn ang="0">
                <a:pos x="connsiteX3" y="connsiteY3"/>
              </a:cxn>
            </a:cxnLst>
            <a:rect l="l" t="t" r="r" b="b"/>
            <a:pathLst>
              <a:path w="3351166" h="1920875">
                <a:moveTo>
                  <a:pt x="0" y="0"/>
                </a:moveTo>
                <a:lnTo>
                  <a:pt x="3351166" y="0"/>
                </a:lnTo>
                <a:lnTo>
                  <a:pt x="3351166" y="1920875"/>
                </a:lnTo>
                <a:lnTo>
                  <a:pt x="0" y="1920875"/>
                </a:lnTo>
                <a:close/>
              </a:path>
            </a:pathLst>
          </a:custGeom>
          <a:blipFill>
            <a:blip r:embed="rId4"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cs typeface="+mn-ea"/>
              <a:sym typeface="+mn-lt"/>
            </a:endParaRPr>
          </a:p>
        </p:txBody>
      </p:sp>
      <p:sp>
        <p:nvSpPr>
          <p:cNvPr id="2" name="圆角矩形 13">
            <a:extLst>
              <a:ext uri="{FF2B5EF4-FFF2-40B4-BE49-F238E27FC236}">
                <a16:creationId xmlns:a16="http://schemas.microsoft.com/office/drawing/2014/main" id="{A59FED8C-2ADC-4EB2-9211-24CC9999B51D}"/>
              </a:ext>
            </a:extLst>
          </p:cNvPr>
          <p:cNvSpPr/>
          <p:nvPr/>
        </p:nvSpPr>
        <p:spPr>
          <a:xfrm rot="2700000">
            <a:off x="879929" y="2536718"/>
            <a:ext cx="667658" cy="667658"/>
          </a:xfrm>
          <a:prstGeom prst="roundRect">
            <a:avLst/>
          </a:prstGeom>
          <a:blipFill dpi="0" rotWithShape="1">
            <a:blip r:embed="rId5" cstate="screen">
              <a:extLst>
                <a:ext uri="{28A0092B-C50C-407E-A947-70E740481C1C}">
                  <a14:useLocalDpi xmlns:a14="http://schemas.microsoft.com/office/drawing/2010/main"/>
                </a:ext>
              </a:extLst>
            </a:blip>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defTabSz="914377"/>
            <a:endParaRPr lang="zh-CN" altLang="en-US" sz="2400">
              <a:solidFill>
                <a:schemeClr val="lt1"/>
              </a:solidFill>
              <a:cs typeface="+mn-ea"/>
              <a:sym typeface="+mn-lt"/>
            </a:endParaRPr>
          </a:p>
        </p:txBody>
      </p:sp>
      <p:sp>
        <p:nvSpPr>
          <p:cNvPr id="3" name="圆角矩形 16">
            <a:extLst>
              <a:ext uri="{FF2B5EF4-FFF2-40B4-BE49-F238E27FC236}">
                <a16:creationId xmlns:a16="http://schemas.microsoft.com/office/drawing/2014/main" id="{1FE02E35-CABB-4AEC-A24C-A75BD3EC2FE1}"/>
              </a:ext>
            </a:extLst>
          </p:cNvPr>
          <p:cNvSpPr/>
          <p:nvPr/>
        </p:nvSpPr>
        <p:spPr>
          <a:xfrm rot="2700000">
            <a:off x="879929" y="4706604"/>
            <a:ext cx="667658" cy="667658"/>
          </a:xfrm>
          <a:prstGeom prst="roundRect">
            <a:avLst/>
          </a:prstGeom>
          <a:blipFill>
            <a:blip r:embed="rId6" cstate="screen">
              <a:extLst>
                <a:ext uri="{28A0092B-C50C-407E-A947-70E740481C1C}">
                  <a14:useLocalDpi xmlns:a14="http://schemas.microsoft.com/office/drawing/2010/main"/>
                </a:ext>
              </a:extLst>
            </a:blip>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defTabSz="914377"/>
            <a:endParaRPr lang="zh-CN" altLang="en-US" sz="2400">
              <a:solidFill>
                <a:schemeClr val="lt1"/>
              </a:solidFill>
              <a:cs typeface="+mn-ea"/>
              <a:sym typeface="+mn-lt"/>
            </a:endParaRPr>
          </a:p>
        </p:txBody>
      </p:sp>
      <p:sp>
        <p:nvSpPr>
          <p:cNvPr id="4" name="圆角矩形 19">
            <a:extLst>
              <a:ext uri="{FF2B5EF4-FFF2-40B4-BE49-F238E27FC236}">
                <a16:creationId xmlns:a16="http://schemas.microsoft.com/office/drawing/2014/main" id="{4023524B-93D9-42CD-9401-804E6BD4DA69}"/>
              </a:ext>
            </a:extLst>
          </p:cNvPr>
          <p:cNvSpPr/>
          <p:nvPr/>
        </p:nvSpPr>
        <p:spPr>
          <a:xfrm rot="2700000">
            <a:off x="10662558" y="2536718"/>
            <a:ext cx="667658" cy="667658"/>
          </a:xfrm>
          <a:prstGeom prst="roundRect">
            <a:avLst/>
          </a:prstGeom>
          <a:blipFill dpi="0" rotWithShape="1">
            <a:blip r:embed="rId7" cstate="screen">
              <a:extLst>
                <a:ext uri="{28A0092B-C50C-407E-A947-70E740481C1C}">
                  <a14:useLocalDpi xmlns:a14="http://schemas.microsoft.com/office/drawing/2010/main"/>
                </a:ext>
              </a:extLst>
            </a:blip>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defTabSz="914377"/>
            <a:endParaRPr lang="zh-CN" altLang="en-US" sz="2400">
              <a:solidFill>
                <a:schemeClr val="lt1"/>
              </a:solidFill>
              <a:cs typeface="+mn-ea"/>
              <a:sym typeface="+mn-lt"/>
            </a:endParaRPr>
          </a:p>
        </p:txBody>
      </p:sp>
      <p:sp>
        <p:nvSpPr>
          <p:cNvPr id="5" name="圆角矩形 22">
            <a:extLst>
              <a:ext uri="{FF2B5EF4-FFF2-40B4-BE49-F238E27FC236}">
                <a16:creationId xmlns:a16="http://schemas.microsoft.com/office/drawing/2014/main" id="{6766A400-D13F-49CA-8412-04AA9FF4CBA7}"/>
              </a:ext>
            </a:extLst>
          </p:cNvPr>
          <p:cNvSpPr/>
          <p:nvPr/>
        </p:nvSpPr>
        <p:spPr>
          <a:xfrm rot="2700000">
            <a:off x="10662558" y="4706604"/>
            <a:ext cx="667658" cy="667658"/>
          </a:xfrm>
          <a:prstGeom prst="roundRect">
            <a:avLst/>
          </a:prstGeom>
          <a:blipFill>
            <a:blip r:embed="rId8" cstate="screen">
              <a:extLst>
                <a:ext uri="{28A0092B-C50C-407E-A947-70E740481C1C}">
                  <a14:useLocalDpi xmlns:a14="http://schemas.microsoft.com/office/drawing/2010/main"/>
                </a:ext>
              </a:extLst>
            </a:blip>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defTabSz="914377"/>
            <a:endParaRPr lang="zh-CN" altLang="en-US" sz="2400">
              <a:solidFill>
                <a:schemeClr val="lt1"/>
              </a:solidFill>
              <a:cs typeface="+mn-ea"/>
              <a:sym typeface="+mn-lt"/>
            </a:endParaRPr>
          </a:p>
        </p:txBody>
      </p:sp>
      <p:sp>
        <p:nvSpPr>
          <p:cNvPr id="12" name="椭圆 31">
            <a:extLst>
              <a:ext uri="{FF2B5EF4-FFF2-40B4-BE49-F238E27FC236}">
                <a16:creationId xmlns:a16="http://schemas.microsoft.com/office/drawing/2014/main" id="{CE15460E-973C-4464-9241-7587BAEF3A83}"/>
              </a:ext>
            </a:extLst>
          </p:cNvPr>
          <p:cNvSpPr/>
          <p:nvPr/>
        </p:nvSpPr>
        <p:spPr>
          <a:xfrm>
            <a:off x="1036121" y="2718200"/>
            <a:ext cx="355274" cy="323680"/>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3" name="椭圆 32">
            <a:extLst>
              <a:ext uri="{FF2B5EF4-FFF2-40B4-BE49-F238E27FC236}">
                <a16:creationId xmlns:a16="http://schemas.microsoft.com/office/drawing/2014/main" id="{4C32F082-2E70-49B0-B831-2FE76F09C623}"/>
              </a:ext>
            </a:extLst>
          </p:cNvPr>
          <p:cNvSpPr/>
          <p:nvPr/>
        </p:nvSpPr>
        <p:spPr>
          <a:xfrm>
            <a:off x="1036121" y="4896243"/>
            <a:ext cx="355274" cy="287277"/>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4" name="椭圆 33">
            <a:extLst>
              <a:ext uri="{FF2B5EF4-FFF2-40B4-BE49-F238E27FC236}">
                <a16:creationId xmlns:a16="http://schemas.microsoft.com/office/drawing/2014/main" id="{B69B5B82-92E5-45EE-8E74-9475151BF1CC}"/>
              </a:ext>
            </a:extLst>
          </p:cNvPr>
          <p:cNvSpPr/>
          <p:nvPr/>
        </p:nvSpPr>
        <p:spPr>
          <a:xfrm>
            <a:off x="10818750" y="2716969"/>
            <a:ext cx="355274" cy="326143"/>
          </a:xfrm>
          <a:custGeom>
            <a:avLst/>
            <a:gdLst>
              <a:gd name="connsiteX0" fmla="*/ 117399 w 337212"/>
              <a:gd name="connsiteY0" fmla="*/ 192088 h 309563"/>
              <a:gd name="connsiteX1" fmla="*/ 130099 w 337212"/>
              <a:gd name="connsiteY1" fmla="*/ 196036 h 309563"/>
              <a:gd name="connsiteX2" fmla="*/ 130099 w 337212"/>
              <a:gd name="connsiteY2" fmla="*/ 278941 h 309563"/>
              <a:gd name="connsiteX3" fmla="*/ 117399 w 337212"/>
              <a:gd name="connsiteY3" fmla="*/ 292101 h 309563"/>
              <a:gd name="connsiteX4" fmla="*/ 176137 w 337212"/>
              <a:gd name="connsiteY4" fmla="*/ 187325 h 309563"/>
              <a:gd name="connsiteX5" fmla="*/ 187250 w 337212"/>
              <a:gd name="connsiteY5" fmla="*/ 191271 h 309563"/>
              <a:gd name="connsiteX6" fmla="*/ 187250 w 337212"/>
              <a:gd name="connsiteY6" fmla="*/ 267562 h 309563"/>
              <a:gd name="connsiteX7" fmla="*/ 176137 w 337212"/>
              <a:gd name="connsiteY7" fmla="*/ 279400 h 309563"/>
              <a:gd name="connsiteX8" fmla="*/ 176137 w 337212"/>
              <a:gd name="connsiteY8" fmla="*/ 187325 h 309563"/>
              <a:gd name="connsiteX9" fmla="*/ 231699 w 337212"/>
              <a:gd name="connsiteY9" fmla="*/ 180975 h 309563"/>
              <a:gd name="connsiteX10" fmla="*/ 239637 w 337212"/>
              <a:gd name="connsiteY10" fmla="*/ 184982 h 309563"/>
              <a:gd name="connsiteX11" fmla="*/ 239637 w 337212"/>
              <a:gd name="connsiteY11" fmla="*/ 254429 h 309563"/>
              <a:gd name="connsiteX12" fmla="*/ 231699 w 337212"/>
              <a:gd name="connsiteY12" fmla="*/ 265113 h 309563"/>
              <a:gd name="connsiteX13" fmla="*/ 277737 w 337212"/>
              <a:gd name="connsiteY13" fmla="*/ 177800 h 309563"/>
              <a:gd name="connsiteX14" fmla="*/ 287262 w 337212"/>
              <a:gd name="connsiteY14" fmla="*/ 180398 h 309563"/>
              <a:gd name="connsiteX15" fmla="*/ 287262 w 337212"/>
              <a:gd name="connsiteY15" fmla="*/ 238847 h 309563"/>
              <a:gd name="connsiteX16" fmla="*/ 277737 w 337212"/>
              <a:gd name="connsiteY16" fmla="*/ 249238 h 309563"/>
              <a:gd name="connsiteX17" fmla="*/ 280912 w 337212"/>
              <a:gd name="connsiteY17" fmla="*/ 92075 h 309563"/>
              <a:gd name="connsiteX18" fmla="*/ 307493 w 337212"/>
              <a:gd name="connsiteY18" fmla="*/ 92075 h 309563"/>
              <a:gd name="connsiteX19" fmla="*/ 315468 w 337212"/>
              <a:gd name="connsiteY19" fmla="*/ 97314 h 309563"/>
              <a:gd name="connsiteX20" fmla="*/ 336733 w 337212"/>
              <a:gd name="connsiteY20" fmla="*/ 158869 h 309563"/>
              <a:gd name="connsiteX21" fmla="*/ 331417 w 337212"/>
              <a:gd name="connsiteY21" fmla="*/ 169347 h 309563"/>
              <a:gd name="connsiteX22" fmla="*/ 320784 w 337212"/>
              <a:gd name="connsiteY22" fmla="*/ 164108 h 309563"/>
              <a:gd name="connsiteX23" fmla="*/ 314139 w 337212"/>
              <a:gd name="connsiteY23" fmla="*/ 145772 h 309563"/>
              <a:gd name="connsiteX24" fmla="*/ 314139 w 337212"/>
              <a:gd name="connsiteY24" fmla="*/ 238761 h 309563"/>
              <a:gd name="connsiteX25" fmla="*/ 304835 w 337212"/>
              <a:gd name="connsiteY25" fmla="*/ 249238 h 309563"/>
              <a:gd name="connsiteX26" fmla="*/ 294203 w 337212"/>
              <a:gd name="connsiteY26" fmla="*/ 238761 h 309563"/>
              <a:gd name="connsiteX27" fmla="*/ 294203 w 337212"/>
              <a:gd name="connsiteY27" fmla="*/ 179824 h 309563"/>
              <a:gd name="connsiteX28" fmla="*/ 288886 w 337212"/>
              <a:gd name="connsiteY28" fmla="*/ 179824 h 309563"/>
              <a:gd name="connsiteX29" fmla="*/ 294203 w 337212"/>
              <a:gd name="connsiteY29" fmla="*/ 178515 h 309563"/>
              <a:gd name="connsiteX30" fmla="*/ 304835 w 337212"/>
              <a:gd name="connsiteY30" fmla="*/ 157560 h 309563"/>
              <a:gd name="connsiteX31" fmla="*/ 280912 w 337212"/>
              <a:gd name="connsiteY31" fmla="*/ 92075 h 309563"/>
              <a:gd name="connsiteX32" fmla="*/ 231699 w 337212"/>
              <a:gd name="connsiteY32" fmla="*/ 82550 h 309563"/>
              <a:gd name="connsiteX33" fmla="*/ 243745 w 337212"/>
              <a:gd name="connsiteY33" fmla="*/ 82550 h 309563"/>
              <a:gd name="connsiteX34" fmla="*/ 262484 w 337212"/>
              <a:gd name="connsiteY34" fmla="*/ 82550 h 309563"/>
              <a:gd name="connsiteX35" fmla="*/ 273192 w 337212"/>
              <a:gd name="connsiteY35" fmla="*/ 89117 h 309563"/>
              <a:gd name="connsiteX36" fmla="*/ 297285 w 337212"/>
              <a:gd name="connsiteY36" fmla="*/ 160041 h 309563"/>
              <a:gd name="connsiteX37" fmla="*/ 291931 w 337212"/>
              <a:gd name="connsiteY37" fmla="*/ 171861 h 309563"/>
              <a:gd name="connsiteX38" fmla="*/ 279885 w 337212"/>
              <a:gd name="connsiteY38" fmla="*/ 166608 h 309563"/>
              <a:gd name="connsiteX39" fmla="*/ 271854 w 337212"/>
              <a:gd name="connsiteY39" fmla="*/ 144280 h 309563"/>
              <a:gd name="connsiteX40" fmla="*/ 271854 w 337212"/>
              <a:gd name="connsiteY40" fmla="*/ 253292 h 309563"/>
              <a:gd name="connsiteX41" fmla="*/ 259807 w 337212"/>
              <a:gd name="connsiteY41" fmla="*/ 265113 h 309563"/>
              <a:gd name="connsiteX42" fmla="*/ 247761 w 337212"/>
              <a:gd name="connsiteY42" fmla="*/ 253292 h 309563"/>
              <a:gd name="connsiteX43" fmla="*/ 247761 w 337212"/>
              <a:gd name="connsiteY43" fmla="*/ 183682 h 309563"/>
              <a:gd name="connsiteX44" fmla="*/ 258469 w 337212"/>
              <a:gd name="connsiteY44" fmla="*/ 160041 h 309563"/>
              <a:gd name="connsiteX45" fmla="*/ 231699 w 337212"/>
              <a:gd name="connsiteY45" fmla="*/ 82550 h 309563"/>
              <a:gd name="connsiteX46" fmla="*/ 177724 w 337212"/>
              <a:gd name="connsiteY46" fmla="*/ 77788 h 309563"/>
              <a:gd name="connsiteX47" fmla="*/ 214510 w 337212"/>
              <a:gd name="connsiteY47" fmla="*/ 77788 h 309563"/>
              <a:gd name="connsiteX48" fmla="*/ 225021 w 337212"/>
              <a:gd name="connsiteY48" fmla="*/ 85643 h 309563"/>
              <a:gd name="connsiteX49" fmla="*/ 252610 w 337212"/>
              <a:gd name="connsiteY49" fmla="*/ 162884 h 309563"/>
              <a:gd name="connsiteX50" fmla="*/ 246041 w 337212"/>
              <a:gd name="connsiteY50" fmla="*/ 175976 h 309563"/>
              <a:gd name="connsiteX51" fmla="*/ 231590 w 337212"/>
              <a:gd name="connsiteY51" fmla="*/ 169430 h 309563"/>
              <a:gd name="connsiteX52" fmla="*/ 223707 w 337212"/>
              <a:gd name="connsiteY52" fmla="*/ 145865 h 309563"/>
              <a:gd name="connsiteX53" fmla="*/ 223707 w 337212"/>
              <a:gd name="connsiteY53" fmla="*/ 266309 h 309563"/>
              <a:gd name="connsiteX54" fmla="*/ 210569 w 337212"/>
              <a:gd name="connsiteY54" fmla="*/ 279401 h 309563"/>
              <a:gd name="connsiteX55" fmla="*/ 198745 w 337212"/>
              <a:gd name="connsiteY55" fmla="*/ 266309 h 309563"/>
              <a:gd name="connsiteX56" fmla="*/ 198745 w 337212"/>
              <a:gd name="connsiteY56" fmla="*/ 189068 h 309563"/>
              <a:gd name="connsiteX57" fmla="*/ 197759 w 337212"/>
              <a:gd name="connsiteY57" fmla="*/ 189068 h 309563"/>
              <a:gd name="connsiteX58" fmla="*/ 194803 w 337212"/>
              <a:gd name="connsiteY58" fmla="*/ 189068 h 309563"/>
              <a:gd name="connsiteX59" fmla="*/ 206628 w 337212"/>
              <a:gd name="connsiteY59" fmla="*/ 178595 h 309563"/>
              <a:gd name="connsiteX60" fmla="*/ 206628 w 337212"/>
              <a:gd name="connsiteY60" fmla="*/ 162884 h 309563"/>
              <a:gd name="connsiteX61" fmla="*/ 177724 w 337212"/>
              <a:gd name="connsiteY61" fmla="*/ 79097 h 309563"/>
              <a:gd name="connsiteX62" fmla="*/ 177724 w 337212"/>
              <a:gd name="connsiteY62" fmla="*/ 77788 h 309563"/>
              <a:gd name="connsiteX63" fmla="*/ 120574 w 337212"/>
              <a:gd name="connsiteY63" fmla="*/ 73025 h 309563"/>
              <a:gd name="connsiteX64" fmla="*/ 157008 w 337212"/>
              <a:gd name="connsiteY64" fmla="*/ 73025 h 309563"/>
              <a:gd name="connsiteX65" fmla="*/ 168720 w 337212"/>
              <a:gd name="connsiteY65" fmla="*/ 80953 h 309563"/>
              <a:gd name="connsiteX66" fmla="*/ 197347 w 337212"/>
              <a:gd name="connsiteY66" fmla="*/ 166840 h 309563"/>
              <a:gd name="connsiteX67" fmla="*/ 190840 w 337212"/>
              <a:gd name="connsiteY67" fmla="*/ 181375 h 309563"/>
              <a:gd name="connsiteX68" fmla="*/ 176527 w 337212"/>
              <a:gd name="connsiteY68" fmla="*/ 173447 h 309563"/>
              <a:gd name="connsiteX69" fmla="*/ 167418 w 337212"/>
              <a:gd name="connsiteY69" fmla="*/ 148341 h 309563"/>
              <a:gd name="connsiteX70" fmla="*/ 167418 w 337212"/>
              <a:gd name="connsiteY70" fmla="*/ 279153 h 309563"/>
              <a:gd name="connsiteX71" fmla="*/ 153105 w 337212"/>
              <a:gd name="connsiteY71" fmla="*/ 293688 h 309563"/>
              <a:gd name="connsiteX72" fmla="*/ 140093 w 337212"/>
              <a:gd name="connsiteY72" fmla="*/ 279153 h 309563"/>
              <a:gd name="connsiteX73" fmla="*/ 140093 w 337212"/>
              <a:gd name="connsiteY73" fmla="*/ 195909 h 309563"/>
              <a:gd name="connsiteX74" fmla="*/ 133586 w 337212"/>
              <a:gd name="connsiteY74" fmla="*/ 195909 h 309563"/>
              <a:gd name="connsiteX75" fmla="*/ 138791 w 337212"/>
              <a:gd name="connsiteY75" fmla="*/ 194588 h 309563"/>
              <a:gd name="connsiteX76" fmla="*/ 151804 w 337212"/>
              <a:gd name="connsiteY76" fmla="*/ 166840 h 309563"/>
              <a:gd name="connsiteX77" fmla="*/ 120574 w 337212"/>
              <a:gd name="connsiteY77" fmla="*/ 73025 h 309563"/>
              <a:gd name="connsiteX78" fmla="*/ 46220 w 337212"/>
              <a:gd name="connsiteY78" fmla="*/ 66675 h 309563"/>
              <a:gd name="connsiteX79" fmla="*/ 72821 w 337212"/>
              <a:gd name="connsiteY79" fmla="*/ 66675 h 309563"/>
              <a:gd name="connsiteX80" fmla="*/ 98092 w 337212"/>
              <a:gd name="connsiteY80" fmla="*/ 66675 h 309563"/>
              <a:gd name="connsiteX81" fmla="*/ 111393 w 337212"/>
              <a:gd name="connsiteY81" fmla="*/ 74595 h 309563"/>
              <a:gd name="connsiteX82" fmla="*/ 143315 w 337212"/>
              <a:gd name="connsiteY82" fmla="*/ 169638 h 309563"/>
              <a:gd name="connsiteX83" fmla="*/ 135334 w 337212"/>
              <a:gd name="connsiteY83" fmla="*/ 185479 h 309563"/>
              <a:gd name="connsiteX84" fmla="*/ 119374 w 337212"/>
              <a:gd name="connsiteY84" fmla="*/ 177559 h 309563"/>
              <a:gd name="connsiteX85" fmla="*/ 108733 w 337212"/>
              <a:gd name="connsiteY85" fmla="*/ 148518 h 309563"/>
              <a:gd name="connsiteX86" fmla="*/ 108733 w 337212"/>
              <a:gd name="connsiteY86" fmla="*/ 295043 h 309563"/>
              <a:gd name="connsiteX87" fmla="*/ 94102 w 337212"/>
              <a:gd name="connsiteY87" fmla="*/ 309563 h 309563"/>
              <a:gd name="connsiteX88" fmla="*/ 78141 w 337212"/>
              <a:gd name="connsiteY88" fmla="*/ 295043 h 309563"/>
              <a:gd name="connsiteX89" fmla="*/ 78141 w 337212"/>
              <a:gd name="connsiteY89" fmla="*/ 202640 h 309563"/>
              <a:gd name="connsiteX90" fmla="*/ 66171 w 337212"/>
              <a:gd name="connsiteY90" fmla="*/ 202640 h 309563"/>
              <a:gd name="connsiteX91" fmla="*/ 66171 w 337212"/>
              <a:gd name="connsiteY91" fmla="*/ 295043 h 309563"/>
              <a:gd name="connsiteX92" fmla="*/ 50210 w 337212"/>
              <a:gd name="connsiteY92" fmla="*/ 309563 h 309563"/>
              <a:gd name="connsiteX93" fmla="*/ 35579 w 337212"/>
              <a:gd name="connsiteY93" fmla="*/ 295043 h 309563"/>
              <a:gd name="connsiteX94" fmla="*/ 35579 w 337212"/>
              <a:gd name="connsiteY94" fmla="*/ 148518 h 309563"/>
              <a:gd name="connsiteX95" fmla="*/ 24938 w 337212"/>
              <a:gd name="connsiteY95" fmla="*/ 177559 h 309563"/>
              <a:gd name="connsiteX96" fmla="*/ 8978 w 337212"/>
              <a:gd name="connsiteY96" fmla="*/ 185479 h 309563"/>
              <a:gd name="connsiteX97" fmla="*/ 997 w 337212"/>
              <a:gd name="connsiteY97" fmla="*/ 169638 h 309563"/>
              <a:gd name="connsiteX98" fmla="*/ 32919 w 337212"/>
              <a:gd name="connsiteY98" fmla="*/ 74595 h 309563"/>
              <a:gd name="connsiteX99" fmla="*/ 46220 w 337212"/>
              <a:gd name="connsiteY99" fmla="*/ 66675 h 309563"/>
              <a:gd name="connsiteX100" fmla="*/ 289643 w 337212"/>
              <a:gd name="connsiteY100" fmla="*/ 49213 h 309563"/>
              <a:gd name="connsiteX101" fmla="*/ 309487 w 337212"/>
              <a:gd name="connsiteY101" fmla="*/ 68263 h 309563"/>
              <a:gd name="connsiteX102" fmla="*/ 289643 w 337212"/>
              <a:gd name="connsiteY102" fmla="*/ 87313 h 309563"/>
              <a:gd name="connsiteX103" fmla="*/ 269799 w 337212"/>
              <a:gd name="connsiteY103" fmla="*/ 68263 h 309563"/>
              <a:gd name="connsiteX104" fmla="*/ 271122 w 337212"/>
              <a:gd name="connsiteY104" fmla="*/ 68263 h 309563"/>
              <a:gd name="connsiteX105" fmla="*/ 272445 w 337212"/>
              <a:gd name="connsiteY105" fmla="*/ 59373 h 309563"/>
              <a:gd name="connsiteX106" fmla="*/ 289643 w 337212"/>
              <a:gd name="connsiteY106" fmla="*/ 49213 h 309563"/>
              <a:gd name="connsiteX107" fmla="*/ 244544 w 337212"/>
              <a:gd name="connsiteY107" fmla="*/ 33338 h 309563"/>
              <a:gd name="connsiteX108" fmla="*/ 266625 w 337212"/>
              <a:gd name="connsiteY108" fmla="*/ 55699 h 309563"/>
              <a:gd name="connsiteX109" fmla="*/ 244544 w 337212"/>
              <a:gd name="connsiteY109" fmla="*/ 79376 h 309563"/>
              <a:gd name="connsiteX110" fmla="*/ 223762 w 337212"/>
              <a:gd name="connsiteY110" fmla="*/ 63592 h 309563"/>
              <a:gd name="connsiteX111" fmla="*/ 226360 w 337212"/>
              <a:gd name="connsiteY111" fmla="*/ 49123 h 309563"/>
              <a:gd name="connsiteX112" fmla="*/ 226360 w 337212"/>
              <a:gd name="connsiteY112" fmla="*/ 43861 h 309563"/>
              <a:gd name="connsiteX113" fmla="*/ 244544 w 337212"/>
              <a:gd name="connsiteY113" fmla="*/ 33338 h 309563"/>
              <a:gd name="connsiteX114" fmla="*/ 192806 w 337212"/>
              <a:gd name="connsiteY114" fmla="*/ 23813 h 309563"/>
              <a:gd name="connsiteX115" fmla="*/ 217412 w 337212"/>
              <a:gd name="connsiteY115" fmla="*/ 48420 h 309563"/>
              <a:gd name="connsiteX116" fmla="*/ 192806 w 337212"/>
              <a:gd name="connsiteY116" fmla="*/ 73026 h 309563"/>
              <a:gd name="connsiteX117" fmla="*/ 168199 w 337212"/>
              <a:gd name="connsiteY117" fmla="*/ 51010 h 309563"/>
              <a:gd name="connsiteX118" fmla="*/ 170789 w 337212"/>
              <a:gd name="connsiteY118" fmla="*/ 39354 h 309563"/>
              <a:gd name="connsiteX119" fmla="*/ 170789 w 337212"/>
              <a:gd name="connsiteY119" fmla="*/ 38059 h 309563"/>
              <a:gd name="connsiteX120" fmla="*/ 192806 w 337212"/>
              <a:gd name="connsiteY120" fmla="*/ 23813 h 309563"/>
              <a:gd name="connsiteX121" fmla="*/ 133275 w 337212"/>
              <a:gd name="connsiteY121" fmla="*/ 12700 h 309563"/>
              <a:gd name="connsiteX122" fmla="*/ 160262 w 337212"/>
              <a:gd name="connsiteY122" fmla="*/ 39029 h 309563"/>
              <a:gd name="connsiteX123" fmla="*/ 133275 w 337212"/>
              <a:gd name="connsiteY123" fmla="*/ 66675 h 309563"/>
              <a:gd name="connsiteX124" fmla="*/ 106287 w 337212"/>
              <a:gd name="connsiteY124" fmla="*/ 48245 h 309563"/>
              <a:gd name="connsiteX125" fmla="*/ 111685 w 337212"/>
              <a:gd name="connsiteY125" fmla="*/ 29814 h 309563"/>
              <a:gd name="connsiteX126" fmla="*/ 110335 w 337212"/>
              <a:gd name="connsiteY126" fmla="*/ 23232 h 309563"/>
              <a:gd name="connsiteX127" fmla="*/ 133275 w 337212"/>
              <a:gd name="connsiteY127" fmla="*/ 12700 h 309563"/>
              <a:gd name="connsiteX128" fmla="*/ 72809 w 337212"/>
              <a:gd name="connsiteY128" fmla="*/ 0 h 309563"/>
              <a:gd name="connsiteX129" fmla="*/ 101525 w 337212"/>
              <a:gd name="connsiteY129" fmla="*/ 30163 h 309563"/>
              <a:gd name="connsiteX130" fmla="*/ 72809 w 337212"/>
              <a:gd name="connsiteY130" fmla="*/ 60325 h 309563"/>
              <a:gd name="connsiteX131" fmla="*/ 42787 w 337212"/>
              <a:gd name="connsiteY131" fmla="*/ 30163 h 309563"/>
              <a:gd name="connsiteX132" fmla="*/ 72809 w 337212"/>
              <a:gd name="connsiteY132"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37212" h="309563">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5" name="椭圆 34">
            <a:extLst>
              <a:ext uri="{FF2B5EF4-FFF2-40B4-BE49-F238E27FC236}">
                <a16:creationId xmlns:a16="http://schemas.microsoft.com/office/drawing/2014/main" id="{E636B529-F4D6-4E11-8340-21E3A2DCFC1C}"/>
              </a:ext>
            </a:extLst>
          </p:cNvPr>
          <p:cNvSpPr/>
          <p:nvPr/>
        </p:nvSpPr>
        <p:spPr>
          <a:xfrm>
            <a:off x="10818750" y="4862245"/>
            <a:ext cx="355274" cy="355274"/>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nvGrpSpPr>
          <p:cNvPr id="16" name="组合 15">
            <a:extLst>
              <a:ext uri="{FF2B5EF4-FFF2-40B4-BE49-F238E27FC236}">
                <a16:creationId xmlns:a16="http://schemas.microsoft.com/office/drawing/2014/main" id="{55A8F45A-A02E-4E1F-B8FF-E8C7DC30C40A}"/>
              </a:ext>
            </a:extLst>
          </p:cNvPr>
          <p:cNvGrpSpPr/>
          <p:nvPr/>
        </p:nvGrpSpPr>
        <p:grpSpPr>
          <a:xfrm>
            <a:off x="1792659" y="2416383"/>
            <a:ext cx="2248912" cy="971342"/>
            <a:chOff x="3389687" y="2343753"/>
            <a:chExt cx="2248912" cy="971342"/>
          </a:xfrm>
        </p:grpSpPr>
        <p:sp>
          <p:nvSpPr>
            <p:cNvPr id="17" name="文本框 16">
              <a:extLst>
                <a:ext uri="{FF2B5EF4-FFF2-40B4-BE49-F238E27FC236}">
                  <a16:creationId xmlns:a16="http://schemas.microsoft.com/office/drawing/2014/main" id="{A46373FD-EE43-41D4-ABB9-E20ECD2F3B94}"/>
                </a:ext>
              </a:extLst>
            </p:cNvPr>
            <p:cNvSpPr txBox="1"/>
            <p:nvPr/>
          </p:nvSpPr>
          <p:spPr>
            <a:xfrm>
              <a:off x="3389687" y="2343753"/>
              <a:ext cx="1962344" cy="369332"/>
            </a:xfrm>
            <a:prstGeom prst="rect">
              <a:avLst/>
            </a:prstGeom>
            <a:noFill/>
          </p:spPr>
          <p:txBody>
            <a:bodyPr wrap="square" rtlCol="0">
              <a:spAutoFit/>
              <a:scene3d>
                <a:camera prst="orthographicFront"/>
                <a:lightRig rig="threePt" dir="t"/>
              </a:scene3d>
              <a:sp3d contourW="12700"/>
            </a:bodyPr>
            <a:lstStyle/>
            <a:p>
              <a:r>
                <a:rPr lang="en-US" altLang="zh-CN" b="1" dirty="0">
                  <a:solidFill>
                    <a:schemeClr val="tx1">
                      <a:lumMod val="65000"/>
                      <a:lumOff val="35000"/>
                    </a:schemeClr>
                  </a:solidFill>
                  <a:cs typeface="+mn-ea"/>
                  <a:sym typeface="+mn-lt"/>
                </a:rPr>
                <a:t>Add title text</a:t>
              </a:r>
              <a:endParaRPr lang="zh-CN" altLang="en-US" b="1" dirty="0">
                <a:solidFill>
                  <a:schemeClr val="tx1">
                    <a:lumMod val="65000"/>
                    <a:lumOff val="35000"/>
                  </a:schemeClr>
                </a:solidFill>
                <a:cs typeface="+mn-ea"/>
                <a:sym typeface="+mn-lt"/>
              </a:endParaRPr>
            </a:p>
          </p:txBody>
        </p:sp>
        <p:sp>
          <p:nvSpPr>
            <p:cNvPr id="18" name="文本框 17">
              <a:extLst>
                <a:ext uri="{FF2B5EF4-FFF2-40B4-BE49-F238E27FC236}">
                  <a16:creationId xmlns:a16="http://schemas.microsoft.com/office/drawing/2014/main" id="{EB37AA74-E031-4100-8273-19CBEF4FD011}"/>
                </a:ext>
              </a:extLst>
            </p:cNvPr>
            <p:cNvSpPr txBox="1"/>
            <p:nvPr/>
          </p:nvSpPr>
          <p:spPr>
            <a:xfrm>
              <a:off x="3389687" y="2696464"/>
              <a:ext cx="2248912" cy="61863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bg1">
                      <a:lumMod val="50000"/>
                    </a:schemeClr>
                  </a:solidFill>
                  <a:cs typeface="+mn-ea"/>
                  <a:sym typeface="+mn-lt"/>
                </a:rPr>
                <a:t>The user print the presentation and make it into a it into a film to be used in a wider field</a:t>
              </a:r>
            </a:p>
          </p:txBody>
        </p:sp>
      </p:grpSp>
      <p:grpSp>
        <p:nvGrpSpPr>
          <p:cNvPr id="19" name="组合 18">
            <a:extLst>
              <a:ext uri="{FF2B5EF4-FFF2-40B4-BE49-F238E27FC236}">
                <a16:creationId xmlns:a16="http://schemas.microsoft.com/office/drawing/2014/main" id="{02A5C7CA-D788-45CF-8E74-0C8B1B3603E5}"/>
              </a:ext>
            </a:extLst>
          </p:cNvPr>
          <p:cNvGrpSpPr/>
          <p:nvPr/>
        </p:nvGrpSpPr>
        <p:grpSpPr>
          <a:xfrm>
            <a:off x="1792659" y="4568327"/>
            <a:ext cx="2248912" cy="971342"/>
            <a:chOff x="3389687" y="2343753"/>
            <a:chExt cx="2248912" cy="971342"/>
          </a:xfrm>
        </p:grpSpPr>
        <p:sp>
          <p:nvSpPr>
            <p:cNvPr id="20" name="文本框 19">
              <a:extLst>
                <a:ext uri="{FF2B5EF4-FFF2-40B4-BE49-F238E27FC236}">
                  <a16:creationId xmlns:a16="http://schemas.microsoft.com/office/drawing/2014/main" id="{A6B87DD9-4A55-4183-91DA-F43B4216A076}"/>
                </a:ext>
              </a:extLst>
            </p:cNvPr>
            <p:cNvSpPr txBox="1"/>
            <p:nvPr/>
          </p:nvSpPr>
          <p:spPr>
            <a:xfrm>
              <a:off x="3389687" y="2343753"/>
              <a:ext cx="1962344" cy="369332"/>
            </a:xfrm>
            <a:prstGeom prst="rect">
              <a:avLst/>
            </a:prstGeom>
            <a:noFill/>
          </p:spPr>
          <p:txBody>
            <a:bodyPr wrap="square" rtlCol="0">
              <a:spAutoFit/>
              <a:scene3d>
                <a:camera prst="orthographicFront"/>
                <a:lightRig rig="threePt" dir="t"/>
              </a:scene3d>
              <a:sp3d contourW="12700"/>
            </a:bodyPr>
            <a:lstStyle/>
            <a:p>
              <a:r>
                <a:rPr lang="en-US" altLang="zh-CN" b="1" dirty="0">
                  <a:solidFill>
                    <a:schemeClr val="tx1">
                      <a:lumMod val="65000"/>
                      <a:lumOff val="35000"/>
                    </a:schemeClr>
                  </a:solidFill>
                  <a:cs typeface="+mn-ea"/>
                  <a:sym typeface="+mn-lt"/>
                </a:rPr>
                <a:t>Add title text</a:t>
              </a:r>
              <a:endParaRPr lang="zh-CN" altLang="en-US" b="1" dirty="0">
                <a:solidFill>
                  <a:schemeClr val="tx1">
                    <a:lumMod val="65000"/>
                    <a:lumOff val="35000"/>
                  </a:schemeClr>
                </a:solidFill>
                <a:cs typeface="+mn-ea"/>
                <a:sym typeface="+mn-lt"/>
              </a:endParaRPr>
            </a:p>
          </p:txBody>
        </p:sp>
        <p:sp>
          <p:nvSpPr>
            <p:cNvPr id="21" name="文本框 20">
              <a:extLst>
                <a:ext uri="{FF2B5EF4-FFF2-40B4-BE49-F238E27FC236}">
                  <a16:creationId xmlns:a16="http://schemas.microsoft.com/office/drawing/2014/main" id="{30CD1487-AC84-45D1-B1D9-29FAC7EE6286}"/>
                </a:ext>
              </a:extLst>
            </p:cNvPr>
            <p:cNvSpPr txBox="1"/>
            <p:nvPr/>
          </p:nvSpPr>
          <p:spPr>
            <a:xfrm>
              <a:off x="3389687" y="2696464"/>
              <a:ext cx="2248912" cy="61863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bg1">
                      <a:lumMod val="50000"/>
                    </a:schemeClr>
                  </a:solidFill>
                  <a:cs typeface="+mn-ea"/>
                  <a:sym typeface="+mn-lt"/>
                </a:rPr>
                <a:t>The user print the presentation and make it into a it into a film to be used in a wider field</a:t>
              </a:r>
            </a:p>
          </p:txBody>
        </p:sp>
      </p:grpSp>
      <p:grpSp>
        <p:nvGrpSpPr>
          <p:cNvPr id="22" name="组合 21">
            <a:extLst>
              <a:ext uri="{FF2B5EF4-FFF2-40B4-BE49-F238E27FC236}">
                <a16:creationId xmlns:a16="http://schemas.microsoft.com/office/drawing/2014/main" id="{71DF90E6-6AD4-4F5C-9BAD-7420F840E290}"/>
              </a:ext>
            </a:extLst>
          </p:cNvPr>
          <p:cNvGrpSpPr/>
          <p:nvPr/>
        </p:nvGrpSpPr>
        <p:grpSpPr>
          <a:xfrm>
            <a:off x="8218219" y="2416383"/>
            <a:ext cx="2248912" cy="971342"/>
            <a:chOff x="3389687" y="2343753"/>
            <a:chExt cx="2248912" cy="971342"/>
          </a:xfrm>
        </p:grpSpPr>
        <p:sp>
          <p:nvSpPr>
            <p:cNvPr id="23" name="文本框 22">
              <a:extLst>
                <a:ext uri="{FF2B5EF4-FFF2-40B4-BE49-F238E27FC236}">
                  <a16:creationId xmlns:a16="http://schemas.microsoft.com/office/drawing/2014/main" id="{B61EF606-4F5E-4EB3-87C0-E4AB3CCD6A90}"/>
                </a:ext>
              </a:extLst>
            </p:cNvPr>
            <p:cNvSpPr txBox="1"/>
            <p:nvPr/>
          </p:nvSpPr>
          <p:spPr>
            <a:xfrm>
              <a:off x="3676255" y="2343753"/>
              <a:ext cx="1962344" cy="369332"/>
            </a:xfrm>
            <a:prstGeom prst="rect">
              <a:avLst/>
            </a:prstGeom>
            <a:noFill/>
          </p:spPr>
          <p:txBody>
            <a:bodyPr wrap="square" rtlCol="0">
              <a:spAutoFit/>
              <a:scene3d>
                <a:camera prst="orthographicFront"/>
                <a:lightRig rig="threePt" dir="t"/>
              </a:scene3d>
              <a:sp3d contourW="12700"/>
            </a:bodyPr>
            <a:lstStyle/>
            <a:p>
              <a:pPr algn="r"/>
              <a:r>
                <a:rPr lang="en-US" altLang="zh-CN" b="1" dirty="0">
                  <a:solidFill>
                    <a:schemeClr val="tx1">
                      <a:lumMod val="65000"/>
                      <a:lumOff val="35000"/>
                    </a:schemeClr>
                  </a:solidFill>
                  <a:cs typeface="+mn-ea"/>
                  <a:sym typeface="+mn-lt"/>
                </a:rPr>
                <a:t>Add title text</a:t>
              </a:r>
              <a:endParaRPr lang="zh-CN" altLang="en-US" b="1" dirty="0">
                <a:solidFill>
                  <a:schemeClr val="tx1">
                    <a:lumMod val="65000"/>
                    <a:lumOff val="35000"/>
                  </a:schemeClr>
                </a:solidFill>
                <a:cs typeface="+mn-ea"/>
                <a:sym typeface="+mn-lt"/>
              </a:endParaRPr>
            </a:p>
          </p:txBody>
        </p:sp>
        <p:sp>
          <p:nvSpPr>
            <p:cNvPr id="24" name="文本框 23">
              <a:extLst>
                <a:ext uri="{FF2B5EF4-FFF2-40B4-BE49-F238E27FC236}">
                  <a16:creationId xmlns:a16="http://schemas.microsoft.com/office/drawing/2014/main" id="{E6AD2FBE-6165-44F2-93FC-97A22C3F6AC7}"/>
                </a:ext>
              </a:extLst>
            </p:cNvPr>
            <p:cNvSpPr txBox="1"/>
            <p:nvPr/>
          </p:nvSpPr>
          <p:spPr>
            <a:xfrm>
              <a:off x="3389687" y="2696464"/>
              <a:ext cx="2248912" cy="618631"/>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000" dirty="0">
                  <a:solidFill>
                    <a:schemeClr val="bg1">
                      <a:lumMod val="50000"/>
                    </a:schemeClr>
                  </a:solidFill>
                  <a:cs typeface="+mn-ea"/>
                  <a:sym typeface="+mn-lt"/>
                </a:rPr>
                <a:t>The user print the presentation and make it into a it into a film to be used in a wider field</a:t>
              </a:r>
            </a:p>
          </p:txBody>
        </p:sp>
      </p:grpSp>
      <p:grpSp>
        <p:nvGrpSpPr>
          <p:cNvPr id="25" name="组合 24">
            <a:extLst>
              <a:ext uri="{FF2B5EF4-FFF2-40B4-BE49-F238E27FC236}">
                <a16:creationId xmlns:a16="http://schemas.microsoft.com/office/drawing/2014/main" id="{DCD28017-A531-4617-A0E4-524F779025EB}"/>
              </a:ext>
            </a:extLst>
          </p:cNvPr>
          <p:cNvGrpSpPr/>
          <p:nvPr/>
        </p:nvGrpSpPr>
        <p:grpSpPr>
          <a:xfrm>
            <a:off x="8218219" y="4568327"/>
            <a:ext cx="2248912" cy="971342"/>
            <a:chOff x="3389687" y="2343753"/>
            <a:chExt cx="2248912" cy="971342"/>
          </a:xfrm>
        </p:grpSpPr>
        <p:sp>
          <p:nvSpPr>
            <p:cNvPr id="26" name="文本框 25">
              <a:extLst>
                <a:ext uri="{FF2B5EF4-FFF2-40B4-BE49-F238E27FC236}">
                  <a16:creationId xmlns:a16="http://schemas.microsoft.com/office/drawing/2014/main" id="{73DB4D76-DFA1-4DCA-92EE-2D031F030268}"/>
                </a:ext>
              </a:extLst>
            </p:cNvPr>
            <p:cNvSpPr txBox="1"/>
            <p:nvPr/>
          </p:nvSpPr>
          <p:spPr>
            <a:xfrm>
              <a:off x="3676255" y="2343753"/>
              <a:ext cx="1962344" cy="369332"/>
            </a:xfrm>
            <a:prstGeom prst="rect">
              <a:avLst/>
            </a:prstGeom>
            <a:noFill/>
          </p:spPr>
          <p:txBody>
            <a:bodyPr wrap="square" rtlCol="0">
              <a:spAutoFit/>
              <a:scene3d>
                <a:camera prst="orthographicFront"/>
                <a:lightRig rig="threePt" dir="t"/>
              </a:scene3d>
              <a:sp3d contourW="12700"/>
            </a:bodyPr>
            <a:lstStyle/>
            <a:p>
              <a:pPr algn="r"/>
              <a:r>
                <a:rPr lang="en-US" altLang="zh-CN" b="1" dirty="0">
                  <a:solidFill>
                    <a:schemeClr val="tx1">
                      <a:lumMod val="65000"/>
                      <a:lumOff val="35000"/>
                    </a:schemeClr>
                  </a:solidFill>
                  <a:cs typeface="+mn-ea"/>
                  <a:sym typeface="+mn-lt"/>
                </a:rPr>
                <a:t>Add title text</a:t>
              </a:r>
              <a:endParaRPr lang="zh-CN" altLang="en-US" b="1" dirty="0">
                <a:solidFill>
                  <a:schemeClr val="tx1">
                    <a:lumMod val="65000"/>
                    <a:lumOff val="35000"/>
                  </a:schemeClr>
                </a:solidFill>
                <a:cs typeface="+mn-ea"/>
                <a:sym typeface="+mn-lt"/>
              </a:endParaRPr>
            </a:p>
          </p:txBody>
        </p:sp>
        <p:sp>
          <p:nvSpPr>
            <p:cNvPr id="27" name="文本框 26">
              <a:extLst>
                <a:ext uri="{FF2B5EF4-FFF2-40B4-BE49-F238E27FC236}">
                  <a16:creationId xmlns:a16="http://schemas.microsoft.com/office/drawing/2014/main" id="{767B6351-CA5F-456A-9C71-58391E880782}"/>
                </a:ext>
              </a:extLst>
            </p:cNvPr>
            <p:cNvSpPr txBox="1"/>
            <p:nvPr/>
          </p:nvSpPr>
          <p:spPr>
            <a:xfrm>
              <a:off x="3389687" y="2696464"/>
              <a:ext cx="2248912" cy="618631"/>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000" dirty="0">
                  <a:solidFill>
                    <a:schemeClr val="bg1">
                      <a:lumMod val="50000"/>
                    </a:schemeClr>
                  </a:solidFill>
                  <a:cs typeface="+mn-ea"/>
                  <a:sym typeface="+mn-lt"/>
                </a:rPr>
                <a:t>The user print the presentation and make it into a it into a film to be used in a wider field</a:t>
              </a:r>
            </a:p>
          </p:txBody>
        </p:sp>
      </p:grpSp>
      <p:sp>
        <p:nvSpPr>
          <p:cNvPr id="29" name="文本框 28">
            <a:extLst>
              <a:ext uri="{FF2B5EF4-FFF2-40B4-BE49-F238E27FC236}">
                <a16:creationId xmlns:a16="http://schemas.microsoft.com/office/drawing/2014/main" id="{712A463B-0F84-4EA3-8B24-08F575FBE845}"/>
              </a:ext>
            </a:extLst>
          </p:cNvPr>
          <p:cNvSpPr txBox="1"/>
          <p:nvPr/>
        </p:nvSpPr>
        <p:spPr>
          <a:xfrm>
            <a:off x="4134905" y="417749"/>
            <a:ext cx="3927406" cy="584775"/>
          </a:xfrm>
          <a:prstGeom prst="rect">
            <a:avLst/>
          </a:prstGeom>
          <a:noFill/>
        </p:spPr>
        <p:txBody>
          <a:bodyPr wrap="square" rtlCol="0">
            <a:spAutoFit/>
            <a:scene3d>
              <a:camera prst="orthographicFront"/>
              <a:lightRig rig="threePt" dir="t"/>
            </a:scene3d>
            <a:sp3d contourW="12700"/>
          </a:bodyPr>
          <a:lstStyle/>
          <a:p>
            <a:pPr algn="ctr"/>
            <a:r>
              <a:rPr lang="en-US" altLang="zh-CN" sz="3200" b="1" dirty="0">
                <a:blipFill dpi="0" rotWithShape="1">
                  <a:blip r:embed="rId9"/>
                  <a:srcRect/>
                  <a:tile tx="0" ty="0" sx="100000" sy="100000" flip="none" algn="tl"/>
                </a:blipFill>
                <a:cs typeface="+mn-ea"/>
                <a:sym typeface="+mn-lt"/>
              </a:rPr>
              <a:t>Add title text</a:t>
            </a:r>
            <a:endParaRPr lang="zh-CN" altLang="en-US" sz="3200" b="1" dirty="0">
              <a:blipFill dpi="0" rotWithShape="1">
                <a:blip r:embed="rId9"/>
                <a:srcRect/>
                <a:tile tx="0" ty="0" sx="100000" sy="100000" flip="none" algn="tl"/>
              </a:blipFill>
              <a:cs typeface="+mn-ea"/>
              <a:sym typeface="+mn-lt"/>
            </a:endParaRPr>
          </a:p>
        </p:txBody>
      </p:sp>
      <p:sp>
        <p:nvSpPr>
          <p:cNvPr id="30" name="文本框 29">
            <a:extLst>
              <a:ext uri="{FF2B5EF4-FFF2-40B4-BE49-F238E27FC236}">
                <a16:creationId xmlns:a16="http://schemas.microsoft.com/office/drawing/2014/main" id="{6E5DFD8D-5B64-4860-98F9-35D2D1437DA5}"/>
              </a:ext>
            </a:extLst>
          </p:cNvPr>
          <p:cNvSpPr txBox="1"/>
          <p:nvPr/>
        </p:nvSpPr>
        <p:spPr>
          <a:xfrm>
            <a:off x="3805686" y="1090201"/>
            <a:ext cx="4633464" cy="276999"/>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bg1">
                    <a:lumMod val="75000"/>
                  </a:schemeClr>
                </a:solidFill>
                <a:cs typeface="+mn-ea"/>
                <a:sym typeface="+mn-lt"/>
              </a:rPr>
              <a:t>Click here to add content, content to match the title. </a:t>
            </a:r>
          </a:p>
        </p:txBody>
      </p:sp>
      <p:cxnSp>
        <p:nvCxnSpPr>
          <p:cNvPr id="31" name="直接连接符 30">
            <a:extLst>
              <a:ext uri="{FF2B5EF4-FFF2-40B4-BE49-F238E27FC236}">
                <a16:creationId xmlns:a16="http://schemas.microsoft.com/office/drawing/2014/main" id="{A50F985A-148B-4E4A-BD53-0142720D6D0C}"/>
              </a:ext>
            </a:extLst>
          </p:cNvPr>
          <p:cNvCxnSpPr>
            <a:cxnSpLocks/>
          </p:cNvCxnSpPr>
          <p:nvPr/>
        </p:nvCxnSpPr>
        <p:spPr>
          <a:xfrm>
            <a:off x="5935784" y="1040624"/>
            <a:ext cx="320432" cy="0"/>
          </a:xfrm>
          <a:prstGeom prst="line">
            <a:avLst/>
          </a:prstGeom>
          <a:ln w="28575">
            <a:solidFill>
              <a:srgbClr val="AB32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567723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animEffect transition="in" filter="fade">
                                      <p:cBhvr>
                                        <p:cTn id="40" dur="500"/>
                                        <p:tgtEl>
                                          <p:spTgt spid="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p:cTn id="48" dur="500" fill="hold"/>
                                        <p:tgtEl>
                                          <p:spTgt spid="4"/>
                                        </p:tgtEl>
                                        <p:attrNameLst>
                                          <p:attrName>ppt_w</p:attrName>
                                        </p:attrNameLst>
                                      </p:cBhvr>
                                      <p:tavLst>
                                        <p:tav tm="0">
                                          <p:val>
                                            <p:fltVal val="0"/>
                                          </p:val>
                                        </p:tav>
                                        <p:tav tm="100000">
                                          <p:val>
                                            <p:strVal val="#ppt_w"/>
                                          </p:val>
                                        </p:tav>
                                      </p:tavLst>
                                    </p:anim>
                                    <p:anim calcmode="lin" valueType="num">
                                      <p:cBhvr>
                                        <p:cTn id="49" dur="500" fill="hold"/>
                                        <p:tgtEl>
                                          <p:spTgt spid="4"/>
                                        </p:tgtEl>
                                        <p:attrNameLst>
                                          <p:attrName>ppt_h</p:attrName>
                                        </p:attrNameLst>
                                      </p:cBhvr>
                                      <p:tavLst>
                                        <p:tav tm="0">
                                          <p:val>
                                            <p:fltVal val="0"/>
                                          </p:val>
                                        </p:tav>
                                        <p:tav tm="100000">
                                          <p:val>
                                            <p:strVal val="#ppt_h"/>
                                          </p:val>
                                        </p:tav>
                                      </p:tavLst>
                                    </p:anim>
                                    <p:animEffect transition="in" filter="fade">
                                      <p:cBhvr>
                                        <p:cTn id="50" dur="500"/>
                                        <p:tgtEl>
                                          <p:spTgt spid="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500" fill="hold"/>
                                        <p:tgtEl>
                                          <p:spTgt spid="5"/>
                                        </p:tgtEl>
                                        <p:attrNameLst>
                                          <p:attrName>ppt_w</p:attrName>
                                        </p:attrNameLst>
                                      </p:cBhvr>
                                      <p:tavLst>
                                        <p:tav tm="0">
                                          <p:val>
                                            <p:fltVal val="0"/>
                                          </p:val>
                                        </p:tav>
                                        <p:tav tm="100000">
                                          <p:val>
                                            <p:strVal val="#ppt_w"/>
                                          </p:val>
                                        </p:tav>
                                      </p:tavLst>
                                    </p:anim>
                                    <p:anim calcmode="lin" valueType="num">
                                      <p:cBhvr>
                                        <p:cTn id="54" dur="500" fill="hold"/>
                                        <p:tgtEl>
                                          <p:spTgt spid="5"/>
                                        </p:tgtEl>
                                        <p:attrNameLst>
                                          <p:attrName>ppt_h</p:attrName>
                                        </p:attrNameLst>
                                      </p:cBhvr>
                                      <p:tavLst>
                                        <p:tav tm="0">
                                          <p:val>
                                            <p:fltVal val="0"/>
                                          </p:val>
                                        </p:tav>
                                        <p:tav tm="100000">
                                          <p:val>
                                            <p:strVal val="#ppt_h"/>
                                          </p:val>
                                        </p:tav>
                                      </p:tavLst>
                                    </p:anim>
                                    <p:animEffect transition="in" filter="fade">
                                      <p:cBhvr>
                                        <p:cTn id="55" dur="500"/>
                                        <p:tgtEl>
                                          <p:spTgt spid="5"/>
                                        </p:tgtEl>
                                      </p:cBhvr>
                                    </p:animEffect>
                                  </p:childTnLst>
                                </p:cTn>
                              </p:par>
                              <p:par>
                                <p:cTn id="56" presetID="12" presetClass="entr" presetSubtype="8"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p:tgtEl>
                                          <p:spTgt spid="16"/>
                                        </p:tgtEl>
                                        <p:attrNameLst>
                                          <p:attrName>ppt_x</p:attrName>
                                        </p:attrNameLst>
                                      </p:cBhvr>
                                      <p:tavLst>
                                        <p:tav tm="0">
                                          <p:val>
                                            <p:strVal val="#ppt_x-#ppt_w*1.125000"/>
                                          </p:val>
                                        </p:tav>
                                        <p:tav tm="100000">
                                          <p:val>
                                            <p:strVal val="#ppt_x"/>
                                          </p:val>
                                        </p:tav>
                                      </p:tavLst>
                                    </p:anim>
                                    <p:animEffect transition="in" filter="wipe(right)">
                                      <p:cBhvr>
                                        <p:cTn id="59" dur="500"/>
                                        <p:tgtEl>
                                          <p:spTgt spid="16"/>
                                        </p:tgtEl>
                                      </p:cBhvr>
                                    </p:animEffect>
                                  </p:childTnLst>
                                </p:cTn>
                              </p:par>
                              <p:par>
                                <p:cTn id="60" presetID="12" presetClass="entr" presetSubtype="8" fill="hold"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additive="base">
                                        <p:cTn id="62" dur="500"/>
                                        <p:tgtEl>
                                          <p:spTgt spid="19"/>
                                        </p:tgtEl>
                                        <p:attrNameLst>
                                          <p:attrName>ppt_x</p:attrName>
                                        </p:attrNameLst>
                                      </p:cBhvr>
                                      <p:tavLst>
                                        <p:tav tm="0">
                                          <p:val>
                                            <p:strVal val="#ppt_x-#ppt_w*1.125000"/>
                                          </p:val>
                                        </p:tav>
                                        <p:tav tm="100000">
                                          <p:val>
                                            <p:strVal val="#ppt_x"/>
                                          </p:val>
                                        </p:tav>
                                      </p:tavLst>
                                    </p:anim>
                                    <p:animEffect transition="in" filter="wipe(right)">
                                      <p:cBhvr>
                                        <p:cTn id="63" dur="500"/>
                                        <p:tgtEl>
                                          <p:spTgt spid="19"/>
                                        </p:tgtEl>
                                      </p:cBhvr>
                                    </p:animEffect>
                                  </p:childTnLst>
                                </p:cTn>
                              </p:par>
                              <p:par>
                                <p:cTn id="64" presetID="12" presetClass="entr" presetSubtype="8" fill="hold"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500"/>
                                        <p:tgtEl>
                                          <p:spTgt spid="22"/>
                                        </p:tgtEl>
                                        <p:attrNameLst>
                                          <p:attrName>ppt_x</p:attrName>
                                        </p:attrNameLst>
                                      </p:cBhvr>
                                      <p:tavLst>
                                        <p:tav tm="0">
                                          <p:val>
                                            <p:strVal val="#ppt_x-#ppt_w*1.125000"/>
                                          </p:val>
                                        </p:tav>
                                        <p:tav tm="100000">
                                          <p:val>
                                            <p:strVal val="#ppt_x"/>
                                          </p:val>
                                        </p:tav>
                                      </p:tavLst>
                                    </p:anim>
                                    <p:animEffect transition="in" filter="wipe(right)">
                                      <p:cBhvr>
                                        <p:cTn id="67" dur="500"/>
                                        <p:tgtEl>
                                          <p:spTgt spid="22"/>
                                        </p:tgtEl>
                                      </p:cBhvr>
                                    </p:animEffect>
                                  </p:childTnLst>
                                </p:cTn>
                              </p:par>
                              <p:par>
                                <p:cTn id="68" presetID="12" presetClass="entr" presetSubtype="8" fill="hold" nodeType="with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additive="base">
                                        <p:cTn id="70" dur="500"/>
                                        <p:tgtEl>
                                          <p:spTgt spid="25"/>
                                        </p:tgtEl>
                                        <p:attrNameLst>
                                          <p:attrName>ppt_x</p:attrName>
                                        </p:attrNameLst>
                                      </p:cBhvr>
                                      <p:tavLst>
                                        <p:tav tm="0">
                                          <p:val>
                                            <p:strVal val="#ppt_x-#ppt_w*1.125000"/>
                                          </p:val>
                                        </p:tav>
                                        <p:tav tm="100000">
                                          <p:val>
                                            <p:strVal val="#ppt_x"/>
                                          </p:val>
                                        </p:tav>
                                      </p:tavLst>
                                    </p:anim>
                                    <p:animEffect transition="in" filter="wipe(right)">
                                      <p:cBhvr>
                                        <p:cTn id="7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 grpId="0" animBg="1"/>
      <p:bldP spid="3" grpId="0" animBg="1"/>
      <p:bldP spid="4" grpId="0" animBg="1"/>
      <p:bldP spid="5" grpId="0" animBg="1"/>
      <p:bldP spid="12" grpId="0" animBg="1"/>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e4332d29-e016-428c-beb2-65d4fc2733ea" descr="aAoAAB+LCAAAAAAABADdlE9LxDAQxb/LoLcq/edSclNE6UERuuhBeggk7EaabMmmUin97iY2203dKHpsb+1kXub3po92cKY+agoICo6lumV4IzHPFeUQQE4AiaaqArhhgjCxuZe7pt4Deu1GmXvywtT2GVcNNVrBFMPV8IpO+g9tD0ww3nDbFl6GuoRbpxSFQ5ERUlG3LReKyvdxQmRqX8+FknrA3U5yrPTALuzPwR4BSrS2N2JCWy0KYD1gHXgsnlmA16c5MDavyVuzV5wKdRQ9Yb06qqk8fk91x+4RJ/6+j4so860kG0zYq4strumjvssA2xWYUgTlaG+Cqyfrh4nxPviReE3bf3o0Cted74P8im8ucOktgo+79JDPJYtZ5mYxXnIW41lnMV5+Fq8m/8VkyVlMZp3FZPlZXK3cLKZLzmI66yymf81i2X8CrONY1GgKAAA=">
            <a:extLst>
              <a:ext uri="{FF2B5EF4-FFF2-40B4-BE49-F238E27FC236}">
                <a16:creationId xmlns:a16="http://schemas.microsoft.com/office/drawing/2014/main" id="{4A92A6E7-7781-4F31-B3CF-A7CAE3FE6E55}"/>
              </a:ext>
            </a:extLst>
          </p:cNvPr>
          <p:cNvGrpSpPr>
            <a:grpSpLocks noChangeAspect="1"/>
          </p:cNvGrpSpPr>
          <p:nvPr/>
        </p:nvGrpSpPr>
        <p:grpSpPr>
          <a:xfrm>
            <a:off x="1485901" y="2244348"/>
            <a:ext cx="9220200" cy="2765802"/>
            <a:chOff x="2217228" y="1887139"/>
            <a:chExt cx="7782119" cy="2334418"/>
          </a:xfrm>
        </p:grpSpPr>
        <p:sp>
          <p:nvSpPr>
            <p:cNvPr id="3" name="ValueBack1">
              <a:extLst>
                <a:ext uri="{FF2B5EF4-FFF2-40B4-BE49-F238E27FC236}">
                  <a16:creationId xmlns:a16="http://schemas.microsoft.com/office/drawing/2014/main" id="{8C93EBA9-C6BF-4A1E-90AE-EA7B61717F67}"/>
                </a:ext>
              </a:extLst>
            </p:cNvPr>
            <p:cNvSpPr/>
            <p:nvPr/>
          </p:nvSpPr>
          <p:spPr>
            <a:xfrm>
              <a:off x="4281413" y="1887140"/>
              <a:ext cx="1541863" cy="1541860"/>
            </a:xfrm>
            <a:prstGeom prst="ellipse">
              <a:avLst/>
            </a:prstGeom>
            <a:ln w="1270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cs typeface="+mn-ea"/>
                <a:sym typeface="+mn-lt"/>
              </a:endParaRPr>
            </a:p>
          </p:txBody>
        </p:sp>
        <p:sp>
          <p:nvSpPr>
            <p:cNvPr id="4" name="ValueShape2">
              <a:extLst>
                <a:ext uri="{FF2B5EF4-FFF2-40B4-BE49-F238E27FC236}">
                  <a16:creationId xmlns:a16="http://schemas.microsoft.com/office/drawing/2014/main" id="{40D711F7-E496-4725-8B88-673C36478C56}"/>
                </a:ext>
              </a:extLst>
            </p:cNvPr>
            <p:cNvSpPr/>
            <p:nvPr/>
          </p:nvSpPr>
          <p:spPr>
            <a:xfrm rot="10571852">
              <a:off x="4281413" y="1887139"/>
              <a:ext cx="1541863" cy="1541863"/>
            </a:xfrm>
            <a:prstGeom prst="arc">
              <a:avLst>
                <a:gd name="adj1" fmla="val 10800000"/>
                <a:gd name="adj2" fmla="val 8208000"/>
              </a:avLst>
            </a:prstGeom>
            <a:ln w="127000">
              <a:solidFill>
                <a:srgbClr val="AB32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6" name="ExtraShape1">
              <a:extLst>
                <a:ext uri="{FF2B5EF4-FFF2-40B4-BE49-F238E27FC236}">
                  <a16:creationId xmlns:a16="http://schemas.microsoft.com/office/drawing/2014/main" id="{C1B5AAF6-3348-4368-93DC-989AB6473AF0}"/>
                </a:ext>
              </a:extLst>
            </p:cNvPr>
            <p:cNvSpPr>
              <a:spLocks noChangeArrowheads="1"/>
            </p:cNvSpPr>
            <p:nvPr/>
          </p:nvSpPr>
          <p:spPr bwMode="auto">
            <a:xfrm>
              <a:off x="2224088" y="3894825"/>
              <a:ext cx="1503363" cy="326732"/>
            </a:xfrm>
            <a:prstGeom prst="roundRect">
              <a:avLst>
                <a:gd name="adj" fmla="val 50000"/>
              </a:avLst>
            </a:prstGeom>
            <a:blipFill dpi="0" rotWithShape="1">
              <a:blip r:embed="rId3" cstate="screen">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ltLang="zh-CN" b="1" dirty="0">
                <a:solidFill>
                  <a:schemeClr val="bg1"/>
                </a:solidFill>
                <a:cs typeface="+mn-ea"/>
                <a:sym typeface="+mn-lt"/>
              </a:endParaRPr>
            </a:p>
          </p:txBody>
        </p:sp>
        <p:sp>
          <p:nvSpPr>
            <p:cNvPr id="7" name="ExtraShape2">
              <a:extLst>
                <a:ext uri="{FF2B5EF4-FFF2-40B4-BE49-F238E27FC236}">
                  <a16:creationId xmlns:a16="http://schemas.microsoft.com/office/drawing/2014/main" id="{DE977049-0E37-42F5-9BD2-FCE421D99BCC}"/>
                </a:ext>
              </a:extLst>
            </p:cNvPr>
            <p:cNvSpPr>
              <a:spLocks noChangeArrowheads="1"/>
            </p:cNvSpPr>
            <p:nvPr/>
          </p:nvSpPr>
          <p:spPr bwMode="auto">
            <a:xfrm>
              <a:off x="4306888" y="3894825"/>
              <a:ext cx="1493838" cy="326732"/>
            </a:xfrm>
            <a:prstGeom prst="roundRect">
              <a:avLst>
                <a:gd name="adj" fmla="val 50000"/>
              </a:avLst>
            </a:prstGeom>
            <a:blipFill>
              <a:blip r:embed="rId4" cstate="screen">
                <a:extLst>
                  <a:ext uri="{28A0092B-C50C-407E-A947-70E740481C1C}">
                    <a14:useLocalDpi xmlns:a14="http://schemas.microsoft.com/office/drawing/2010/main"/>
                  </a:ext>
                </a:extLst>
              </a:blip>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ltLang="zh-CN" b="1" dirty="0">
                <a:solidFill>
                  <a:schemeClr val="bg1"/>
                </a:solidFill>
                <a:cs typeface="+mn-ea"/>
                <a:sym typeface="+mn-lt"/>
              </a:endParaRPr>
            </a:p>
          </p:txBody>
        </p:sp>
        <p:sp>
          <p:nvSpPr>
            <p:cNvPr id="8" name="ValueText2">
              <a:extLst>
                <a:ext uri="{FF2B5EF4-FFF2-40B4-BE49-F238E27FC236}">
                  <a16:creationId xmlns:a16="http://schemas.microsoft.com/office/drawing/2014/main" id="{E52F032A-8181-471D-AB67-9C98371DA95A}"/>
                </a:ext>
              </a:extLst>
            </p:cNvPr>
            <p:cNvSpPr>
              <a:spLocks noChangeArrowheads="1"/>
            </p:cNvSpPr>
            <p:nvPr/>
          </p:nvSpPr>
          <p:spPr bwMode="auto">
            <a:xfrm>
              <a:off x="4625399" y="2369740"/>
              <a:ext cx="894321" cy="519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defRPr>
              </a:lvl1pPr>
              <a:lvl2pPr eaLnBrk="0" fontAlgn="base" hangingPunct="0">
                <a:spcBef>
                  <a:spcPct val="0"/>
                </a:spcBef>
                <a:spcAft>
                  <a:spcPct val="0"/>
                </a:spcAft>
                <a:defRPr>
                  <a:solidFill>
                    <a:schemeClr val="tx1"/>
                  </a:solidFill>
                </a:defRPr>
              </a:lvl2pPr>
              <a:lvl3pPr eaLnBrk="0" fontAlgn="base" hangingPunct="0">
                <a:spcBef>
                  <a:spcPct val="0"/>
                </a:spcBef>
                <a:spcAft>
                  <a:spcPct val="0"/>
                </a:spcAft>
                <a:defRPr>
                  <a:solidFill>
                    <a:schemeClr val="tx1"/>
                  </a:solidFill>
                </a:defRPr>
              </a:lvl3pPr>
              <a:lvl4pPr eaLnBrk="0" fontAlgn="base" hangingPunct="0">
                <a:spcBef>
                  <a:spcPct val="0"/>
                </a:spcBef>
                <a:spcAft>
                  <a:spcPct val="0"/>
                </a:spcAft>
                <a:defRPr>
                  <a:solidFill>
                    <a:schemeClr val="tx1"/>
                  </a:solidFill>
                </a:defRPr>
              </a:lvl4pPr>
              <a:lvl5pPr eaLnBrk="0" fontAlgn="base" hangingPunct="0">
                <a:spcBef>
                  <a:spcPct val="0"/>
                </a:spcBef>
                <a:spcAft>
                  <a:spcPct val="0"/>
                </a:spcAft>
                <a:defRPr>
                  <a:solidFill>
                    <a:schemeClr val="tx1"/>
                  </a:solidFill>
                </a:defRPr>
              </a:lvl5pPr>
              <a:lvl6pPr eaLnBrk="0" fontAlgn="base" hangingPunct="0">
                <a:spcBef>
                  <a:spcPct val="0"/>
                </a:spcBef>
                <a:spcAft>
                  <a:spcPct val="0"/>
                </a:spcAft>
                <a:defRPr>
                  <a:solidFill>
                    <a:schemeClr val="tx1"/>
                  </a:solidFill>
                </a:defRPr>
              </a:lvl6pPr>
              <a:lvl7pPr eaLnBrk="0" fontAlgn="base" hangingPunct="0">
                <a:spcBef>
                  <a:spcPct val="0"/>
                </a:spcBef>
                <a:spcAft>
                  <a:spcPct val="0"/>
                </a:spcAft>
                <a:defRPr>
                  <a:solidFill>
                    <a:schemeClr val="tx1"/>
                  </a:solidFill>
                </a:defRPr>
              </a:lvl7pPr>
              <a:lvl8pPr eaLnBrk="0" fontAlgn="base" hangingPunct="0">
                <a:spcBef>
                  <a:spcPct val="0"/>
                </a:spcBef>
                <a:spcAft>
                  <a:spcPct val="0"/>
                </a:spcAft>
                <a:defRPr>
                  <a:solidFill>
                    <a:schemeClr val="tx1"/>
                  </a:solidFill>
                </a:defRPr>
              </a:lvl8pPr>
              <a:lvl9pPr eaLnBrk="0" fontAlgn="base" hangingPunct="0">
                <a:spcBef>
                  <a:spcPct val="0"/>
                </a:spcBef>
                <a:spcAft>
                  <a:spcPct val="0"/>
                </a:spcAft>
                <a:defRPr>
                  <a:solidFill>
                    <a:schemeClr val="tx1"/>
                  </a:solidFill>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4000" b="0" i="0" u="none" strike="noStrike" cap="none" normalizeH="0" baseline="0">
                  <a:ln>
                    <a:noFill/>
                  </a:ln>
                  <a:solidFill>
                    <a:schemeClr val="tx1">
                      <a:lumMod val="65000"/>
                      <a:lumOff val="35000"/>
                    </a:schemeClr>
                  </a:solidFill>
                  <a:effectLst/>
                  <a:cs typeface="+mn-ea"/>
                  <a:sym typeface="+mn-lt"/>
                </a:rPr>
                <a:t>88%</a:t>
              </a:r>
              <a:endParaRPr kumimoji="0" lang="zh-CN" altLang="zh-CN" sz="1400" b="0" i="0" u="none" strike="noStrike" cap="none" normalizeH="0" baseline="0" dirty="0">
                <a:ln>
                  <a:noFill/>
                </a:ln>
                <a:solidFill>
                  <a:schemeClr val="tx1">
                    <a:lumMod val="65000"/>
                    <a:lumOff val="35000"/>
                  </a:schemeClr>
                </a:solidFill>
                <a:effectLst/>
                <a:cs typeface="+mn-ea"/>
                <a:sym typeface="+mn-lt"/>
              </a:endParaRPr>
            </a:p>
          </p:txBody>
        </p:sp>
        <p:sp>
          <p:nvSpPr>
            <p:cNvPr id="9" name="ExtraShape3">
              <a:extLst>
                <a:ext uri="{FF2B5EF4-FFF2-40B4-BE49-F238E27FC236}">
                  <a16:creationId xmlns:a16="http://schemas.microsoft.com/office/drawing/2014/main" id="{2393AD7B-B588-4DD4-B13B-A3D740B8D1D1}"/>
                </a:ext>
              </a:extLst>
            </p:cNvPr>
            <p:cNvSpPr>
              <a:spLocks noChangeArrowheads="1"/>
            </p:cNvSpPr>
            <p:nvPr/>
          </p:nvSpPr>
          <p:spPr bwMode="auto">
            <a:xfrm>
              <a:off x="6381750" y="3894825"/>
              <a:ext cx="1501775" cy="326732"/>
            </a:xfrm>
            <a:prstGeom prst="roundRect">
              <a:avLst>
                <a:gd name="adj" fmla="val 50000"/>
              </a:avLst>
            </a:prstGeom>
            <a:blipFill>
              <a:blip r:embed="rId5" cstate="screen">
                <a:extLst>
                  <a:ext uri="{28A0092B-C50C-407E-A947-70E740481C1C}">
                    <a14:useLocalDpi xmlns:a14="http://schemas.microsoft.com/office/drawing/2010/main"/>
                  </a:ext>
                </a:extLst>
              </a:blip>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ltLang="zh-CN" b="1" dirty="0">
                <a:solidFill>
                  <a:schemeClr val="bg1"/>
                </a:solidFill>
                <a:cs typeface="+mn-ea"/>
                <a:sym typeface="+mn-lt"/>
              </a:endParaRPr>
            </a:p>
          </p:txBody>
        </p:sp>
        <p:sp>
          <p:nvSpPr>
            <p:cNvPr id="10" name="ExtraShape4">
              <a:extLst>
                <a:ext uri="{FF2B5EF4-FFF2-40B4-BE49-F238E27FC236}">
                  <a16:creationId xmlns:a16="http://schemas.microsoft.com/office/drawing/2014/main" id="{2BCA09F9-1FFD-4545-8D21-03879FDD4C86}"/>
                </a:ext>
              </a:extLst>
            </p:cNvPr>
            <p:cNvSpPr>
              <a:spLocks noChangeArrowheads="1"/>
            </p:cNvSpPr>
            <p:nvPr/>
          </p:nvSpPr>
          <p:spPr bwMode="auto">
            <a:xfrm>
              <a:off x="8464550" y="3894825"/>
              <a:ext cx="1501775" cy="326732"/>
            </a:xfrm>
            <a:prstGeom prst="roundRect">
              <a:avLst>
                <a:gd name="adj" fmla="val 50000"/>
              </a:avLst>
            </a:prstGeom>
            <a:blipFill>
              <a:blip r:embed="rId6" cstate="screen">
                <a:extLst>
                  <a:ext uri="{28A0092B-C50C-407E-A947-70E740481C1C}">
                    <a14:useLocalDpi xmlns:a14="http://schemas.microsoft.com/office/drawing/2010/main"/>
                  </a:ext>
                </a:extLst>
              </a:blip>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ltLang="zh-CN" b="1" dirty="0">
                <a:solidFill>
                  <a:schemeClr val="bg1"/>
                </a:solidFill>
                <a:cs typeface="+mn-ea"/>
                <a:sym typeface="+mn-lt"/>
              </a:endParaRPr>
            </a:p>
          </p:txBody>
        </p:sp>
        <p:sp>
          <p:nvSpPr>
            <p:cNvPr id="11" name="ValueBack2">
              <a:extLst>
                <a:ext uri="{FF2B5EF4-FFF2-40B4-BE49-F238E27FC236}">
                  <a16:creationId xmlns:a16="http://schemas.microsoft.com/office/drawing/2014/main" id="{067D29FC-94EA-4604-9E3E-171662504C27}"/>
                </a:ext>
              </a:extLst>
            </p:cNvPr>
            <p:cNvSpPr/>
            <p:nvPr/>
          </p:nvSpPr>
          <p:spPr>
            <a:xfrm>
              <a:off x="2217228" y="1887140"/>
              <a:ext cx="1541863" cy="1541860"/>
            </a:xfrm>
            <a:prstGeom prst="ellipse">
              <a:avLst/>
            </a:prstGeom>
            <a:ln w="1270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cs typeface="+mn-ea"/>
                <a:sym typeface="+mn-lt"/>
              </a:endParaRPr>
            </a:p>
          </p:txBody>
        </p:sp>
        <p:sp>
          <p:nvSpPr>
            <p:cNvPr id="12" name="ValueShape1">
              <a:extLst>
                <a:ext uri="{FF2B5EF4-FFF2-40B4-BE49-F238E27FC236}">
                  <a16:creationId xmlns:a16="http://schemas.microsoft.com/office/drawing/2014/main" id="{1EB5E5F7-24F2-4A13-B91D-DB34EB457CD0}"/>
                </a:ext>
              </a:extLst>
            </p:cNvPr>
            <p:cNvSpPr/>
            <p:nvPr/>
          </p:nvSpPr>
          <p:spPr>
            <a:xfrm rot="10571852">
              <a:off x="2217228" y="1887139"/>
              <a:ext cx="1541863" cy="1541863"/>
            </a:xfrm>
            <a:prstGeom prst="arc">
              <a:avLst>
                <a:gd name="adj1" fmla="val 10800000"/>
                <a:gd name="adj2" fmla="val 17280000"/>
              </a:avLst>
            </a:prstGeom>
            <a:ln w="127000">
              <a:solidFill>
                <a:srgbClr val="036D8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4" name="ValueText1">
              <a:extLst>
                <a:ext uri="{FF2B5EF4-FFF2-40B4-BE49-F238E27FC236}">
                  <a16:creationId xmlns:a16="http://schemas.microsoft.com/office/drawing/2014/main" id="{DA148E4D-8CD5-49BF-A8F1-5DF47D6FB866}"/>
                </a:ext>
              </a:extLst>
            </p:cNvPr>
            <p:cNvSpPr>
              <a:spLocks noChangeArrowheads="1"/>
            </p:cNvSpPr>
            <p:nvPr/>
          </p:nvSpPr>
          <p:spPr bwMode="auto">
            <a:xfrm>
              <a:off x="2558007" y="2369740"/>
              <a:ext cx="894321" cy="519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defRPr>
              </a:lvl1pPr>
              <a:lvl2pPr eaLnBrk="0" fontAlgn="base" hangingPunct="0">
                <a:spcBef>
                  <a:spcPct val="0"/>
                </a:spcBef>
                <a:spcAft>
                  <a:spcPct val="0"/>
                </a:spcAft>
                <a:defRPr>
                  <a:solidFill>
                    <a:schemeClr val="tx1"/>
                  </a:solidFill>
                </a:defRPr>
              </a:lvl2pPr>
              <a:lvl3pPr eaLnBrk="0" fontAlgn="base" hangingPunct="0">
                <a:spcBef>
                  <a:spcPct val="0"/>
                </a:spcBef>
                <a:spcAft>
                  <a:spcPct val="0"/>
                </a:spcAft>
                <a:defRPr>
                  <a:solidFill>
                    <a:schemeClr val="tx1"/>
                  </a:solidFill>
                </a:defRPr>
              </a:lvl3pPr>
              <a:lvl4pPr eaLnBrk="0" fontAlgn="base" hangingPunct="0">
                <a:spcBef>
                  <a:spcPct val="0"/>
                </a:spcBef>
                <a:spcAft>
                  <a:spcPct val="0"/>
                </a:spcAft>
                <a:defRPr>
                  <a:solidFill>
                    <a:schemeClr val="tx1"/>
                  </a:solidFill>
                </a:defRPr>
              </a:lvl4pPr>
              <a:lvl5pPr eaLnBrk="0" fontAlgn="base" hangingPunct="0">
                <a:spcBef>
                  <a:spcPct val="0"/>
                </a:spcBef>
                <a:spcAft>
                  <a:spcPct val="0"/>
                </a:spcAft>
                <a:defRPr>
                  <a:solidFill>
                    <a:schemeClr val="tx1"/>
                  </a:solidFill>
                </a:defRPr>
              </a:lvl5pPr>
              <a:lvl6pPr eaLnBrk="0" fontAlgn="base" hangingPunct="0">
                <a:spcBef>
                  <a:spcPct val="0"/>
                </a:spcBef>
                <a:spcAft>
                  <a:spcPct val="0"/>
                </a:spcAft>
                <a:defRPr>
                  <a:solidFill>
                    <a:schemeClr val="tx1"/>
                  </a:solidFill>
                </a:defRPr>
              </a:lvl6pPr>
              <a:lvl7pPr eaLnBrk="0" fontAlgn="base" hangingPunct="0">
                <a:spcBef>
                  <a:spcPct val="0"/>
                </a:spcBef>
                <a:spcAft>
                  <a:spcPct val="0"/>
                </a:spcAft>
                <a:defRPr>
                  <a:solidFill>
                    <a:schemeClr val="tx1"/>
                  </a:solidFill>
                </a:defRPr>
              </a:lvl7pPr>
              <a:lvl8pPr eaLnBrk="0" fontAlgn="base" hangingPunct="0">
                <a:spcBef>
                  <a:spcPct val="0"/>
                </a:spcBef>
                <a:spcAft>
                  <a:spcPct val="0"/>
                </a:spcAft>
                <a:defRPr>
                  <a:solidFill>
                    <a:schemeClr val="tx1"/>
                  </a:solidFill>
                </a:defRPr>
              </a:lvl8pPr>
              <a:lvl9pPr eaLnBrk="0" fontAlgn="base" hangingPunct="0">
                <a:spcBef>
                  <a:spcPct val="0"/>
                </a:spcBef>
                <a:spcAft>
                  <a:spcPct val="0"/>
                </a:spcAft>
                <a:defRPr>
                  <a:solidFill>
                    <a:schemeClr val="tx1"/>
                  </a:solidFill>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4000" b="0" i="0" u="none" strike="noStrike" cap="none" normalizeH="0" baseline="0" dirty="0">
                  <a:ln>
                    <a:noFill/>
                  </a:ln>
                  <a:solidFill>
                    <a:schemeClr val="tx1">
                      <a:lumMod val="65000"/>
                      <a:lumOff val="35000"/>
                    </a:schemeClr>
                  </a:solidFill>
                  <a:effectLst/>
                  <a:cs typeface="+mn-ea"/>
                  <a:sym typeface="+mn-lt"/>
                </a:rPr>
                <a:t>30%</a:t>
              </a:r>
              <a:endParaRPr kumimoji="0" lang="zh-CN" altLang="zh-CN" sz="1400" b="0" i="0" u="none" strike="noStrike" cap="none" normalizeH="0" baseline="0" dirty="0">
                <a:ln>
                  <a:noFill/>
                </a:ln>
                <a:solidFill>
                  <a:schemeClr val="tx1">
                    <a:lumMod val="65000"/>
                    <a:lumOff val="35000"/>
                  </a:schemeClr>
                </a:solidFill>
                <a:effectLst/>
                <a:cs typeface="+mn-ea"/>
                <a:sym typeface="+mn-lt"/>
              </a:endParaRPr>
            </a:p>
          </p:txBody>
        </p:sp>
        <p:sp>
          <p:nvSpPr>
            <p:cNvPr id="15" name="ValueBack3">
              <a:extLst>
                <a:ext uri="{FF2B5EF4-FFF2-40B4-BE49-F238E27FC236}">
                  <a16:creationId xmlns:a16="http://schemas.microsoft.com/office/drawing/2014/main" id="{9A242188-98D2-40E9-A8F6-E1A1B928A726}"/>
                </a:ext>
              </a:extLst>
            </p:cNvPr>
            <p:cNvSpPr/>
            <p:nvPr/>
          </p:nvSpPr>
          <p:spPr>
            <a:xfrm>
              <a:off x="6368726" y="1887140"/>
              <a:ext cx="1541863" cy="1541860"/>
            </a:xfrm>
            <a:prstGeom prst="ellipse">
              <a:avLst/>
            </a:prstGeom>
            <a:ln w="1270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cs typeface="+mn-ea"/>
                <a:sym typeface="+mn-lt"/>
              </a:endParaRPr>
            </a:p>
          </p:txBody>
        </p:sp>
        <p:sp>
          <p:nvSpPr>
            <p:cNvPr id="16" name="ValueShape3">
              <a:extLst>
                <a:ext uri="{FF2B5EF4-FFF2-40B4-BE49-F238E27FC236}">
                  <a16:creationId xmlns:a16="http://schemas.microsoft.com/office/drawing/2014/main" id="{74E1BA93-706C-4A00-AF60-D73DE9E15319}"/>
                </a:ext>
              </a:extLst>
            </p:cNvPr>
            <p:cNvSpPr/>
            <p:nvPr/>
          </p:nvSpPr>
          <p:spPr>
            <a:xfrm rot="10571852">
              <a:off x="6368726" y="1887139"/>
              <a:ext cx="1541863" cy="1541863"/>
            </a:xfrm>
            <a:prstGeom prst="arc">
              <a:avLst>
                <a:gd name="adj1" fmla="val 10800000"/>
                <a:gd name="adj2" fmla="val 0"/>
              </a:avLst>
            </a:prstGeom>
            <a:ln w="127000">
              <a:solidFill>
                <a:srgbClr val="036D8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18" name="ValueText3">
              <a:extLst>
                <a:ext uri="{FF2B5EF4-FFF2-40B4-BE49-F238E27FC236}">
                  <a16:creationId xmlns:a16="http://schemas.microsoft.com/office/drawing/2014/main" id="{2CE330D0-A5C5-44FC-AD07-60764524C1A5}"/>
                </a:ext>
              </a:extLst>
            </p:cNvPr>
            <p:cNvSpPr>
              <a:spLocks noChangeArrowheads="1"/>
            </p:cNvSpPr>
            <p:nvPr/>
          </p:nvSpPr>
          <p:spPr bwMode="auto">
            <a:xfrm>
              <a:off x="6711909" y="2369740"/>
              <a:ext cx="894321" cy="519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defRPr>
              </a:lvl1pPr>
              <a:lvl2pPr eaLnBrk="0" fontAlgn="base" hangingPunct="0">
                <a:spcBef>
                  <a:spcPct val="0"/>
                </a:spcBef>
                <a:spcAft>
                  <a:spcPct val="0"/>
                </a:spcAft>
                <a:defRPr>
                  <a:solidFill>
                    <a:schemeClr val="tx1"/>
                  </a:solidFill>
                </a:defRPr>
              </a:lvl2pPr>
              <a:lvl3pPr eaLnBrk="0" fontAlgn="base" hangingPunct="0">
                <a:spcBef>
                  <a:spcPct val="0"/>
                </a:spcBef>
                <a:spcAft>
                  <a:spcPct val="0"/>
                </a:spcAft>
                <a:defRPr>
                  <a:solidFill>
                    <a:schemeClr val="tx1"/>
                  </a:solidFill>
                </a:defRPr>
              </a:lvl3pPr>
              <a:lvl4pPr eaLnBrk="0" fontAlgn="base" hangingPunct="0">
                <a:spcBef>
                  <a:spcPct val="0"/>
                </a:spcBef>
                <a:spcAft>
                  <a:spcPct val="0"/>
                </a:spcAft>
                <a:defRPr>
                  <a:solidFill>
                    <a:schemeClr val="tx1"/>
                  </a:solidFill>
                </a:defRPr>
              </a:lvl4pPr>
              <a:lvl5pPr eaLnBrk="0" fontAlgn="base" hangingPunct="0">
                <a:spcBef>
                  <a:spcPct val="0"/>
                </a:spcBef>
                <a:spcAft>
                  <a:spcPct val="0"/>
                </a:spcAft>
                <a:defRPr>
                  <a:solidFill>
                    <a:schemeClr val="tx1"/>
                  </a:solidFill>
                </a:defRPr>
              </a:lvl5pPr>
              <a:lvl6pPr eaLnBrk="0" fontAlgn="base" hangingPunct="0">
                <a:spcBef>
                  <a:spcPct val="0"/>
                </a:spcBef>
                <a:spcAft>
                  <a:spcPct val="0"/>
                </a:spcAft>
                <a:defRPr>
                  <a:solidFill>
                    <a:schemeClr val="tx1"/>
                  </a:solidFill>
                </a:defRPr>
              </a:lvl6pPr>
              <a:lvl7pPr eaLnBrk="0" fontAlgn="base" hangingPunct="0">
                <a:spcBef>
                  <a:spcPct val="0"/>
                </a:spcBef>
                <a:spcAft>
                  <a:spcPct val="0"/>
                </a:spcAft>
                <a:defRPr>
                  <a:solidFill>
                    <a:schemeClr val="tx1"/>
                  </a:solidFill>
                </a:defRPr>
              </a:lvl7pPr>
              <a:lvl8pPr eaLnBrk="0" fontAlgn="base" hangingPunct="0">
                <a:spcBef>
                  <a:spcPct val="0"/>
                </a:spcBef>
                <a:spcAft>
                  <a:spcPct val="0"/>
                </a:spcAft>
                <a:defRPr>
                  <a:solidFill>
                    <a:schemeClr val="tx1"/>
                  </a:solidFill>
                </a:defRPr>
              </a:lvl8pPr>
              <a:lvl9pPr eaLnBrk="0" fontAlgn="base" hangingPunct="0">
                <a:spcBef>
                  <a:spcPct val="0"/>
                </a:spcBef>
                <a:spcAft>
                  <a:spcPct val="0"/>
                </a:spcAft>
                <a:defRPr>
                  <a:solidFill>
                    <a:schemeClr val="tx1"/>
                  </a:solidFill>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4000" b="0" i="0" u="none" strike="noStrike" cap="none" normalizeH="0" baseline="0" dirty="0">
                  <a:ln>
                    <a:noFill/>
                  </a:ln>
                  <a:solidFill>
                    <a:schemeClr val="tx1">
                      <a:lumMod val="65000"/>
                      <a:lumOff val="35000"/>
                    </a:schemeClr>
                  </a:solidFill>
                  <a:effectLst/>
                  <a:cs typeface="+mn-ea"/>
                  <a:sym typeface="+mn-lt"/>
                </a:rPr>
                <a:t>50%</a:t>
              </a:r>
              <a:endParaRPr kumimoji="0" lang="zh-CN" altLang="zh-CN" sz="1400" b="0" i="0" u="none" strike="noStrike" cap="none" normalizeH="0" baseline="0" dirty="0">
                <a:ln>
                  <a:noFill/>
                </a:ln>
                <a:solidFill>
                  <a:schemeClr val="tx1">
                    <a:lumMod val="65000"/>
                    <a:lumOff val="35000"/>
                  </a:schemeClr>
                </a:solidFill>
                <a:effectLst/>
                <a:cs typeface="+mn-ea"/>
                <a:sym typeface="+mn-lt"/>
              </a:endParaRPr>
            </a:p>
          </p:txBody>
        </p:sp>
        <p:sp>
          <p:nvSpPr>
            <p:cNvPr id="19" name="ValueBack4">
              <a:extLst>
                <a:ext uri="{FF2B5EF4-FFF2-40B4-BE49-F238E27FC236}">
                  <a16:creationId xmlns:a16="http://schemas.microsoft.com/office/drawing/2014/main" id="{7DB88A54-2AA4-45B9-BE2F-893CEC5B6FFF}"/>
                </a:ext>
              </a:extLst>
            </p:cNvPr>
            <p:cNvSpPr/>
            <p:nvPr/>
          </p:nvSpPr>
          <p:spPr>
            <a:xfrm>
              <a:off x="8457484" y="1887140"/>
              <a:ext cx="1541863" cy="1541860"/>
            </a:xfrm>
            <a:prstGeom prst="ellipse">
              <a:avLst/>
            </a:prstGeom>
            <a:ln w="1270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cs typeface="+mn-ea"/>
                <a:sym typeface="+mn-lt"/>
              </a:endParaRPr>
            </a:p>
          </p:txBody>
        </p:sp>
        <p:sp>
          <p:nvSpPr>
            <p:cNvPr id="20" name="ValueShape4">
              <a:extLst>
                <a:ext uri="{FF2B5EF4-FFF2-40B4-BE49-F238E27FC236}">
                  <a16:creationId xmlns:a16="http://schemas.microsoft.com/office/drawing/2014/main" id="{B7747D31-08DE-4B7E-941D-3ACEDB00B30E}"/>
                </a:ext>
              </a:extLst>
            </p:cNvPr>
            <p:cNvSpPr/>
            <p:nvPr/>
          </p:nvSpPr>
          <p:spPr>
            <a:xfrm rot="10571852">
              <a:off x="8457484" y="1887139"/>
              <a:ext cx="1541863" cy="1541863"/>
            </a:xfrm>
            <a:prstGeom prst="arc">
              <a:avLst>
                <a:gd name="adj1" fmla="val 10800000"/>
                <a:gd name="adj2" fmla="val 3456000"/>
              </a:avLst>
            </a:prstGeom>
            <a:ln w="127000">
              <a:solidFill>
                <a:srgbClr val="AB32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2" name="ValueText4">
              <a:extLst>
                <a:ext uri="{FF2B5EF4-FFF2-40B4-BE49-F238E27FC236}">
                  <a16:creationId xmlns:a16="http://schemas.microsoft.com/office/drawing/2014/main" id="{EDB28853-D062-44A4-963A-70A1514205BF}"/>
                </a:ext>
              </a:extLst>
            </p:cNvPr>
            <p:cNvSpPr>
              <a:spLocks noChangeArrowheads="1"/>
            </p:cNvSpPr>
            <p:nvPr/>
          </p:nvSpPr>
          <p:spPr bwMode="auto">
            <a:xfrm>
              <a:off x="8803872" y="2369740"/>
              <a:ext cx="894321" cy="519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defRPr>
              </a:lvl1pPr>
              <a:lvl2pPr eaLnBrk="0" fontAlgn="base" hangingPunct="0">
                <a:spcBef>
                  <a:spcPct val="0"/>
                </a:spcBef>
                <a:spcAft>
                  <a:spcPct val="0"/>
                </a:spcAft>
                <a:defRPr>
                  <a:solidFill>
                    <a:schemeClr val="tx1"/>
                  </a:solidFill>
                </a:defRPr>
              </a:lvl2pPr>
              <a:lvl3pPr eaLnBrk="0" fontAlgn="base" hangingPunct="0">
                <a:spcBef>
                  <a:spcPct val="0"/>
                </a:spcBef>
                <a:spcAft>
                  <a:spcPct val="0"/>
                </a:spcAft>
                <a:defRPr>
                  <a:solidFill>
                    <a:schemeClr val="tx1"/>
                  </a:solidFill>
                </a:defRPr>
              </a:lvl3pPr>
              <a:lvl4pPr eaLnBrk="0" fontAlgn="base" hangingPunct="0">
                <a:spcBef>
                  <a:spcPct val="0"/>
                </a:spcBef>
                <a:spcAft>
                  <a:spcPct val="0"/>
                </a:spcAft>
                <a:defRPr>
                  <a:solidFill>
                    <a:schemeClr val="tx1"/>
                  </a:solidFill>
                </a:defRPr>
              </a:lvl4pPr>
              <a:lvl5pPr eaLnBrk="0" fontAlgn="base" hangingPunct="0">
                <a:spcBef>
                  <a:spcPct val="0"/>
                </a:spcBef>
                <a:spcAft>
                  <a:spcPct val="0"/>
                </a:spcAft>
                <a:defRPr>
                  <a:solidFill>
                    <a:schemeClr val="tx1"/>
                  </a:solidFill>
                </a:defRPr>
              </a:lvl5pPr>
              <a:lvl6pPr eaLnBrk="0" fontAlgn="base" hangingPunct="0">
                <a:spcBef>
                  <a:spcPct val="0"/>
                </a:spcBef>
                <a:spcAft>
                  <a:spcPct val="0"/>
                </a:spcAft>
                <a:defRPr>
                  <a:solidFill>
                    <a:schemeClr val="tx1"/>
                  </a:solidFill>
                </a:defRPr>
              </a:lvl6pPr>
              <a:lvl7pPr eaLnBrk="0" fontAlgn="base" hangingPunct="0">
                <a:spcBef>
                  <a:spcPct val="0"/>
                </a:spcBef>
                <a:spcAft>
                  <a:spcPct val="0"/>
                </a:spcAft>
                <a:defRPr>
                  <a:solidFill>
                    <a:schemeClr val="tx1"/>
                  </a:solidFill>
                </a:defRPr>
              </a:lvl7pPr>
              <a:lvl8pPr eaLnBrk="0" fontAlgn="base" hangingPunct="0">
                <a:spcBef>
                  <a:spcPct val="0"/>
                </a:spcBef>
                <a:spcAft>
                  <a:spcPct val="0"/>
                </a:spcAft>
                <a:defRPr>
                  <a:solidFill>
                    <a:schemeClr val="tx1"/>
                  </a:solidFill>
                </a:defRPr>
              </a:lvl8pPr>
              <a:lvl9pPr eaLnBrk="0" fontAlgn="base" hangingPunct="0">
                <a:spcBef>
                  <a:spcPct val="0"/>
                </a:spcBef>
                <a:spcAft>
                  <a:spcPct val="0"/>
                </a:spcAft>
                <a:defRPr>
                  <a:solidFill>
                    <a:schemeClr val="tx1"/>
                  </a:solidFill>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4000" b="0" i="0" u="none" strike="noStrike" cap="none" normalizeH="0" baseline="0">
                  <a:ln>
                    <a:noFill/>
                  </a:ln>
                  <a:solidFill>
                    <a:schemeClr val="tx1">
                      <a:lumMod val="65000"/>
                      <a:lumOff val="35000"/>
                    </a:schemeClr>
                  </a:solidFill>
                  <a:effectLst/>
                  <a:cs typeface="+mn-ea"/>
                  <a:sym typeface="+mn-lt"/>
                </a:rPr>
                <a:t>66%</a:t>
              </a:r>
              <a:endParaRPr kumimoji="0" lang="zh-CN" altLang="zh-CN" sz="1400" b="0" i="0" u="none" strike="noStrike" cap="none" normalizeH="0" baseline="0" dirty="0">
                <a:ln>
                  <a:noFill/>
                </a:ln>
                <a:solidFill>
                  <a:schemeClr val="tx1">
                    <a:lumMod val="65000"/>
                    <a:lumOff val="35000"/>
                  </a:schemeClr>
                </a:solidFill>
                <a:effectLst/>
                <a:cs typeface="+mn-ea"/>
                <a:sym typeface="+mn-lt"/>
              </a:endParaRPr>
            </a:p>
          </p:txBody>
        </p:sp>
      </p:grpSp>
      <p:sp>
        <p:nvSpPr>
          <p:cNvPr id="29" name="文本框 28"/>
          <p:cNvSpPr txBox="1"/>
          <p:nvPr/>
        </p:nvSpPr>
        <p:spPr>
          <a:xfrm>
            <a:off x="1317725" y="4631929"/>
            <a:ext cx="2133781" cy="369332"/>
          </a:xfrm>
          <a:prstGeom prst="rect">
            <a:avLst/>
          </a:prstGeom>
          <a:noFill/>
        </p:spPr>
        <p:txBody>
          <a:bodyPr wrap="square" rtlCol="0">
            <a:spAutoFit/>
            <a:scene3d>
              <a:camera prst="orthographicFront"/>
              <a:lightRig rig="threePt" dir="t"/>
            </a:scene3d>
            <a:sp3d contourW="12700"/>
          </a:bodyPr>
          <a:lstStyle/>
          <a:p>
            <a:pPr algn="ctr"/>
            <a:r>
              <a:rPr lang="en-US" altLang="zh-CN" b="1" dirty="0">
                <a:solidFill>
                  <a:schemeClr val="bg1"/>
                </a:solidFill>
                <a:cs typeface="+mn-ea"/>
                <a:sym typeface="+mn-lt"/>
              </a:rPr>
              <a:t>Add title text</a:t>
            </a:r>
            <a:endParaRPr lang="zh-CN" altLang="en-US" b="1" dirty="0">
              <a:solidFill>
                <a:schemeClr val="bg1"/>
              </a:solidFill>
              <a:cs typeface="+mn-ea"/>
              <a:sym typeface="+mn-lt"/>
            </a:endParaRPr>
          </a:p>
        </p:txBody>
      </p:sp>
      <p:sp>
        <p:nvSpPr>
          <p:cNvPr id="30" name="文本框 29"/>
          <p:cNvSpPr txBox="1"/>
          <p:nvPr/>
        </p:nvSpPr>
        <p:spPr>
          <a:xfrm>
            <a:off x="3778036" y="4631929"/>
            <a:ext cx="2133781" cy="369332"/>
          </a:xfrm>
          <a:prstGeom prst="rect">
            <a:avLst/>
          </a:prstGeom>
          <a:noFill/>
        </p:spPr>
        <p:txBody>
          <a:bodyPr wrap="square" rtlCol="0">
            <a:spAutoFit/>
            <a:scene3d>
              <a:camera prst="orthographicFront"/>
              <a:lightRig rig="threePt" dir="t"/>
            </a:scene3d>
            <a:sp3d contourW="12700"/>
          </a:bodyPr>
          <a:lstStyle/>
          <a:p>
            <a:pPr algn="ctr"/>
            <a:r>
              <a:rPr lang="en-US" altLang="zh-CN" b="1" dirty="0">
                <a:solidFill>
                  <a:schemeClr val="bg1"/>
                </a:solidFill>
                <a:cs typeface="+mn-ea"/>
                <a:sym typeface="+mn-lt"/>
              </a:rPr>
              <a:t>Add title text</a:t>
            </a:r>
            <a:endParaRPr lang="zh-CN" altLang="en-US" b="1" dirty="0">
              <a:solidFill>
                <a:schemeClr val="bg1"/>
              </a:solidFill>
              <a:cs typeface="+mn-ea"/>
              <a:sym typeface="+mn-lt"/>
            </a:endParaRPr>
          </a:p>
        </p:txBody>
      </p:sp>
      <p:sp>
        <p:nvSpPr>
          <p:cNvPr id="31" name="文本框 30"/>
          <p:cNvSpPr txBox="1"/>
          <p:nvPr/>
        </p:nvSpPr>
        <p:spPr>
          <a:xfrm>
            <a:off x="6261368" y="4631929"/>
            <a:ext cx="2133781" cy="369332"/>
          </a:xfrm>
          <a:prstGeom prst="rect">
            <a:avLst/>
          </a:prstGeom>
          <a:noFill/>
        </p:spPr>
        <p:txBody>
          <a:bodyPr wrap="square" rtlCol="0">
            <a:spAutoFit/>
            <a:scene3d>
              <a:camera prst="orthographicFront"/>
              <a:lightRig rig="threePt" dir="t"/>
            </a:scene3d>
            <a:sp3d contourW="12700"/>
          </a:bodyPr>
          <a:lstStyle/>
          <a:p>
            <a:pPr algn="ctr"/>
            <a:r>
              <a:rPr lang="en-US" altLang="zh-CN" b="1" dirty="0">
                <a:solidFill>
                  <a:schemeClr val="bg1"/>
                </a:solidFill>
                <a:cs typeface="+mn-ea"/>
                <a:sym typeface="+mn-lt"/>
              </a:rPr>
              <a:t>Add title text</a:t>
            </a:r>
            <a:endParaRPr lang="zh-CN" altLang="en-US" b="1" dirty="0">
              <a:solidFill>
                <a:schemeClr val="bg1"/>
              </a:solidFill>
              <a:cs typeface="+mn-ea"/>
              <a:sym typeface="+mn-lt"/>
            </a:endParaRPr>
          </a:p>
        </p:txBody>
      </p:sp>
      <p:sp>
        <p:nvSpPr>
          <p:cNvPr id="32" name="文本框 31"/>
          <p:cNvSpPr txBox="1"/>
          <p:nvPr/>
        </p:nvSpPr>
        <p:spPr>
          <a:xfrm>
            <a:off x="8728296" y="4631929"/>
            <a:ext cx="2133781" cy="369332"/>
          </a:xfrm>
          <a:prstGeom prst="rect">
            <a:avLst/>
          </a:prstGeom>
          <a:noFill/>
        </p:spPr>
        <p:txBody>
          <a:bodyPr wrap="square" rtlCol="0">
            <a:spAutoFit/>
            <a:scene3d>
              <a:camera prst="orthographicFront"/>
              <a:lightRig rig="threePt" dir="t"/>
            </a:scene3d>
            <a:sp3d contourW="12700"/>
          </a:bodyPr>
          <a:lstStyle/>
          <a:p>
            <a:pPr algn="ctr"/>
            <a:r>
              <a:rPr lang="en-US" altLang="zh-CN" b="1" dirty="0">
                <a:solidFill>
                  <a:schemeClr val="bg1"/>
                </a:solidFill>
                <a:cs typeface="+mn-ea"/>
                <a:sym typeface="+mn-lt"/>
              </a:rPr>
              <a:t>Add title text</a:t>
            </a:r>
            <a:endParaRPr lang="zh-CN" altLang="en-US" b="1" dirty="0">
              <a:solidFill>
                <a:schemeClr val="bg1"/>
              </a:solidFill>
              <a:cs typeface="+mn-ea"/>
              <a:sym typeface="+mn-lt"/>
            </a:endParaRPr>
          </a:p>
        </p:txBody>
      </p:sp>
      <p:sp>
        <p:nvSpPr>
          <p:cNvPr id="33" name="文本框 32"/>
          <p:cNvSpPr txBox="1"/>
          <p:nvPr/>
        </p:nvSpPr>
        <p:spPr>
          <a:xfrm>
            <a:off x="1295639" y="5114612"/>
            <a:ext cx="2210572" cy="51334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tx1">
                    <a:lumMod val="50000"/>
                    <a:lumOff val="50000"/>
                  </a:schemeClr>
                </a:solidFill>
                <a:cs typeface="+mn-ea"/>
                <a:sym typeface="+mn-lt"/>
              </a:rPr>
              <a:t>The user can demonstrate on a projector or computer</a:t>
            </a:r>
          </a:p>
        </p:txBody>
      </p:sp>
      <p:sp>
        <p:nvSpPr>
          <p:cNvPr id="34" name="文本框 33"/>
          <p:cNvSpPr txBox="1"/>
          <p:nvPr/>
        </p:nvSpPr>
        <p:spPr>
          <a:xfrm>
            <a:off x="3739640" y="5114612"/>
            <a:ext cx="2210572" cy="51334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tx1">
                    <a:lumMod val="50000"/>
                    <a:lumOff val="50000"/>
                  </a:schemeClr>
                </a:solidFill>
                <a:cs typeface="+mn-ea"/>
                <a:sym typeface="+mn-lt"/>
              </a:rPr>
              <a:t>The user can demonstrate on a projector or computer</a:t>
            </a:r>
          </a:p>
        </p:txBody>
      </p:sp>
      <p:sp>
        <p:nvSpPr>
          <p:cNvPr id="35" name="文本框 34"/>
          <p:cNvSpPr txBox="1"/>
          <p:nvPr/>
        </p:nvSpPr>
        <p:spPr>
          <a:xfrm>
            <a:off x="6204357" y="5114612"/>
            <a:ext cx="2210572" cy="51334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tx1">
                    <a:lumMod val="50000"/>
                    <a:lumOff val="50000"/>
                  </a:schemeClr>
                </a:solidFill>
                <a:cs typeface="+mn-ea"/>
                <a:sym typeface="+mn-lt"/>
              </a:rPr>
              <a:t>The user can demonstrate on a projector or computer</a:t>
            </a:r>
          </a:p>
        </p:txBody>
      </p:sp>
      <p:sp>
        <p:nvSpPr>
          <p:cNvPr id="36" name="文本框 35"/>
          <p:cNvSpPr txBox="1"/>
          <p:nvPr/>
        </p:nvSpPr>
        <p:spPr>
          <a:xfrm>
            <a:off x="8687420" y="5114612"/>
            <a:ext cx="2210572" cy="51334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tx1">
                    <a:lumMod val="50000"/>
                    <a:lumOff val="50000"/>
                  </a:schemeClr>
                </a:solidFill>
                <a:cs typeface="+mn-ea"/>
                <a:sym typeface="+mn-lt"/>
              </a:rPr>
              <a:t>The user can demonstrate on a projector or computer</a:t>
            </a:r>
          </a:p>
        </p:txBody>
      </p:sp>
      <p:sp>
        <p:nvSpPr>
          <p:cNvPr id="27" name="文本框 26">
            <a:extLst>
              <a:ext uri="{FF2B5EF4-FFF2-40B4-BE49-F238E27FC236}">
                <a16:creationId xmlns:a16="http://schemas.microsoft.com/office/drawing/2014/main" id="{0F7DDC3B-1AB3-483C-A5BD-0106C1124FB4}"/>
              </a:ext>
            </a:extLst>
          </p:cNvPr>
          <p:cNvSpPr txBox="1"/>
          <p:nvPr/>
        </p:nvSpPr>
        <p:spPr>
          <a:xfrm>
            <a:off x="4134905" y="417749"/>
            <a:ext cx="3927406" cy="584775"/>
          </a:xfrm>
          <a:prstGeom prst="rect">
            <a:avLst/>
          </a:prstGeom>
          <a:noFill/>
        </p:spPr>
        <p:txBody>
          <a:bodyPr wrap="square" rtlCol="0">
            <a:spAutoFit/>
            <a:scene3d>
              <a:camera prst="orthographicFront"/>
              <a:lightRig rig="threePt" dir="t"/>
            </a:scene3d>
            <a:sp3d contourW="12700"/>
          </a:bodyPr>
          <a:lstStyle/>
          <a:p>
            <a:pPr algn="ctr"/>
            <a:r>
              <a:rPr lang="en-US" altLang="zh-CN" sz="3200" b="1" dirty="0">
                <a:blipFill dpi="0" rotWithShape="1">
                  <a:blip r:embed="rId7"/>
                  <a:srcRect/>
                  <a:tile tx="0" ty="0" sx="100000" sy="100000" flip="none" algn="tl"/>
                </a:blipFill>
                <a:cs typeface="+mn-ea"/>
                <a:sym typeface="+mn-lt"/>
              </a:rPr>
              <a:t>Add title text</a:t>
            </a:r>
            <a:endParaRPr lang="zh-CN" altLang="en-US" sz="3200" b="1" dirty="0">
              <a:blipFill dpi="0" rotWithShape="1">
                <a:blip r:embed="rId7"/>
                <a:srcRect/>
                <a:tile tx="0" ty="0" sx="100000" sy="100000" flip="none" algn="tl"/>
              </a:blipFill>
              <a:cs typeface="+mn-ea"/>
              <a:sym typeface="+mn-lt"/>
            </a:endParaRPr>
          </a:p>
        </p:txBody>
      </p:sp>
      <p:sp>
        <p:nvSpPr>
          <p:cNvPr id="28" name="文本框 27">
            <a:extLst>
              <a:ext uri="{FF2B5EF4-FFF2-40B4-BE49-F238E27FC236}">
                <a16:creationId xmlns:a16="http://schemas.microsoft.com/office/drawing/2014/main" id="{5DA1389D-F15A-4F30-832C-E416FC4124B5}"/>
              </a:ext>
            </a:extLst>
          </p:cNvPr>
          <p:cNvSpPr txBox="1"/>
          <p:nvPr/>
        </p:nvSpPr>
        <p:spPr>
          <a:xfrm>
            <a:off x="3805686" y="1090201"/>
            <a:ext cx="4633464" cy="276999"/>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bg1">
                    <a:lumMod val="75000"/>
                  </a:schemeClr>
                </a:solidFill>
                <a:cs typeface="+mn-ea"/>
                <a:sym typeface="+mn-lt"/>
              </a:rPr>
              <a:t>Click here to add content, content to match the title. </a:t>
            </a:r>
          </a:p>
        </p:txBody>
      </p:sp>
      <p:cxnSp>
        <p:nvCxnSpPr>
          <p:cNvPr id="37" name="直接连接符 36">
            <a:extLst>
              <a:ext uri="{FF2B5EF4-FFF2-40B4-BE49-F238E27FC236}">
                <a16:creationId xmlns:a16="http://schemas.microsoft.com/office/drawing/2014/main" id="{171D2219-F6DB-45E7-87DD-50F9CECEE9F8}"/>
              </a:ext>
            </a:extLst>
          </p:cNvPr>
          <p:cNvCxnSpPr>
            <a:cxnSpLocks/>
          </p:cNvCxnSpPr>
          <p:nvPr/>
        </p:nvCxnSpPr>
        <p:spPr>
          <a:xfrm>
            <a:off x="5935784" y="1040624"/>
            <a:ext cx="320432" cy="0"/>
          </a:xfrm>
          <a:prstGeom prst="line">
            <a:avLst/>
          </a:prstGeom>
          <a:ln w="28575">
            <a:solidFill>
              <a:srgbClr val="AB32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830242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500" fill="hold"/>
                                        <p:tgtEl>
                                          <p:spTgt spid="29"/>
                                        </p:tgtEl>
                                        <p:attrNameLst>
                                          <p:attrName>ppt_w</p:attrName>
                                        </p:attrNameLst>
                                      </p:cBhvr>
                                      <p:tavLst>
                                        <p:tav tm="0">
                                          <p:val>
                                            <p:fltVal val="0"/>
                                          </p:val>
                                        </p:tav>
                                        <p:tav tm="100000">
                                          <p:val>
                                            <p:strVal val="#ppt_w"/>
                                          </p:val>
                                        </p:tav>
                                      </p:tavLst>
                                    </p:anim>
                                    <p:anim calcmode="lin" valueType="num">
                                      <p:cBhvr>
                                        <p:cTn id="14" dur="500" fill="hold"/>
                                        <p:tgtEl>
                                          <p:spTgt spid="29"/>
                                        </p:tgtEl>
                                        <p:attrNameLst>
                                          <p:attrName>ppt_h</p:attrName>
                                        </p:attrNameLst>
                                      </p:cBhvr>
                                      <p:tavLst>
                                        <p:tav tm="0">
                                          <p:val>
                                            <p:fltVal val="0"/>
                                          </p:val>
                                        </p:tav>
                                        <p:tav tm="100000">
                                          <p:val>
                                            <p:strVal val="#ppt_h"/>
                                          </p:val>
                                        </p:tav>
                                      </p:tavLst>
                                    </p:anim>
                                    <p:animEffect transition="in" filter="fade">
                                      <p:cBhvr>
                                        <p:cTn id="15" dur="500"/>
                                        <p:tgtEl>
                                          <p:spTgt spid="29"/>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p:cTn id="18" dur="500" fill="hold"/>
                                        <p:tgtEl>
                                          <p:spTgt spid="30"/>
                                        </p:tgtEl>
                                        <p:attrNameLst>
                                          <p:attrName>ppt_w</p:attrName>
                                        </p:attrNameLst>
                                      </p:cBhvr>
                                      <p:tavLst>
                                        <p:tav tm="0">
                                          <p:val>
                                            <p:fltVal val="0"/>
                                          </p:val>
                                        </p:tav>
                                        <p:tav tm="100000">
                                          <p:val>
                                            <p:strVal val="#ppt_w"/>
                                          </p:val>
                                        </p:tav>
                                      </p:tavLst>
                                    </p:anim>
                                    <p:anim calcmode="lin" valueType="num">
                                      <p:cBhvr>
                                        <p:cTn id="19" dur="500" fill="hold"/>
                                        <p:tgtEl>
                                          <p:spTgt spid="30"/>
                                        </p:tgtEl>
                                        <p:attrNameLst>
                                          <p:attrName>ppt_h</p:attrName>
                                        </p:attrNameLst>
                                      </p:cBhvr>
                                      <p:tavLst>
                                        <p:tav tm="0">
                                          <p:val>
                                            <p:fltVal val="0"/>
                                          </p:val>
                                        </p:tav>
                                        <p:tav tm="100000">
                                          <p:val>
                                            <p:strVal val="#ppt_h"/>
                                          </p:val>
                                        </p:tav>
                                      </p:tavLst>
                                    </p:anim>
                                    <p:animEffect transition="in" filter="fade">
                                      <p:cBhvr>
                                        <p:cTn id="20" dur="500"/>
                                        <p:tgtEl>
                                          <p:spTgt spid="3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p:cTn id="23" dur="500" fill="hold"/>
                                        <p:tgtEl>
                                          <p:spTgt spid="31"/>
                                        </p:tgtEl>
                                        <p:attrNameLst>
                                          <p:attrName>ppt_w</p:attrName>
                                        </p:attrNameLst>
                                      </p:cBhvr>
                                      <p:tavLst>
                                        <p:tav tm="0">
                                          <p:val>
                                            <p:fltVal val="0"/>
                                          </p:val>
                                        </p:tav>
                                        <p:tav tm="100000">
                                          <p:val>
                                            <p:strVal val="#ppt_w"/>
                                          </p:val>
                                        </p:tav>
                                      </p:tavLst>
                                    </p:anim>
                                    <p:anim calcmode="lin" valueType="num">
                                      <p:cBhvr>
                                        <p:cTn id="24" dur="500" fill="hold"/>
                                        <p:tgtEl>
                                          <p:spTgt spid="31"/>
                                        </p:tgtEl>
                                        <p:attrNameLst>
                                          <p:attrName>ppt_h</p:attrName>
                                        </p:attrNameLst>
                                      </p:cBhvr>
                                      <p:tavLst>
                                        <p:tav tm="0">
                                          <p:val>
                                            <p:fltVal val="0"/>
                                          </p:val>
                                        </p:tav>
                                        <p:tav tm="100000">
                                          <p:val>
                                            <p:strVal val="#ppt_h"/>
                                          </p:val>
                                        </p:tav>
                                      </p:tavLst>
                                    </p:anim>
                                    <p:animEffect transition="in" filter="fade">
                                      <p:cBhvr>
                                        <p:cTn id="25" dur="500"/>
                                        <p:tgtEl>
                                          <p:spTgt spid="31"/>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500" fill="hold"/>
                                        <p:tgtEl>
                                          <p:spTgt spid="32"/>
                                        </p:tgtEl>
                                        <p:attrNameLst>
                                          <p:attrName>ppt_w</p:attrName>
                                        </p:attrNameLst>
                                      </p:cBhvr>
                                      <p:tavLst>
                                        <p:tav tm="0">
                                          <p:val>
                                            <p:fltVal val="0"/>
                                          </p:val>
                                        </p:tav>
                                        <p:tav tm="100000">
                                          <p:val>
                                            <p:strVal val="#ppt_w"/>
                                          </p:val>
                                        </p:tav>
                                      </p:tavLst>
                                    </p:anim>
                                    <p:anim calcmode="lin" valueType="num">
                                      <p:cBhvr>
                                        <p:cTn id="29" dur="500" fill="hold"/>
                                        <p:tgtEl>
                                          <p:spTgt spid="32"/>
                                        </p:tgtEl>
                                        <p:attrNameLst>
                                          <p:attrName>ppt_h</p:attrName>
                                        </p:attrNameLst>
                                      </p:cBhvr>
                                      <p:tavLst>
                                        <p:tav tm="0">
                                          <p:val>
                                            <p:fltVal val="0"/>
                                          </p:val>
                                        </p:tav>
                                        <p:tav tm="100000">
                                          <p:val>
                                            <p:strVal val="#ppt_h"/>
                                          </p:val>
                                        </p:tav>
                                      </p:tavLst>
                                    </p:anim>
                                    <p:animEffect transition="in" filter="fade">
                                      <p:cBhvr>
                                        <p:cTn id="30" dur="500"/>
                                        <p:tgtEl>
                                          <p:spTgt spid="32"/>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P spid="35"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4480084" y="2797048"/>
            <a:ext cx="3235930" cy="2977228"/>
            <a:chOff x="4325938" y="1790725"/>
            <a:chExt cx="3514726" cy="3233737"/>
          </a:xfrm>
        </p:grpSpPr>
        <p:sp>
          <p:nvSpPr>
            <p:cNvPr id="3" name="Freeform 47"/>
            <p:cNvSpPr>
              <a:spLocks noEditPoints="1"/>
            </p:cNvSpPr>
            <p:nvPr/>
          </p:nvSpPr>
          <p:spPr bwMode="auto">
            <a:xfrm>
              <a:off x="5173663" y="1790725"/>
              <a:ext cx="1819275" cy="1144587"/>
            </a:xfrm>
            <a:custGeom>
              <a:avLst/>
              <a:gdLst>
                <a:gd name="T0" fmla="*/ 612 w 720"/>
                <a:gd name="T1" fmla="*/ 0 h 452"/>
                <a:gd name="T2" fmla="*/ 108 w 720"/>
                <a:gd name="T3" fmla="*/ 0 h 452"/>
                <a:gd name="T4" fmla="*/ 0 w 720"/>
                <a:gd name="T5" fmla="*/ 111 h 452"/>
                <a:gd name="T6" fmla="*/ 0 w 720"/>
                <a:gd name="T7" fmla="*/ 340 h 452"/>
                <a:gd name="T8" fmla="*/ 108 w 720"/>
                <a:gd name="T9" fmla="*/ 452 h 452"/>
                <a:gd name="T10" fmla="*/ 612 w 720"/>
                <a:gd name="T11" fmla="*/ 452 h 452"/>
                <a:gd name="T12" fmla="*/ 720 w 720"/>
                <a:gd name="T13" fmla="*/ 340 h 452"/>
                <a:gd name="T14" fmla="*/ 720 w 720"/>
                <a:gd name="T15" fmla="*/ 111 h 452"/>
                <a:gd name="T16" fmla="*/ 612 w 720"/>
                <a:gd name="T17" fmla="*/ 0 h 452"/>
                <a:gd name="T18" fmla="*/ 623 w 720"/>
                <a:gd name="T19" fmla="*/ 356 h 452"/>
                <a:gd name="T20" fmla="*/ 544 w 720"/>
                <a:gd name="T21" fmla="*/ 438 h 452"/>
                <a:gd name="T22" fmla="*/ 176 w 720"/>
                <a:gd name="T23" fmla="*/ 438 h 452"/>
                <a:gd name="T24" fmla="*/ 97 w 720"/>
                <a:gd name="T25" fmla="*/ 356 h 452"/>
                <a:gd name="T26" fmla="*/ 97 w 720"/>
                <a:gd name="T27" fmla="*/ 189 h 452"/>
                <a:gd name="T28" fmla="*/ 176 w 720"/>
                <a:gd name="T29" fmla="*/ 107 h 452"/>
                <a:gd name="T30" fmla="*/ 544 w 720"/>
                <a:gd name="T31" fmla="*/ 107 h 452"/>
                <a:gd name="T32" fmla="*/ 623 w 720"/>
                <a:gd name="T33" fmla="*/ 189 h 452"/>
                <a:gd name="T34" fmla="*/ 623 w 720"/>
                <a:gd name="T35" fmla="*/ 35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0" h="452">
                  <a:moveTo>
                    <a:pt x="612" y="0"/>
                  </a:moveTo>
                  <a:cubicBezTo>
                    <a:pt x="108" y="0"/>
                    <a:pt x="108" y="0"/>
                    <a:pt x="108" y="0"/>
                  </a:cubicBezTo>
                  <a:cubicBezTo>
                    <a:pt x="49" y="0"/>
                    <a:pt x="0" y="50"/>
                    <a:pt x="0" y="111"/>
                  </a:cubicBezTo>
                  <a:cubicBezTo>
                    <a:pt x="0" y="340"/>
                    <a:pt x="0" y="340"/>
                    <a:pt x="0" y="340"/>
                  </a:cubicBezTo>
                  <a:cubicBezTo>
                    <a:pt x="0" y="402"/>
                    <a:pt x="49" y="452"/>
                    <a:pt x="108" y="452"/>
                  </a:cubicBezTo>
                  <a:cubicBezTo>
                    <a:pt x="612" y="452"/>
                    <a:pt x="612" y="452"/>
                    <a:pt x="612" y="452"/>
                  </a:cubicBezTo>
                  <a:cubicBezTo>
                    <a:pt x="671" y="452"/>
                    <a:pt x="720" y="402"/>
                    <a:pt x="720" y="340"/>
                  </a:cubicBezTo>
                  <a:cubicBezTo>
                    <a:pt x="720" y="111"/>
                    <a:pt x="720" y="111"/>
                    <a:pt x="720" y="111"/>
                  </a:cubicBezTo>
                  <a:cubicBezTo>
                    <a:pt x="720" y="50"/>
                    <a:pt x="671" y="0"/>
                    <a:pt x="612" y="0"/>
                  </a:cubicBezTo>
                  <a:close/>
                  <a:moveTo>
                    <a:pt x="623" y="356"/>
                  </a:moveTo>
                  <a:cubicBezTo>
                    <a:pt x="623" y="401"/>
                    <a:pt x="588" y="438"/>
                    <a:pt x="544" y="438"/>
                  </a:cubicBezTo>
                  <a:cubicBezTo>
                    <a:pt x="176" y="438"/>
                    <a:pt x="176" y="438"/>
                    <a:pt x="176" y="438"/>
                  </a:cubicBezTo>
                  <a:cubicBezTo>
                    <a:pt x="132" y="438"/>
                    <a:pt x="97" y="401"/>
                    <a:pt x="97" y="356"/>
                  </a:cubicBezTo>
                  <a:cubicBezTo>
                    <a:pt x="97" y="189"/>
                    <a:pt x="97" y="189"/>
                    <a:pt x="97" y="189"/>
                  </a:cubicBezTo>
                  <a:cubicBezTo>
                    <a:pt x="97" y="144"/>
                    <a:pt x="132" y="107"/>
                    <a:pt x="176" y="107"/>
                  </a:cubicBezTo>
                  <a:cubicBezTo>
                    <a:pt x="544" y="107"/>
                    <a:pt x="544" y="107"/>
                    <a:pt x="544" y="107"/>
                  </a:cubicBezTo>
                  <a:cubicBezTo>
                    <a:pt x="588" y="107"/>
                    <a:pt x="623" y="144"/>
                    <a:pt x="623" y="189"/>
                  </a:cubicBezTo>
                  <a:lnTo>
                    <a:pt x="623" y="356"/>
                  </a:lnTo>
                  <a:close/>
                </a:path>
              </a:pathLst>
            </a:custGeom>
            <a:solidFill>
              <a:srgbClr val="AB325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4" name="Freeform 48"/>
            <p:cNvSpPr>
              <a:spLocks/>
            </p:cNvSpPr>
            <p:nvPr/>
          </p:nvSpPr>
          <p:spPr bwMode="auto">
            <a:xfrm>
              <a:off x="6083301" y="2481287"/>
              <a:ext cx="1757363" cy="1238250"/>
            </a:xfrm>
            <a:custGeom>
              <a:avLst/>
              <a:gdLst>
                <a:gd name="T0" fmla="*/ 1107 w 1107"/>
                <a:gd name="T1" fmla="*/ 780 h 780"/>
                <a:gd name="T2" fmla="*/ 0 w 1107"/>
                <a:gd name="T3" fmla="*/ 0 h 780"/>
                <a:gd name="T4" fmla="*/ 0 w 1107"/>
                <a:gd name="T5" fmla="*/ 780 h 780"/>
                <a:gd name="T6" fmla="*/ 1107 w 1107"/>
                <a:gd name="T7" fmla="*/ 780 h 780"/>
              </a:gdLst>
              <a:ahLst/>
              <a:cxnLst>
                <a:cxn ang="0">
                  <a:pos x="T0" y="T1"/>
                </a:cxn>
                <a:cxn ang="0">
                  <a:pos x="T2" y="T3"/>
                </a:cxn>
                <a:cxn ang="0">
                  <a:pos x="T4" y="T5"/>
                </a:cxn>
                <a:cxn ang="0">
                  <a:pos x="T6" y="T7"/>
                </a:cxn>
              </a:cxnLst>
              <a:rect l="0" t="0" r="r" b="b"/>
              <a:pathLst>
                <a:path w="1107" h="780">
                  <a:moveTo>
                    <a:pt x="1107" y="780"/>
                  </a:moveTo>
                  <a:lnTo>
                    <a:pt x="0" y="0"/>
                  </a:lnTo>
                  <a:lnTo>
                    <a:pt x="0" y="780"/>
                  </a:lnTo>
                  <a:lnTo>
                    <a:pt x="1107" y="780"/>
                  </a:lnTo>
                  <a:close/>
                </a:path>
              </a:pathLst>
            </a:custGeom>
            <a:solidFill>
              <a:srgbClr val="72A0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5" name="Freeform 49"/>
            <p:cNvSpPr>
              <a:spLocks/>
            </p:cNvSpPr>
            <p:nvPr/>
          </p:nvSpPr>
          <p:spPr bwMode="auto">
            <a:xfrm>
              <a:off x="6083301" y="2481287"/>
              <a:ext cx="1757363" cy="1238250"/>
            </a:xfrm>
            <a:custGeom>
              <a:avLst/>
              <a:gdLst>
                <a:gd name="T0" fmla="*/ 695 w 695"/>
                <a:gd name="T1" fmla="*/ 489 h 489"/>
                <a:gd name="T2" fmla="*/ 695 w 695"/>
                <a:gd name="T3" fmla="*/ 93 h 489"/>
                <a:gd name="T4" fmla="*/ 605 w 695"/>
                <a:gd name="T5" fmla="*/ 0 h 489"/>
                <a:gd name="T6" fmla="*/ 0 w 695"/>
                <a:gd name="T7" fmla="*/ 0 h 489"/>
                <a:gd name="T8" fmla="*/ 0 w 695"/>
                <a:gd name="T9" fmla="*/ 489 h 489"/>
                <a:gd name="T10" fmla="*/ 695 w 695"/>
                <a:gd name="T11" fmla="*/ 489 h 489"/>
              </a:gdLst>
              <a:ahLst/>
              <a:cxnLst>
                <a:cxn ang="0">
                  <a:pos x="T0" y="T1"/>
                </a:cxn>
                <a:cxn ang="0">
                  <a:pos x="T2" y="T3"/>
                </a:cxn>
                <a:cxn ang="0">
                  <a:pos x="T4" y="T5"/>
                </a:cxn>
                <a:cxn ang="0">
                  <a:pos x="T6" y="T7"/>
                </a:cxn>
                <a:cxn ang="0">
                  <a:pos x="T8" y="T9"/>
                </a:cxn>
                <a:cxn ang="0">
                  <a:pos x="T10" y="T11"/>
                </a:cxn>
              </a:cxnLst>
              <a:rect l="0" t="0" r="r" b="b"/>
              <a:pathLst>
                <a:path w="695" h="489">
                  <a:moveTo>
                    <a:pt x="695" y="489"/>
                  </a:moveTo>
                  <a:cubicBezTo>
                    <a:pt x="695" y="93"/>
                    <a:pt x="695" y="93"/>
                    <a:pt x="695" y="93"/>
                  </a:cubicBezTo>
                  <a:cubicBezTo>
                    <a:pt x="695" y="42"/>
                    <a:pt x="655" y="0"/>
                    <a:pt x="605" y="0"/>
                  </a:cubicBezTo>
                  <a:cubicBezTo>
                    <a:pt x="0" y="0"/>
                    <a:pt x="0" y="0"/>
                    <a:pt x="0" y="0"/>
                  </a:cubicBezTo>
                  <a:cubicBezTo>
                    <a:pt x="0" y="489"/>
                    <a:pt x="0" y="489"/>
                    <a:pt x="0" y="489"/>
                  </a:cubicBezTo>
                  <a:lnTo>
                    <a:pt x="695" y="489"/>
                  </a:lnTo>
                  <a:close/>
                </a:path>
              </a:pathLst>
            </a:custGeom>
            <a:blipFill>
              <a:blip r:embed="rId3"/>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77"/>
              <a:endParaRPr lang="en-US" sz="2400">
                <a:solidFill>
                  <a:schemeClr val="lt1"/>
                </a:solidFill>
                <a:cs typeface="+mn-ea"/>
                <a:sym typeface="+mn-lt"/>
              </a:endParaRPr>
            </a:p>
          </p:txBody>
        </p:sp>
        <p:sp>
          <p:nvSpPr>
            <p:cNvPr id="6" name="Freeform 50"/>
            <p:cNvSpPr>
              <a:spLocks/>
            </p:cNvSpPr>
            <p:nvPr/>
          </p:nvSpPr>
          <p:spPr bwMode="auto">
            <a:xfrm>
              <a:off x="4325938" y="2481287"/>
              <a:ext cx="1757363" cy="1238250"/>
            </a:xfrm>
            <a:custGeom>
              <a:avLst/>
              <a:gdLst>
                <a:gd name="T0" fmla="*/ 695 w 695"/>
                <a:gd name="T1" fmla="*/ 0 h 489"/>
                <a:gd name="T2" fmla="*/ 90 w 695"/>
                <a:gd name="T3" fmla="*/ 0 h 489"/>
                <a:gd name="T4" fmla="*/ 0 w 695"/>
                <a:gd name="T5" fmla="*/ 93 h 489"/>
                <a:gd name="T6" fmla="*/ 0 w 695"/>
                <a:gd name="T7" fmla="*/ 489 h 489"/>
                <a:gd name="T8" fmla="*/ 695 w 695"/>
                <a:gd name="T9" fmla="*/ 489 h 489"/>
                <a:gd name="T10" fmla="*/ 695 w 695"/>
                <a:gd name="T11" fmla="*/ 0 h 489"/>
              </a:gdLst>
              <a:ahLst/>
              <a:cxnLst>
                <a:cxn ang="0">
                  <a:pos x="T0" y="T1"/>
                </a:cxn>
                <a:cxn ang="0">
                  <a:pos x="T2" y="T3"/>
                </a:cxn>
                <a:cxn ang="0">
                  <a:pos x="T4" y="T5"/>
                </a:cxn>
                <a:cxn ang="0">
                  <a:pos x="T6" y="T7"/>
                </a:cxn>
                <a:cxn ang="0">
                  <a:pos x="T8" y="T9"/>
                </a:cxn>
                <a:cxn ang="0">
                  <a:pos x="T10" y="T11"/>
                </a:cxn>
              </a:cxnLst>
              <a:rect l="0" t="0" r="r" b="b"/>
              <a:pathLst>
                <a:path w="695" h="489">
                  <a:moveTo>
                    <a:pt x="695" y="0"/>
                  </a:moveTo>
                  <a:cubicBezTo>
                    <a:pt x="90" y="0"/>
                    <a:pt x="90" y="0"/>
                    <a:pt x="90" y="0"/>
                  </a:cubicBezTo>
                  <a:cubicBezTo>
                    <a:pt x="40" y="0"/>
                    <a:pt x="0" y="42"/>
                    <a:pt x="0" y="93"/>
                  </a:cubicBezTo>
                  <a:cubicBezTo>
                    <a:pt x="0" y="489"/>
                    <a:pt x="0" y="489"/>
                    <a:pt x="0" y="489"/>
                  </a:cubicBezTo>
                  <a:cubicBezTo>
                    <a:pt x="695" y="489"/>
                    <a:pt x="695" y="489"/>
                    <a:pt x="695" y="489"/>
                  </a:cubicBezTo>
                  <a:lnTo>
                    <a:pt x="695" y="0"/>
                  </a:lnTo>
                  <a:close/>
                </a:path>
              </a:pathLst>
            </a:custGeom>
            <a:blipFill dpi="0" rotWithShape="1">
              <a:blip r:embed="rId4"/>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77"/>
              <a:endParaRPr lang="en-US" sz="2400">
                <a:solidFill>
                  <a:schemeClr val="lt1"/>
                </a:solidFill>
                <a:cs typeface="+mn-ea"/>
                <a:sym typeface="+mn-lt"/>
              </a:endParaRPr>
            </a:p>
          </p:txBody>
        </p:sp>
        <p:sp>
          <p:nvSpPr>
            <p:cNvPr id="7" name="Freeform 52"/>
            <p:cNvSpPr>
              <a:spLocks/>
            </p:cNvSpPr>
            <p:nvPr/>
          </p:nvSpPr>
          <p:spPr bwMode="auto">
            <a:xfrm>
              <a:off x="6083301" y="3719537"/>
              <a:ext cx="1757363" cy="1304925"/>
            </a:xfrm>
            <a:custGeom>
              <a:avLst/>
              <a:gdLst>
                <a:gd name="T0" fmla="*/ 0 w 695"/>
                <a:gd name="T1" fmla="*/ 0 h 516"/>
                <a:gd name="T2" fmla="*/ 0 w 695"/>
                <a:gd name="T3" fmla="*/ 516 h 516"/>
                <a:gd name="T4" fmla="*/ 605 w 695"/>
                <a:gd name="T5" fmla="*/ 516 h 516"/>
                <a:gd name="T6" fmla="*/ 695 w 695"/>
                <a:gd name="T7" fmla="*/ 423 h 516"/>
                <a:gd name="T8" fmla="*/ 695 w 695"/>
                <a:gd name="T9" fmla="*/ 0 h 516"/>
                <a:gd name="T10" fmla="*/ 0 w 695"/>
                <a:gd name="T11" fmla="*/ 0 h 516"/>
              </a:gdLst>
              <a:ahLst/>
              <a:cxnLst>
                <a:cxn ang="0">
                  <a:pos x="T0" y="T1"/>
                </a:cxn>
                <a:cxn ang="0">
                  <a:pos x="T2" y="T3"/>
                </a:cxn>
                <a:cxn ang="0">
                  <a:pos x="T4" y="T5"/>
                </a:cxn>
                <a:cxn ang="0">
                  <a:pos x="T6" y="T7"/>
                </a:cxn>
                <a:cxn ang="0">
                  <a:pos x="T8" y="T9"/>
                </a:cxn>
                <a:cxn ang="0">
                  <a:pos x="T10" y="T11"/>
                </a:cxn>
              </a:cxnLst>
              <a:rect l="0" t="0" r="r" b="b"/>
              <a:pathLst>
                <a:path w="695" h="516">
                  <a:moveTo>
                    <a:pt x="0" y="0"/>
                  </a:moveTo>
                  <a:cubicBezTo>
                    <a:pt x="0" y="516"/>
                    <a:pt x="0" y="516"/>
                    <a:pt x="0" y="516"/>
                  </a:cubicBezTo>
                  <a:cubicBezTo>
                    <a:pt x="605" y="516"/>
                    <a:pt x="605" y="516"/>
                    <a:pt x="605" y="516"/>
                  </a:cubicBezTo>
                  <a:cubicBezTo>
                    <a:pt x="655" y="516"/>
                    <a:pt x="695" y="474"/>
                    <a:pt x="695" y="423"/>
                  </a:cubicBezTo>
                  <a:cubicBezTo>
                    <a:pt x="695" y="0"/>
                    <a:pt x="695" y="0"/>
                    <a:pt x="695" y="0"/>
                  </a:cubicBezTo>
                  <a:lnTo>
                    <a:pt x="0" y="0"/>
                  </a:lnTo>
                  <a:close/>
                </a:path>
              </a:pathLst>
            </a:custGeom>
            <a:blipFill dpi="0" rotWithShape="1">
              <a:blip r:embed="rId5"/>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77"/>
              <a:endParaRPr lang="en-US" sz="2400">
                <a:solidFill>
                  <a:schemeClr val="lt1"/>
                </a:solidFill>
                <a:cs typeface="+mn-ea"/>
                <a:sym typeface="+mn-lt"/>
              </a:endParaRPr>
            </a:p>
          </p:txBody>
        </p:sp>
        <p:sp>
          <p:nvSpPr>
            <p:cNvPr id="8" name="Freeform 54"/>
            <p:cNvSpPr>
              <a:spLocks/>
            </p:cNvSpPr>
            <p:nvPr/>
          </p:nvSpPr>
          <p:spPr bwMode="auto">
            <a:xfrm>
              <a:off x="4325938" y="3719537"/>
              <a:ext cx="1757363" cy="1304925"/>
            </a:xfrm>
            <a:custGeom>
              <a:avLst/>
              <a:gdLst>
                <a:gd name="T0" fmla="*/ 0 w 695"/>
                <a:gd name="T1" fmla="*/ 0 h 516"/>
                <a:gd name="T2" fmla="*/ 0 w 695"/>
                <a:gd name="T3" fmla="*/ 423 h 516"/>
                <a:gd name="T4" fmla="*/ 90 w 695"/>
                <a:gd name="T5" fmla="*/ 516 h 516"/>
                <a:gd name="T6" fmla="*/ 695 w 695"/>
                <a:gd name="T7" fmla="*/ 516 h 516"/>
                <a:gd name="T8" fmla="*/ 695 w 695"/>
                <a:gd name="T9" fmla="*/ 0 h 516"/>
                <a:gd name="T10" fmla="*/ 0 w 695"/>
                <a:gd name="T11" fmla="*/ 0 h 516"/>
              </a:gdLst>
              <a:ahLst/>
              <a:cxnLst>
                <a:cxn ang="0">
                  <a:pos x="T0" y="T1"/>
                </a:cxn>
                <a:cxn ang="0">
                  <a:pos x="T2" y="T3"/>
                </a:cxn>
                <a:cxn ang="0">
                  <a:pos x="T4" y="T5"/>
                </a:cxn>
                <a:cxn ang="0">
                  <a:pos x="T6" y="T7"/>
                </a:cxn>
                <a:cxn ang="0">
                  <a:pos x="T8" y="T9"/>
                </a:cxn>
                <a:cxn ang="0">
                  <a:pos x="T10" y="T11"/>
                </a:cxn>
              </a:cxnLst>
              <a:rect l="0" t="0" r="r" b="b"/>
              <a:pathLst>
                <a:path w="695" h="516">
                  <a:moveTo>
                    <a:pt x="0" y="0"/>
                  </a:moveTo>
                  <a:cubicBezTo>
                    <a:pt x="0" y="423"/>
                    <a:pt x="0" y="423"/>
                    <a:pt x="0" y="423"/>
                  </a:cubicBezTo>
                  <a:cubicBezTo>
                    <a:pt x="0" y="474"/>
                    <a:pt x="40" y="516"/>
                    <a:pt x="90" y="516"/>
                  </a:cubicBezTo>
                  <a:cubicBezTo>
                    <a:pt x="695" y="516"/>
                    <a:pt x="695" y="516"/>
                    <a:pt x="695" y="516"/>
                  </a:cubicBezTo>
                  <a:cubicBezTo>
                    <a:pt x="695" y="0"/>
                    <a:pt x="695" y="0"/>
                    <a:pt x="695" y="0"/>
                  </a:cubicBezTo>
                  <a:lnTo>
                    <a:pt x="0" y="0"/>
                  </a:lnTo>
                  <a:close/>
                </a:path>
              </a:pathLst>
            </a:custGeom>
            <a:blipFill>
              <a:blip r:embed="rId6"/>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77"/>
              <a:endParaRPr lang="en-US" sz="2400">
                <a:solidFill>
                  <a:schemeClr val="lt1"/>
                </a:solidFill>
                <a:cs typeface="+mn-ea"/>
                <a:sym typeface="+mn-lt"/>
              </a:endParaRPr>
            </a:p>
          </p:txBody>
        </p:sp>
        <p:sp>
          <p:nvSpPr>
            <p:cNvPr id="9" name="Oval 56"/>
            <p:cNvSpPr>
              <a:spLocks noChangeArrowheads="1"/>
            </p:cNvSpPr>
            <p:nvPr/>
          </p:nvSpPr>
          <p:spPr bwMode="auto">
            <a:xfrm>
              <a:off x="5737226" y="4129112"/>
              <a:ext cx="469900" cy="488950"/>
            </a:xfrm>
            <a:prstGeom prst="ellipse">
              <a:avLst/>
            </a:prstGeom>
            <a:blipFill dpi="0" rotWithShape="1">
              <a:blip r:embed="rId7" cstate="screen">
                <a:extLst>
                  <a:ext uri="{28A0092B-C50C-407E-A947-70E740481C1C}">
                    <a14:useLocalDpi xmlns:a14="http://schemas.microsoft.com/office/drawing/2010/main"/>
                  </a:ext>
                </a:extLst>
              </a:blip>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77"/>
              <a:endParaRPr lang="en-US" sz="2400">
                <a:solidFill>
                  <a:schemeClr val="lt1"/>
                </a:solidFill>
                <a:cs typeface="+mn-ea"/>
                <a:sym typeface="+mn-lt"/>
              </a:endParaRPr>
            </a:p>
          </p:txBody>
        </p:sp>
        <p:sp>
          <p:nvSpPr>
            <p:cNvPr id="10" name="Oval 57"/>
            <p:cNvSpPr>
              <a:spLocks noChangeArrowheads="1"/>
            </p:cNvSpPr>
            <p:nvPr/>
          </p:nvSpPr>
          <p:spPr bwMode="auto">
            <a:xfrm>
              <a:off x="5956301" y="2867050"/>
              <a:ext cx="471488" cy="487362"/>
            </a:xfrm>
            <a:prstGeom prst="ellipse">
              <a:avLst/>
            </a:prstGeom>
            <a:blipFill>
              <a:blip r:embed="rId8" cstate="screen">
                <a:extLst>
                  <a:ext uri="{28A0092B-C50C-407E-A947-70E740481C1C}">
                    <a14:useLocalDpi xmlns:a14="http://schemas.microsoft.com/office/drawing/2010/main"/>
                  </a:ext>
                </a:extLst>
              </a:blip>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77"/>
              <a:endParaRPr lang="en-US" sz="2400">
                <a:solidFill>
                  <a:schemeClr val="lt1"/>
                </a:solidFill>
                <a:cs typeface="+mn-ea"/>
                <a:sym typeface="+mn-lt"/>
              </a:endParaRPr>
            </a:p>
          </p:txBody>
        </p:sp>
        <p:sp>
          <p:nvSpPr>
            <p:cNvPr id="11" name="Oval 58"/>
            <p:cNvSpPr>
              <a:spLocks noChangeArrowheads="1"/>
            </p:cNvSpPr>
            <p:nvPr/>
          </p:nvSpPr>
          <p:spPr bwMode="auto">
            <a:xfrm>
              <a:off x="6738938" y="3610000"/>
              <a:ext cx="469900" cy="485775"/>
            </a:xfrm>
            <a:prstGeom prst="ellipse">
              <a:avLst/>
            </a:prstGeom>
            <a:blipFill>
              <a:blip r:embed="rId9" cstate="screen">
                <a:extLst>
                  <a:ext uri="{28A0092B-C50C-407E-A947-70E740481C1C}">
                    <a14:useLocalDpi xmlns:a14="http://schemas.microsoft.com/office/drawing/2010/main"/>
                  </a:ext>
                </a:extLst>
              </a:blip>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77"/>
              <a:endParaRPr lang="en-US" sz="2400">
                <a:solidFill>
                  <a:schemeClr val="lt1"/>
                </a:solidFill>
                <a:cs typeface="+mn-ea"/>
                <a:sym typeface="+mn-lt"/>
              </a:endParaRPr>
            </a:p>
          </p:txBody>
        </p:sp>
        <p:sp>
          <p:nvSpPr>
            <p:cNvPr id="12" name="Oval 59"/>
            <p:cNvSpPr>
              <a:spLocks noChangeArrowheads="1"/>
            </p:cNvSpPr>
            <p:nvPr/>
          </p:nvSpPr>
          <p:spPr bwMode="auto">
            <a:xfrm>
              <a:off x="4957763" y="3348062"/>
              <a:ext cx="469900" cy="487362"/>
            </a:xfrm>
            <a:prstGeom prst="ellipse">
              <a:avLst/>
            </a:prstGeom>
            <a:blipFill>
              <a:blip r:embed="rId8" cstate="screen">
                <a:extLst>
                  <a:ext uri="{28A0092B-C50C-407E-A947-70E740481C1C}">
                    <a14:useLocalDpi xmlns:a14="http://schemas.microsoft.com/office/drawing/2010/main"/>
                  </a:ext>
                </a:extLst>
              </a:blip>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77"/>
              <a:endParaRPr lang="en-US" sz="2400">
                <a:solidFill>
                  <a:schemeClr val="lt1"/>
                </a:solidFill>
                <a:cs typeface="+mn-ea"/>
                <a:sym typeface="+mn-lt"/>
              </a:endParaRPr>
            </a:p>
          </p:txBody>
        </p:sp>
        <p:sp>
          <p:nvSpPr>
            <p:cNvPr id="13" name="Freeform 99"/>
            <p:cNvSpPr>
              <a:spLocks noEditPoints="1"/>
            </p:cNvSpPr>
            <p:nvPr/>
          </p:nvSpPr>
          <p:spPr bwMode="auto">
            <a:xfrm>
              <a:off x="6796347" y="4394225"/>
              <a:ext cx="426121" cy="277085"/>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sp>
          <p:nvSpPr>
            <p:cNvPr id="14" name="Freeform 100"/>
            <p:cNvSpPr>
              <a:spLocks noEditPoints="1"/>
            </p:cNvSpPr>
            <p:nvPr/>
          </p:nvSpPr>
          <p:spPr bwMode="auto">
            <a:xfrm>
              <a:off x="4957763" y="4247047"/>
              <a:ext cx="413527" cy="421925"/>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sp>
          <p:nvSpPr>
            <p:cNvPr id="15" name="Freeform 101"/>
            <p:cNvSpPr>
              <a:spLocks noEditPoints="1"/>
            </p:cNvSpPr>
            <p:nvPr/>
          </p:nvSpPr>
          <p:spPr bwMode="auto">
            <a:xfrm>
              <a:off x="5002213" y="2806135"/>
              <a:ext cx="371545" cy="363150"/>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sp>
          <p:nvSpPr>
            <p:cNvPr id="16" name="Freeform 102"/>
            <p:cNvSpPr>
              <a:spLocks noEditPoints="1"/>
            </p:cNvSpPr>
            <p:nvPr/>
          </p:nvSpPr>
          <p:spPr bwMode="auto">
            <a:xfrm>
              <a:off x="6835181" y="2747360"/>
              <a:ext cx="348455" cy="421925"/>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grpSp>
      <p:grpSp>
        <p:nvGrpSpPr>
          <p:cNvPr id="17" name="组合 16"/>
          <p:cNvGrpSpPr/>
          <p:nvPr/>
        </p:nvGrpSpPr>
        <p:grpSpPr>
          <a:xfrm>
            <a:off x="8508139" y="3239800"/>
            <a:ext cx="2218909" cy="901574"/>
            <a:chOff x="7483989" y="3375179"/>
            <a:chExt cx="3082049" cy="901574"/>
          </a:xfrm>
        </p:grpSpPr>
        <p:sp>
          <p:nvSpPr>
            <p:cNvPr id="18" name="矩形 17"/>
            <p:cNvSpPr/>
            <p:nvPr/>
          </p:nvSpPr>
          <p:spPr>
            <a:xfrm>
              <a:off x="7483990" y="3761547"/>
              <a:ext cx="3082048" cy="51520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200" dirty="0">
                  <a:solidFill>
                    <a:schemeClr val="bg1">
                      <a:lumMod val="50000"/>
                    </a:schemeClr>
                  </a:solidFill>
                  <a:cs typeface="+mn-ea"/>
                  <a:sym typeface="+mn-lt"/>
                </a:rPr>
                <a:t>Click here to add content, content to match the title. </a:t>
              </a:r>
            </a:p>
          </p:txBody>
        </p:sp>
        <p:sp>
          <p:nvSpPr>
            <p:cNvPr id="19" name="矩形 18"/>
            <p:cNvSpPr/>
            <p:nvPr/>
          </p:nvSpPr>
          <p:spPr>
            <a:xfrm>
              <a:off x="7483989" y="3375179"/>
              <a:ext cx="2482282" cy="39658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b="1" dirty="0">
                  <a:solidFill>
                    <a:schemeClr val="tx1">
                      <a:lumMod val="75000"/>
                      <a:lumOff val="25000"/>
                    </a:schemeClr>
                  </a:solidFill>
                  <a:cs typeface="+mn-ea"/>
                  <a:sym typeface="+mn-lt"/>
                </a:rPr>
                <a:t>Add title text</a:t>
              </a:r>
              <a:endParaRPr lang="zh-CN" altLang="en-US" b="1" dirty="0">
                <a:solidFill>
                  <a:schemeClr val="tx1">
                    <a:lumMod val="75000"/>
                    <a:lumOff val="25000"/>
                  </a:schemeClr>
                </a:solidFill>
                <a:cs typeface="+mn-ea"/>
                <a:sym typeface="+mn-lt"/>
              </a:endParaRPr>
            </a:p>
          </p:txBody>
        </p:sp>
      </p:grpSp>
      <p:grpSp>
        <p:nvGrpSpPr>
          <p:cNvPr id="20" name="组合 19"/>
          <p:cNvGrpSpPr/>
          <p:nvPr/>
        </p:nvGrpSpPr>
        <p:grpSpPr>
          <a:xfrm>
            <a:off x="8508139" y="4889310"/>
            <a:ext cx="2218909" cy="901574"/>
            <a:chOff x="7483989" y="3375179"/>
            <a:chExt cx="3082049" cy="901574"/>
          </a:xfrm>
        </p:grpSpPr>
        <p:sp>
          <p:nvSpPr>
            <p:cNvPr id="21" name="矩形 20"/>
            <p:cNvSpPr/>
            <p:nvPr/>
          </p:nvSpPr>
          <p:spPr>
            <a:xfrm>
              <a:off x="7483990" y="3761547"/>
              <a:ext cx="3082048" cy="51520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200" dirty="0">
                  <a:solidFill>
                    <a:schemeClr val="bg1">
                      <a:lumMod val="50000"/>
                    </a:schemeClr>
                  </a:solidFill>
                  <a:cs typeface="+mn-ea"/>
                  <a:sym typeface="+mn-lt"/>
                </a:rPr>
                <a:t>Click here to add content, content to match the title. </a:t>
              </a:r>
            </a:p>
          </p:txBody>
        </p:sp>
        <p:sp>
          <p:nvSpPr>
            <p:cNvPr id="22" name="矩形 21"/>
            <p:cNvSpPr/>
            <p:nvPr/>
          </p:nvSpPr>
          <p:spPr>
            <a:xfrm>
              <a:off x="7483989" y="3375179"/>
              <a:ext cx="2482282" cy="39658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b="1" dirty="0">
                  <a:solidFill>
                    <a:schemeClr val="tx1">
                      <a:lumMod val="75000"/>
                      <a:lumOff val="25000"/>
                    </a:schemeClr>
                  </a:solidFill>
                  <a:cs typeface="+mn-ea"/>
                  <a:sym typeface="+mn-lt"/>
                </a:rPr>
                <a:t>Add title text</a:t>
              </a:r>
              <a:endParaRPr lang="zh-CN" altLang="en-US" b="1" dirty="0">
                <a:solidFill>
                  <a:schemeClr val="tx1">
                    <a:lumMod val="75000"/>
                    <a:lumOff val="25000"/>
                  </a:schemeClr>
                </a:solidFill>
                <a:cs typeface="+mn-ea"/>
                <a:sym typeface="+mn-lt"/>
              </a:endParaRPr>
            </a:p>
          </p:txBody>
        </p:sp>
      </p:grpSp>
      <p:grpSp>
        <p:nvGrpSpPr>
          <p:cNvPr id="23" name="组合 22"/>
          <p:cNvGrpSpPr/>
          <p:nvPr/>
        </p:nvGrpSpPr>
        <p:grpSpPr>
          <a:xfrm>
            <a:off x="1470129" y="3239800"/>
            <a:ext cx="2218908" cy="901574"/>
            <a:chOff x="7483990" y="3375179"/>
            <a:chExt cx="3082048" cy="901574"/>
          </a:xfrm>
        </p:grpSpPr>
        <p:sp>
          <p:nvSpPr>
            <p:cNvPr id="24" name="矩形 23"/>
            <p:cNvSpPr/>
            <p:nvPr/>
          </p:nvSpPr>
          <p:spPr>
            <a:xfrm>
              <a:off x="7483990" y="3761547"/>
              <a:ext cx="3082048" cy="51520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sz="1200" dirty="0">
                  <a:solidFill>
                    <a:schemeClr val="bg1">
                      <a:lumMod val="50000"/>
                    </a:schemeClr>
                  </a:solidFill>
                  <a:cs typeface="+mn-ea"/>
                  <a:sym typeface="+mn-lt"/>
                </a:rPr>
                <a:t>Click here to add content, content to match the title. </a:t>
              </a:r>
            </a:p>
          </p:txBody>
        </p:sp>
        <p:sp>
          <p:nvSpPr>
            <p:cNvPr id="25" name="矩形 24"/>
            <p:cNvSpPr/>
            <p:nvPr/>
          </p:nvSpPr>
          <p:spPr>
            <a:xfrm>
              <a:off x="8097715" y="3375179"/>
              <a:ext cx="2468323" cy="39658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b="1" dirty="0">
                  <a:solidFill>
                    <a:schemeClr val="tx1">
                      <a:lumMod val="75000"/>
                      <a:lumOff val="25000"/>
                    </a:schemeClr>
                  </a:solidFill>
                  <a:cs typeface="+mn-ea"/>
                  <a:sym typeface="+mn-lt"/>
                </a:rPr>
                <a:t>Add title text</a:t>
              </a:r>
              <a:endParaRPr lang="zh-CN" altLang="en-US" b="1" dirty="0">
                <a:solidFill>
                  <a:schemeClr val="tx1">
                    <a:lumMod val="75000"/>
                    <a:lumOff val="25000"/>
                  </a:schemeClr>
                </a:solidFill>
                <a:cs typeface="+mn-ea"/>
                <a:sym typeface="+mn-lt"/>
              </a:endParaRPr>
            </a:p>
          </p:txBody>
        </p:sp>
      </p:grpSp>
      <p:grpSp>
        <p:nvGrpSpPr>
          <p:cNvPr id="26" name="组合 25"/>
          <p:cNvGrpSpPr/>
          <p:nvPr/>
        </p:nvGrpSpPr>
        <p:grpSpPr>
          <a:xfrm>
            <a:off x="1470129" y="4889310"/>
            <a:ext cx="2218908" cy="901574"/>
            <a:chOff x="7483990" y="3375179"/>
            <a:chExt cx="3082048" cy="901574"/>
          </a:xfrm>
        </p:grpSpPr>
        <p:sp>
          <p:nvSpPr>
            <p:cNvPr id="27" name="矩形 26"/>
            <p:cNvSpPr/>
            <p:nvPr/>
          </p:nvSpPr>
          <p:spPr>
            <a:xfrm>
              <a:off x="7483990" y="3761547"/>
              <a:ext cx="3082048" cy="51520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sz="1200" dirty="0">
                  <a:solidFill>
                    <a:schemeClr val="bg1">
                      <a:lumMod val="50000"/>
                    </a:schemeClr>
                  </a:solidFill>
                  <a:cs typeface="+mn-ea"/>
                  <a:sym typeface="+mn-lt"/>
                </a:rPr>
                <a:t>Click here to add content, content to match the title. </a:t>
              </a:r>
            </a:p>
          </p:txBody>
        </p:sp>
        <p:sp>
          <p:nvSpPr>
            <p:cNvPr id="28" name="矩形 27"/>
            <p:cNvSpPr/>
            <p:nvPr/>
          </p:nvSpPr>
          <p:spPr>
            <a:xfrm>
              <a:off x="8309398" y="3375179"/>
              <a:ext cx="2256640" cy="39658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b="1" dirty="0">
                  <a:solidFill>
                    <a:schemeClr val="tx1">
                      <a:lumMod val="75000"/>
                      <a:lumOff val="25000"/>
                    </a:schemeClr>
                  </a:solidFill>
                  <a:cs typeface="+mn-ea"/>
                  <a:sym typeface="+mn-lt"/>
                </a:rPr>
                <a:t>Add title text</a:t>
              </a:r>
              <a:endParaRPr lang="zh-CN" altLang="en-US" b="1" dirty="0">
                <a:solidFill>
                  <a:schemeClr val="tx1">
                    <a:lumMod val="75000"/>
                    <a:lumOff val="25000"/>
                  </a:schemeClr>
                </a:solidFill>
                <a:cs typeface="+mn-ea"/>
                <a:sym typeface="+mn-lt"/>
              </a:endParaRPr>
            </a:p>
          </p:txBody>
        </p:sp>
      </p:grpSp>
      <p:grpSp>
        <p:nvGrpSpPr>
          <p:cNvPr id="29" name="Group 145"/>
          <p:cNvGrpSpPr/>
          <p:nvPr/>
        </p:nvGrpSpPr>
        <p:grpSpPr>
          <a:xfrm>
            <a:off x="1582278" y="1861004"/>
            <a:ext cx="608575" cy="608575"/>
            <a:chOff x="3510757" y="2582069"/>
            <a:chExt cx="464344" cy="464344"/>
          </a:xfrm>
          <a:solidFill>
            <a:srgbClr val="AB3250"/>
          </a:solidFill>
        </p:grpSpPr>
        <p:sp>
          <p:nvSpPr>
            <p:cNvPr id="30" name="AutoShape 126"/>
            <p:cNvSpPr>
              <a:spLocks/>
            </p:cNvSpPr>
            <p:nvPr/>
          </p:nvSpPr>
          <p:spPr bwMode="auto">
            <a:xfrm>
              <a:off x="3510757"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31" name="AutoShape 127"/>
            <p:cNvSpPr>
              <a:spLocks/>
            </p:cNvSpPr>
            <p:nvPr/>
          </p:nvSpPr>
          <p:spPr bwMode="auto">
            <a:xfrm>
              <a:off x="3698875" y="265430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grpSp>
      <p:sp>
        <p:nvSpPr>
          <p:cNvPr id="32" name="矩形 31"/>
          <p:cNvSpPr/>
          <p:nvPr/>
        </p:nvSpPr>
        <p:spPr>
          <a:xfrm>
            <a:off x="2270779" y="1767848"/>
            <a:ext cx="8320892" cy="47994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cs typeface="+mn-ea"/>
                <a:sym typeface="+mn-lt"/>
              </a:rPr>
              <a:t>Click here to add content, content to match the title.  and Consonantia, there live the blind texts. Click here to add content, content to match the title. s, far from the </a:t>
            </a:r>
            <a:r>
              <a:rPr lang="en-US" altLang="zh-CN" sz="1100" dirty="0" err="1">
                <a:solidFill>
                  <a:schemeClr val="bg1">
                    <a:lumMod val="50000"/>
                  </a:schemeClr>
                </a:solidFill>
                <a:cs typeface="+mn-ea"/>
                <a:sym typeface="+mn-lt"/>
              </a:rPr>
              <a:t>countriesand</a:t>
            </a:r>
            <a:r>
              <a:rPr lang="en-US" altLang="zh-CN" sz="1100" dirty="0">
                <a:solidFill>
                  <a:schemeClr val="bg1">
                    <a:lumMod val="50000"/>
                  </a:schemeClr>
                </a:solidFill>
                <a:cs typeface="+mn-ea"/>
                <a:sym typeface="+mn-lt"/>
              </a:rPr>
              <a:t> </a:t>
            </a:r>
            <a:r>
              <a:rPr lang="en-US" altLang="zh-CN" sz="1100" dirty="0" err="1">
                <a:solidFill>
                  <a:schemeClr val="bg1">
                    <a:lumMod val="50000"/>
                  </a:schemeClr>
                </a:solidFill>
                <a:cs typeface="+mn-ea"/>
                <a:sym typeface="+mn-lt"/>
              </a:rPr>
              <a:t>Consonantia</a:t>
            </a:r>
            <a:r>
              <a:rPr lang="en-US" altLang="zh-CN" sz="1100" dirty="0">
                <a:solidFill>
                  <a:schemeClr val="bg1">
                    <a:lumMod val="50000"/>
                  </a:schemeClr>
                </a:solidFill>
                <a:cs typeface="+mn-ea"/>
                <a:sym typeface="+mn-lt"/>
              </a:rPr>
              <a:t>, there live the blind texts.</a:t>
            </a:r>
          </a:p>
        </p:txBody>
      </p:sp>
      <p:sp>
        <p:nvSpPr>
          <p:cNvPr id="33" name="文本框 32">
            <a:extLst>
              <a:ext uri="{FF2B5EF4-FFF2-40B4-BE49-F238E27FC236}">
                <a16:creationId xmlns:a16="http://schemas.microsoft.com/office/drawing/2014/main" id="{AFF8DEA3-C629-4A93-BA07-D5646AFA5089}"/>
              </a:ext>
            </a:extLst>
          </p:cNvPr>
          <p:cNvSpPr txBox="1"/>
          <p:nvPr/>
        </p:nvSpPr>
        <p:spPr>
          <a:xfrm>
            <a:off x="4134905" y="417749"/>
            <a:ext cx="3927406" cy="584775"/>
          </a:xfrm>
          <a:prstGeom prst="rect">
            <a:avLst/>
          </a:prstGeom>
          <a:noFill/>
        </p:spPr>
        <p:txBody>
          <a:bodyPr wrap="square" rtlCol="0">
            <a:spAutoFit/>
            <a:scene3d>
              <a:camera prst="orthographicFront"/>
              <a:lightRig rig="threePt" dir="t"/>
            </a:scene3d>
            <a:sp3d contourW="12700"/>
          </a:bodyPr>
          <a:lstStyle/>
          <a:p>
            <a:pPr algn="ctr"/>
            <a:r>
              <a:rPr lang="en-US" altLang="zh-CN" sz="3200" b="1" dirty="0">
                <a:blipFill dpi="0" rotWithShape="1">
                  <a:blip r:embed="rId10"/>
                  <a:srcRect/>
                  <a:tile tx="0" ty="0" sx="100000" sy="100000" flip="none" algn="tl"/>
                </a:blipFill>
                <a:cs typeface="+mn-ea"/>
                <a:sym typeface="+mn-lt"/>
              </a:rPr>
              <a:t>Add title text</a:t>
            </a:r>
            <a:endParaRPr lang="zh-CN" altLang="en-US" sz="3200" b="1" dirty="0">
              <a:blipFill dpi="0" rotWithShape="1">
                <a:blip r:embed="rId10"/>
                <a:srcRect/>
                <a:tile tx="0" ty="0" sx="100000" sy="100000" flip="none" algn="tl"/>
              </a:blipFill>
              <a:cs typeface="+mn-ea"/>
              <a:sym typeface="+mn-lt"/>
            </a:endParaRPr>
          </a:p>
        </p:txBody>
      </p:sp>
      <p:sp>
        <p:nvSpPr>
          <p:cNvPr id="34" name="文本框 33">
            <a:extLst>
              <a:ext uri="{FF2B5EF4-FFF2-40B4-BE49-F238E27FC236}">
                <a16:creationId xmlns:a16="http://schemas.microsoft.com/office/drawing/2014/main" id="{C96B48C5-7F9B-4898-93FC-1CDB3C68BCAC}"/>
              </a:ext>
            </a:extLst>
          </p:cNvPr>
          <p:cNvSpPr txBox="1"/>
          <p:nvPr/>
        </p:nvSpPr>
        <p:spPr>
          <a:xfrm>
            <a:off x="3805686" y="1090201"/>
            <a:ext cx="4633464" cy="276999"/>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bg1">
                    <a:lumMod val="75000"/>
                  </a:schemeClr>
                </a:solidFill>
                <a:cs typeface="+mn-ea"/>
                <a:sym typeface="+mn-lt"/>
              </a:rPr>
              <a:t>Click here to add content, content to match the title. </a:t>
            </a:r>
          </a:p>
        </p:txBody>
      </p:sp>
      <p:cxnSp>
        <p:nvCxnSpPr>
          <p:cNvPr id="35" name="直接连接符 34">
            <a:extLst>
              <a:ext uri="{FF2B5EF4-FFF2-40B4-BE49-F238E27FC236}">
                <a16:creationId xmlns:a16="http://schemas.microsoft.com/office/drawing/2014/main" id="{86C4E498-1C39-4E3D-938D-B95FCCC7D5A0}"/>
              </a:ext>
            </a:extLst>
          </p:cNvPr>
          <p:cNvCxnSpPr>
            <a:cxnSpLocks/>
          </p:cNvCxnSpPr>
          <p:nvPr/>
        </p:nvCxnSpPr>
        <p:spPr>
          <a:xfrm>
            <a:off x="5935784" y="1040624"/>
            <a:ext cx="320432" cy="0"/>
          </a:xfrm>
          <a:prstGeom prst="line">
            <a:avLst/>
          </a:prstGeom>
          <a:ln w="28575">
            <a:solidFill>
              <a:srgbClr val="AB32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345114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left)">
                                      <p:cBhvr>
                                        <p:cTn id="13" dur="500"/>
                                        <p:tgtEl>
                                          <p:spTgt spid="3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0-#ppt_w/2"/>
                                          </p:val>
                                        </p:tav>
                                        <p:tav tm="100000">
                                          <p:val>
                                            <p:strVal val="#ppt_x"/>
                                          </p:val>
                                        </p:tav>
                                      </p:tavLst>
                                    </p:anim>
                                    <p:anim calcmode="lin" valueType="num">
                                      <p:cBhvr additive="base">
                                        <p:cTn id="23" dur="500" fill="hold"/>
                                        <p:tgtEl>
                                          <p:spTgt spid="23"/>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0-#ppt_w/2"/>
                                          </p:val>
                                        </p:tav>
                                        <p:tav tm="100000">
                                          <p:val>
                                            <p:strVal val="#ppt_x"/>
                                          </p:val>
                                        </p:tav>
                                      </p:tavLst>
                                    </p:anim>
                                    <p:anim calcmode="lin" valueType="num">
                                      <p:cBhvr additive="base">
                                        <p:cTn id="27" dur="500" fill="hold"/>
                                        <p:tgtEl>
                                          <p:spTgt spid="26"/>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1+#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1+#ppt_w/2"/>
                                          </p:val>
                                        </p:tav>
                                        <p:tav tm="100000">
                                          <p:val>
                                            <p:strVal val="#ppt_x"/>
                                          </p:val>
                                        </p:tav>
                                      </p:tavLst>
                                    </p:anim>
                                    <p:anim calcmode="lin" valueType="num">
                                      <p:cBhvr additive="base">
                                        <p:cTn id="35"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rc 3"/>
          <p:cNvSpPr/>
          <p:nvPr/>
        </p:nvSpPr>
        <p:spPr>
          <a:xfrm rot="5875365" flipH="1" flipV="1">
            <a:off x="2566319" y="2333896"/>
            <a:ext cx="1583219" cy="1616435"/>
          </a:xfrm>
          <a:prstGeom prst="arc">
            <a:avLst/>
          </a:prstGeom>
          <a:ln w="12700">
            <a:solidFill>
              <a:schemeClr val="bg1">
                <a:lumMod val="75000"/>
              </a:schemeClr>
            </a:solidFill>
            <a:prstDash val="dash"/>
            <a:headEnd type="triangle" w="lg" len="lg"/>
            <a:tailEnd type="none" w="med" len="med"/>
          </a:ln>
          <a:effectLst/>
        </p:spPr>
        <p:style>
          <a:lnRef idx="1">
            <a:schemeClr val="accent1"/>
          </a:lnRef>
          <a:fillRef idx="0">
            <a:schemeClr val="accent1"/>
          </a:fillRef>
          <a:effectRef idx="0">
            <a:schemeClr val="accent1"/>
          </a:effectRef>
          <a:fontRef idx="minor">
            <a:schemeClr val="tx1"/>
          </a:fontRef>
        </p:style>
        <p:txBody>
          <a:bodyPr lIns="42970" tIns="21485" rIns="42970" bIns="21485" rtlCol="0" anchor="ctr"/>
          <a:lstStyle/>
          <a:p>
            <a:pPr algn="ctr"/>
            <a:endParaRPr lang="en-US" sz="779">
              <a:solidFill>
                <a:schemeClr val="accent2"/>
              </a:solidFill>
              <a:cs typeface="+mn-ea"/>
              <a:sym typeface="+mn-lt"/>
            </a:endParaRPr>
          </a:p>
        </p:txBody>
      </p:sp>
      <p:sp>
        <p:nvSpPr>
          <p:cNvPr id="30" name="Arc 3"/>
          <p:cNvSpPr/>
          <p:nvPr/>
        </p:nvSpPr>
        <p:spPr>
          <a:xfrm rot="4977318">
            <a:off x="7878860" y="2710687"/>
            <a:ext cx="1583219" cy="1616435"/>
          </a:xfrm>
          <a:prstGeom prst="arc">
            <a:avLst/>
          </a:prstGeom>
          <a:ln w="12700">
            <a:solidFill>
              <a:schemeClr val="bg1">
                <a:lumMod val="75000"/>
              </a:schemeClr>
            </a:solidFill>
            <a:prstDash val="dash"/>
            <a:headEnd type="triangle" w="lg" len="lg"/>
            <a:tailEnd type="none" w="med" len="med"/>
          </a:ln>
          <a:effectLst/>
        </p:spPr>
        <p:style>
          <a:lnRef idx="1">
            <a:schemeClr val="accent1"/>
          </a:lnRef>
          <a:fillRef idx="0">
            <a:schemeClr val="accent1"/>
          </a:fillRef>
          <a:effectRef idx="0">
            <a:schemeClr val="accent1"/>
          </a:effectRef>
          <a:fontRef idx="minor">
            <a:schemeClr val="tx1"/>
          </a:fontRef>
        </p:style>
        <p:txBody>
          <a:bodyPr lIns="42970" tIns="21485" rIns="42970" bIns="21485" rtlCol="0" anchor="ctr"/>
          <a:lstStyle/>
          <a:p>
            <a:pPr algn="ctr"/>
            <a:endParaRPr lang="en-US" sz="779">
              <a:solidFill>
                <a:schemeClr val="accent2"/>
              </a:solidFill>
              <a:cs typeface="+mn-ea"/>
              <a:sym typeface="+mn-lt"/>
            </a:endParaRPr>
          </a:p>
        </p:txBody>
      </p:sp>
      <p:sp>
        <p:nvSpPr>
          <p:cNvPr id="28" name="Arc 3"/>
          <p:cNvSpPr/>
          <p:nvPr/>
        </p:nvSpPr>
        <p:spPr>
          <a:xfrm rot="11554134" flipH="1">
            <a:off x="4063157" y="3226805"/>
            <a:ext cx="1583219" cy="1616434"/>
          </a:xfrm>
          <a:prstGeom prst="arc">
            <a:avLst/>
          </a:prstGeom>
          <a:ln w="12700">
            <a:solidFill>
              <a:schemeClr val="bg1">
                <a:lumMod val="75000"/>
              </a:schemeClr>
            </a:solidFill>
            <a:prstDash val="dash"/>
            <a:headEnd type="triangle" w="lg" len="lg"/>
            <a:tailEnd type="none" w="med" len="med"/>
          </a:ln>
          <a:effectLst/>
        </p:spPr>
        <p:style>
          <a:lnRef idx="1">
            <a:schemeClr val="accent1"/>
          </a:lnRef>
          <a:fillRef idx="0">
            <a:schemeClr val="accent1"/>
          </a:fillRef>
          <a:effectRef idx="0">
            <a:schemeClr val="accent1"/>
          </a:effectRef>
          <a:fontRef idx="minor">
            <a:schemeClr val="tx1"/>
          </a:fontRef>
        </p:style>
        <p:txBody>
          <a:bodyPr lIns="42970" tIns="21485" rIns="42970" bIns="21485" rtlCol="0" anchor="ctr"/>
          <a:lstStyle/>
          <a:p>
            <a:pPr algn="ctr"/>
            <a:endParaRPr lang="en-US" sz="779">
              <a:solidFill>
                <a:schemeClr val="accent2"/>
              </a:solidFill>
              <a:cs typeface="+mn-ea"/>
              <a:sym typeface="+mn-lt"/>
            </a:endParaRPr>
          </a:p>
        </p:txBody>
      </p:sp>
      <p:sp>
        <p:nvSpPr>
          <p:cNvPr id="29" name="Arc 3"/>
          <p:cNvSpPr/>
          <p:nvPr/>
        </p:nvSpPr>
        <p:spPr>
          <a:xfrm rot="10045866">
            <a:off x="6627420" y="2954339"/>
            <a:ext cx="1583219" cy="1616434"/>
          </a:xfrm>
          <a:prstGeom prst="arc">
            <a:avLst/>
          </a:prstGeom>
          <a:ln w="12700">
            <a:solidFill>
              <a:schemeClr val="bg1">
                <a:lumMod val="75000"/>
              </a:schemeClr>
            </a:solidFill>
            <a:prstDash val="dash"/>
            <a:headEnd type="triangle" w="lg" len="lg"/>
            <a:tailEnd type="none" w="med" len="med"/>
          </a:ln>
          <a:effectLst/>
        </p:spPr>
        <p:style>
          <a:lnRef idx="1">
            <a:schemeClr val="accent1"/>
          </a:lnRef>
          <a:fillRef idx="0">
            <a:schemeClr val="accent1"/>
          </a:fillRef>
          <a:effectRef idx="0">
            <a:schemeClr val="accent1"/>
          </a:effectRef>
          <a:fontRef idx="minor">
            <a:schemeClr val="tx1"/>
          </a:fontRef>
        </p:style>
        <p:txBody>
          <a:bodyPr lIns="42970" tIns="21485" rIns="42970" bIns="21485" rtlCol="0" anchor="ctr"/>
          <a:lstStyle/>
          <a:p>
            <a:pPr algn="ctr"/>
            <a:endParaRPr lang="en-US" sz="779">
              <a:solidFill>
                <a:schemeClr val="accent2"/>
              </a:solidFill>
              <a:cs typeface="+mn-ea"/>
              <a:sym typeface="+mn-lt"/>
            </a:endParaRPr>
          </a:p>
        </p:txBody>
      </p:sp>
      <p:sp>
        <p:nvSpPr>
          <p:cNvPr id="3" name="Shape 2620"/>
          <p:cNvSpPr/>
          <p:nvPr/>
        </p:nvSpPr>
        <p:spPr>
          <a:xfrm>
            <a:off x="3254245" y="1962601"/>
            <a:ext cx="1296453" cy="132365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1">
            <a:blip r:embed="rId3"/>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defTabSz="914377"/>
            <a:endParaRPr sz="2400">
              <a:cs typeface="+mn-ea"/>
              <a:sym typeface="+mn-lt"/>
            </a:endParaRPr>
          </a:p>
        </p:txBody>
      </p:sp>
      <p:sp>
        <p:nvSpPr>
          <p:cNvPr id="4" name="Shape 2621"/>
          <p:cNvSpPr/>
          <p:nvPr/>
        </p:nvSpPr>
        <p:spPr>
          <a:xfrm>
            <a:off x="3412695" y="2431849"/>
            <a:ext cx="979552" cy="31976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scene3d>
              <a:camera prst="orthographicFront"/>
              <a:lightRig rig="threePt" dir="t"/>
            </a:scene3d>
            <a:sp3d contourW="12700"/>
          </a:bodyPr>
          <a:lstStyle>
            <a:lvl1pPr>
              <a:defRPr sz="4500" b="1">
                <a:solidFill>
                  <a:srgbClr val="212830"/>
                </a:solidFill>
                <a:latin typeface="BebasNeueBold"/>
                <a:ea typeface="BebasNeueBold"/>
                <a:cs typeface="BebasNeueBold"/>
                <a:sym typeface="BebasNeueBold"/>
              </a:defRPr>
            </a:lvl1pPr>
          </a:lstStyle>
          <a:p>
            <a:pPr lvl="0" algn="ctr">
              <a:defRPr sz="1800" b="0">
                <a:solidFill>
                  <a:srgbClr val="000000"/>
                </a:solidFill>
              </a:defRPr>
            </a:pPr>
            <a:r>
              <a:rPr lang="en-US" altLang="zh-CN" sz="2078" dirty="0">
                <a:solidFill>
                  <a:schemeClr val="bg1"/>
                </a:solidFill>
                <a:effectLst>
                  <a:outerShdw blurRad="38100" dist="38100" dir="2700000" algn="tl">
                    <a:srgbClr val="000000">
                      <a:alpha val="43137"/>
                    </a:srgbClr>
                  </a:outerShdw>
                </a:effectLst>
                <a:latin typeface="+mn-lt"/>
                <a:ea typeface="+mn-ea"/>
                <a:cs typeface="+mn-ea"/>
                <a:sym typeface="+mn-lt"/>
              </a:rPr>
              <a:t>keyword</a:t>
            </a:r>
          </a:p>
        </p:txBody>
      </p:sp>
      <p:sp>
        <p:nvSpPr>
          <p:cNvPr id="6" name="Shape 2630"/>
          <p:cNvSpPr/>
          <p:nvPr/>
        </p:nvSpPr>
        <p:spPr>
          <a:xfrm>
            <a:off x="1725598" y="2955097"/>
            <a:ext cx="996020" cy="10169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1">
            <a:blip r:embed="rId4"/>
            <a:srcRect/>
            <a:tile tx="0" ty="0" sx="100000" sy="100000" flip="none" algn="ctr"/>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defTabSz="914377"/>
            <a:endParaRPr sz="2400">
              <a:cs typeface="+mn-ea"/>
              <a:sym typeface="+mn-lt"/>
            </a:endParaRPr>
          </a:p>
        </p:txBody>
      </p:sp>
      <p:sp>
        <p:nvSpPr>
          <p:cNvPr id="7" name="Shape 2621"/>
          <p:cNvSpPr/>
          <p:nvPr/>
        </p:nvSpPr>
        <p:spPr>
          <a:xfrm>
            <a:off x="1647244" y="3295822"/>
            <a:ext cx="1087217" cy="26635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scene3d>
              <a:camera prst="orthographicFront"/>
              <a:lightRig rig="threePt" dir="t"/>
            </a:scene3d>
            <a:sp3d contourW="12700"/>
          </a:bodyPr>
          <a:lstStyle>
            <a:lvl1pPr>
              <a:defRPr sz="4500" b="1">
                <a:solidFill>
                  <a:srgbClr val="212830"/>
                </a:solidFill>
                <a:latin typeface="BebasNeueBold"/>
                <a:ea typeface="BebasNeueBold"/>
                <a:cs typeface="BebasNeueBold"/>
                <a:sym typeface="BebasNeueBold"/>
              </a:defRPr>
            </a:lvl1pPr>
          </a:lstStyle>
          <a:p>
            <a:pPr lvl="0" algn="ctr">
              <a:defRPr sz="1800" b="0">
                <a:solidFill>
                  <a:srgbClr val="000000"/>
                </a:solidFill>
              </a:defRPr>
            </a:pPr>
            <a:r>
              <a:rPr lang="en-US" altLang="zh-CN" sz="1731" dirty="0">
                <a:solidFill>
                  <a:schemeClr val="bg1"/>
                </a:solidFill>
                <a:effectLst>
                  <a:outerShdw blurRad="38100" dist="38100" dir="2700000" algn="tl">
                    <a:srgbClr val="000000">
                      <a:alpha val="43137"/>
                    </a:srgbClr>
                  </a:outerShdw>
                </a:effectLst>
                <a:latin typeface="+mn-lt"/>
                <a:ea typeface="+mn-ea"/>
                <a:cs typeface="+mn-ea"/>
                <a:sym typeface="+mn-lt"/>
              </a:rPr>
              <a:t>keyword</a:t>
            </a:r>
            <a:endParaRPr sz="1731" dirty="0">
              <a:solidFill>
                <a:schemeClr val="bg1"/>
              </a:solidFill>
              <a:effectLst>
                <a:outerShdw blurRad="38100" dist="38100" dir="2700000" algn="tl">
                  <a:srgbClr val="000000">
                    <a:alpha val="43137"/>
                  </a:srgbClr>
                </a:outerShdw>
              </a:effectLst>
              <a:latin typeface="+mn-lt"/>
              <a:ea typeface="+mn-ea"/>
              <a:cs typeface="+mn-ea"/>
              <a:sym typeface="+mn-lt"/>
            </a:endParaRPr>
          </a:p>
        </p:txBody>
      </p:sp>
      <p:sp>
        <p:nvSpPr>
          <p:cNvPr id="9" name="Shape 2625"/>
          <p:cNvSpPr/>
          <p:nvPr/>
        </p:nvSpPr>
        <p:spPr>
          <a:xfrm>
            <a:off x="3676122" y="3797910"/>
            <a:ext cx="1065155" cy="10875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defTabSz="914377"/>
            <a:endParaRPr sz="2400">
              <a:cs typeface="+mn-ea"/>
              <a:sym typeface="+mn-lt"/>
            </a:endParaRPr>
          </a:p>
        </p:txBody>
      </p:sp>
      <p:sp>
        <p:nvSpPr>
          <p:cNvPr id="10" name="Shape 2621"/>
          <p:cNvSpPr/>
          <p:nvPr/>
        </p:nvSpPr>
        <p:spPr>
          <a:xfrm>
            <a:off x="3672892" y="4162156"/>
            <a:ext cx="1009980" cy="3077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scene3d>
              <a:camera prst="orthographicFront"/>
              <a:lightRig rig="threePt" dir="t"/>
            </a:scene3d>
            <a:sp3d contourW="12700"/>
          </a:bodyPr>
          <a:lstStyle>
            <a:lvl1pPr>
              <a:defRPr sz="4500" b="1">
                <a:solidFill>
                  <a:srgbClr val="212830"/>
                </a:solidFill>
                <a:latin typeface="BebasNeueBold"/>
                <a:ea typeface="BebasNeueBold"/>
                <a:cs typeface="BebasNeueBold"/>
                <a:sym typeface="BebasNeueBold"/>
              </a:defRPr>
            </a:lvl1pPr>
          </a:lstStyle>
          <a:p>
            <a:pPr lvl="0" algn="ctr">
              <a:defRPr sz="1800" b="0">
                <a:solidFill>
                  <a:srgbClr val="000000"/>
                </a:solidFill>
              </a:defRPr>
            </a:pPr>
            <a:r>
              <a:rPr lang="en-US" altLang="zh-CN" sz="2000" dirty="0">
                <a:solidFill>
                  <a:schemeClr val="bg1"/>
                </a:solidFill>
                <a:effectLst>
                  <a:outerShdw blurRad="38100" dist="38100" dir="2700000" algn="tl">
                    <a:srgbClr val="000000">
                      <a:alpha val="43137"/>
                    </a:srgbClr>
                  </a:outerShdw>
                </a:effectLst>
                <a:latin typeface="+mn-lt"/>
                <a:ea typeface="+mn-ea"/>
                <a:cs typeface="+mn-ea"/>
                <a:sym typeface="+mn-lt"/>
              </a:rPr>
              <a:t>keyword</a:t>
            </a:r>
            <a:endParaRPr sz="2078" dirty="0">
              <a:solidFill>
                <a:schemeClr val="bg1"/>
              </a:solidFill>
              <a:effectLst>
                <a:outerShdw blurRad="38100" dist="38100" dir="2700000" algn="tl">
                  <a:srgbClr val="000000">
                    <a:alpha val="43137"/>
                  </a:srgbClr>
                </a:outerShdw>
              </a:effectLst>
              <a:latin typeface="+mn-lt"/>
              <a:ea typeface="+mn-ea"/>
              <a:cs typeface="+mn-ea"/>
              <a:sym typeface="+mn-lt"/>
            </a:endParaRPr>
          </a:p>
        </p:txBody>
      </p:sp>
      <p:sp>
        <p:nvSpPr>
          <p:cNvPr id="12" name="Shape 2640"/>
          <p:cNvSpPr/>
          <p:nvPr/>
        </p:nvSpPr>
        <p:spPr>
          <a:xfrm>
            <a:off x="6956189" y="1872408"/>
            <a:ext cx="1065155" cy="1087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1">
            <a:blip r:embed="rId4"/>
            <a:srcRect/>
            <a:tile tx="0" ty="0" sx="100000" sy="100000" flip="none" algn="ctr"/>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defTabSz="914377"/>
            <a:endParaRPr sz="2400">
              <a:cs typeface="+mn-ea"/>
              <a:sym typeface="+mn-lt"/>
            </a:endParaRPr>
          </a:p>
        </p:txBody>
      </p:sp>
      <p:sp>
        <p:nvSpPr>
          <p:cNvPr id="13" name="Shape 2621"/>
          <p:cNvSpPr/>
          <p:nvPr/>
        </p:nvSpPr>
        <p:spPr>
          <a:xfrm>
            <a:off x="6956189" y="2221660"/>
            <a:ext cx="1065155" cy="31976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scene3d>
              <a:camera prst="orthographicFront"/>
              <a:lightRig rig="threePt" dir="t"/>
            </a:scene3d>
            <a:sp3d contourW="12700"/>
          </a:bodyPr>
          <a:lstStyle>
            <a:lvl1pPr>
              <a:defRPr sz="4500" b="1">
                <a:solidFill>
                  <a:srgbClr val="212830"/>
                </a:solidFill>
                <a:latin typeface="BebasNeueBold"/>
                <a:ea typeface="BebasNeueBold"/>
                <a:cs typeface="BebasNeueBold"/>
                <a:sym typeface="BebasNeueBold"/>
              </a:defRPr>
            </a:lvl1pPr>
          </a:lstStyle>
          <a:p>
            <a:pPr lvl="0" algn="ctr">
              <a:defRPr sz="1800" b="0">
                <a:solidFill>
                  <a:srgbClr val="000000"/>
                </a:solidFill>
              </a:defRPr>
            </a:pPr>
            <a:r>
              <a:rPr lang="en-US" altLang="zh-CN" sz="2078" dirty="0">
                <a:solidFill>
                  <a:schemeClr val="bg1"/>
                </a:solidFill>
                <a:effectLst>
                  <a:outerShdw blurRad="38100" dist="38100" dir="2700000" algn="tl">
                    <a:srgbClr val="000000">
                      <a:alpha val="43137"/>
                    </a:srgbClr>
                  </a:outerShdw>
                </a:effectLst>
                <a:latin typeface="+mn-lt"/>
                <a:ea typeface="+mn-ea"/>
                <a:cs typeface="+mn-ea"/>
                <a:sym typeface="+mn-lt"/>
              </a:rPr>
              <a:t>keyword</a:t>
            </a:r>
            <a:endParaRPr sz="2078" dirty="0">
              <a:solidFill>
                <a:schemeClr val="bg1"/>
              </a:solidFill>
              <a:effectLst>
                <a:outerShdw blurRad="38100" dist="38100" dir="2700000" algn="tl">
                  <a:srgbClr val="000000">
                    <a:alpha val="43137"/>
                  </a:srgbClr>
                </a:outerShdw>
              </a:effectLst>
              <a:latin typeface="+mn-lt"/>
              <a:ea typeface="+mn-ea"/>
              <a:cs typeface="+mn-ea"/>
              <a:sym typeface="+mn-lt"/>
            </a:endParaRPr>
          </a:p>
        </p:txBody>
      </p:sp>
      <p:sp>
        <p:nvSpPr>
          <p:cNvPr id="15" name="Shape 2645"/>
          <p:cNvSpPr/>
          <p:nvPr/>
        </p:nvSpPr>
        <p:spPr>
          <a:xfrm>
            <a:off x="7660552" y="3662324"/>
            <a:ext cx="1206439" cy="123174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defTabSz="914377"/>
            <a:endParaRPr sz="2400">
              <a:cs typeface="+mn-ea"/>
              <a:sym typeface="+mn-lt"/>
            </a:endParaRPr>
          </a:p>
        </p:txBody>
      </p:sp>
      <p:sp>
        <p:nvSpPr>
          <p:cNvPr id="16" name="Shape 2621"/>
          <p:cNvSpPr/>
          <p:nvPr/>
        </p:nvSpPr>
        <p:spPr>
          <a:xfrm>
            <a:off x="7771267" y="4058916"/>
            <a:ext cx="1038933" cy="31976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scene3d>
              <a:camera prst="orthographicFront"/>
              <a:lightRig rig="threePt" dir="t"/>
            </a:scene3d>
            <a:sp3d contourW="12700"/>
          </a:bodyPr>
          <a:lstStyle>
            <a:lvl1pPr>
              <a:defRPr sz="4500" b="1">
                <a:solidFill>
                  <a:srgbClr val="212830"/>
                </a:solidFill>
                <a:latin typeface="BebasNeueBold"/>
                <a:ea typeface="BebasNeueBold"/>
                <a:cs typeface="BebasNeueBold"/>
                <a:sym typeface="BebasNeueBold"/>
              </a:defRPr>
            </a:lvl1pPr>
          </a:lstStyle>
          <a:p>
            <a:pPr lvl="0" algn="ctr">
              <a:defRPr sz="1800" b="0">
                <a:solidFill>
                  <a:srgbClr val="000000"/>
                </a:solidFill>
              </a:defRPr>
            </a:pPr>
            <a:r>
              <a:rPr lang="en-US" altLang="zh-CN" sz="2078" dirty="0">
                <a:solidFill>
                  <a:schemeClr val="bg1"/>
                </a:solidFill>
                <a:effectLst>
                  <a:outerShdw blurRad="38100" dist="38100" dir="2700000" algn="tl">
                    <a:srgbClr val="000000">
                      <a:alpha val="43137"/>
                    </a:srgbClr>
                  </a:outerShdw>
                </a:effectLst>
                <a:latin typeface="+mn-lt"/>
                <a:ea typeface="+mn-ea"/>
                <a:cs typeface="+mn-ea"/>
                <a:sym typeface="+mn-lt"/>
              </a:rPr>
              <a:t>keyword</a:t>
            </a:r>
            <a:endParaRPr sz="2078" dirty="0">
              <a:solidFill>
                <a:schemeClr val="bg1"/>
              </a:solidFill>
              <a:effectLst>
                <a:outerShdw blurRad="38100" dist="38100" dir="2700000" algn="tl">
                  <a:srgbClr val="000000">
                    <a:alpha val="43137"/>
                  </a:srgbClr>
                </a:outerShdw>
              </a:effectLst>
              <a:latin typeface="+mn-lt"/>
              <a:ea typeface="+mn-ea"/>
              <a:cs typeface="+mn-ea"/>
              <a:sym typeface="+mn-lt"/>
            </a:endParaRPr>
          </a:p>
        </p:txBody>
      </p:sp>
      <p:sp>
        <p:nvSpPr>
          <p:cNvPr id="18" name="Shape 2635"/>
          <p:cNvSpPr/>
          <p:nvPr/>
        </p:nvSpPr>
        <p:spPr>
          <a:xfrm>
            <a:off x="9046533" y="1814656"/>
            <a:ext cx="1419870" cy="144965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6"/>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defTabSz="914377"/>
            <a:endParaRPr sz="2400">
              <a:cs typeface="+mn-ea"/>
              <a:sym typeface="+mn-lt"/>
            </a:endParaRPr>
          </a:p>
        </p:txBody>
      </p:sp>
      <p:sp>
        <p:nvSpPr>
          <p:cNvPr id="19" name="Shape 2621"/>
          <p:cNvSpPr/>
          <p:nvPr/>
        </p:nvSpPr>
        <p:spPr>
          <a:xfrm>
            <a:off x="9243585" y="2381544"/>
            <a:ext cx="1025765" cy="31976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scene3d>
              <a:camera prst="orthographicFront"/>
              <a:lightRig rig="threePt" dir="t"/>
            </a:scene3d>
            <a:sp3d contourW="12700"/>
          </a:bodyPr>
          <a:lstStyle>
            <a:lvl1pPr>
              <a:defRPr sz="4500" b="1">
                <a:solidFill>
                  <a:srgbClr val="212830"/>
                </a:solidFill>
                <a:latin typeface="BebasNeueBold"/>
                <a:ea typeface="BebasNeueBold"/>
                <a:cs typeface="BebasNeueBold"/>
                <a:sym typeface="BebasNeueBold"/>
              </a:defRPr>
            </a:lvl1pPr>
          </a:lstStyle>
          <a:p>
            <a:pPr lvl="0" algn="ctr">
              <a:defRPr sz="1800" b="0">
                <a:solidFill>
                  <a:srgbClr val="000000"/>
                </a:solidFill>
              </a:defRPr>
            </a:pPr>
            <a:r>
              <a:rPr lang="en-US" altLang="zh-CN" sz="2078" dirty="0">
                <a:solidFill>
                  <a:schemeClr val="bg1"/>
                </a:solidFill>
                <a:effectLst>
                  <a:outerShdw blurRad="38100" dist="38100" dir="2700000" algn="tl">
                    <a:srgbClr val="000000">
                      <a:alpha val="43137"/>
                    </a:srgbClr>
                  </a:outerShdw>
                </a:effectLst>
                <a:latin typeface="+mn-lt"/>
                <a:ea typeface="+mn-ea"/>
                <a:cs typeface="+mn-ea"/>
                <a:sym typeface="+mn-lt"/>
              </a:rPr>
              <a:t>keyword</a:t>
            </a:r>
          </a:p>
        </p:txBody>
      </p:sp>
      <p:sp>
        <p:nvSpPr>
          <p:cNvPr id="20" name="Arc 3"/>
          <p:cNvSpPr/>
          <p:nvPr/>
        </p:nvSpPr>
        <p:spPr>
          <a:xfrm rot="20794530">
            <a:off x="3949669" y="2897628"/>
            <a:ext cx="1583219" cy="1616434"/>
          </a:xfrm>
          <a:prstGeom prst="arc">
            <a:avLst/>
          </a:prstGeom>
          <a:ln w="12700">
            <a:solidFill>
              <a:schemeClr val="bg1">
                <a:lumMod val="75000"/>
              </a:schemeClr>
            </a:solidFill>
            <a:prstDash val="dash"/>
            <a:headEnd type="triangle" w="lg" len="lg"/>
            <a:tailEnd type="none" w="med" len="med"/>
          </a:ln>
          <a:effectLst/>
        </p:spPr>
        <p:style>
          <a:lnRef idx="1">
            <a:schemeClr val="accent1"/>
          </a:lnRef>
          <a:fillRef idx="0">
            <a:schemeClr val="accent1"/>
          </a:fillRef>
          <a:effectRef idx="0">
            <a:schemeClr val="accent1"/>
          </a:effectRef>
          <a:fontRef idx="minor">
            <a:schemeClr val="tx1"/>
          </a:fontRef>
        </p:style>
        <p:txBody>
          <a:bodyPr lIns="42970" tIns="21485" rIns="42970" bIns="21485" rtlCol="0" anchor="ctr"/>
          <a:lstStyle/>
          <a:p>
            <a:pPr algn="ctr"/>
            <a:endParaRPr lang="en-US" sz="779">
              <a:solidFill>
                <a:schemeClr val="accent2"/>
              </a:solidFill>
              <a:cs typeface="+mn-ea"/>
              <a:sym typeface="+mn-lt"/>
            </a:endParaRPr>
          </a:p>
        </p:txBody>
      </p:sp>
      <p:sp>
        <p:nvSpPr>
          <p:cNvPr id="21" name="Arc 3"/>
          <p:cNvSpPr/>
          <p:nvPr/>
        </p:nvSpPr>
        <p:spPr>
          <a:xfrm rot="805470" flipH="1">
            <a:off x="6080062" y="2790720"/>
            <a:ext cx="1583219" cy="1616434"/>
          </a:xfrm>
          <a:prstGeom prst="arc">
            <a:avLst/>
          </a:prstGeom>
          <a:ln w="12700">
            <a:solidFill>
              <a:schemeClr val="bg1">
                <a:lumMod val="75000"/>
              </a:schemeClr>
            </a:solidFill>
            <a:prstDash val="dash"/>
            <a:headEnd type="triangle" w="lg" len="lg"/>
            <a:tailEnd type="none" w="med" len="med"/>
          </a:ln>
          <a:effectLst/>
        </p:spPr>
        <p:style>
          <a:lnRef idx="1">
            <a:schemeClr val="accent1"/>
          </a:lnRef>
          <a:fillRef idx="0">
            <a:schemeClr val="accent1"/>
          </a:fillRef>
          <a:effectRef idx="0">
            <a:schemeClr val="accent1"/>
          </a:effectRef>
          <a:fontRef idx="minor">
            <a:schemeClr val="tx1"/>
          </a:fontRef>
        </p:style>
        <p:txBody>
          <a:bodyPr lIns="42970" tIns="21485" rIns="42970" bIns="21485" rtlCol="0" anchor="ctr"/>
          <a:lstStyle/>
          <a:p>
            <a:pPr algn="ctr"/>
            <a:endParaRPr lang="en-US" sz="779">
              <a:solidFill>
                <a:schemeClr val="accent2"/>
              </a:solidFill>
              <a:cs typeface="+mn-ea"/>
              <a:sym typeface="+mn-lt"/>
            </a:endParaRPr>
          </a:p>
        </p:txBody>
      </p:sp>
      <p:sp>
        <p:nvSpPr>
          <p:cNvPr id="26" name="Shape 2659"/>
          <p:cNvSpPr/>
          <p:nvPr/>
        </p:nvSpPr>
        <p:spPr>
          <a:xfrm>
            <a:off x="5351331" y="2959108"/>
            <a:ext cx="1434025" cy="14641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cs typeface="+mn-ea"/>
              <a:sym typeface="+mn-lt"/>
            </a:endParaRPr>
          </a:p>
        </p:txBody>
      </p:sp>
      <p:cxnSp>
        <p:nvCxnSpPr>
          <p:cNvPr id="38" name="Straight Connector 43"/>
          <p:cNvCxnSpPr/>
          <p:nvPr/>
        </p:nvCxnSpPr>
        <p:spPr>
          <a:xfrm>
            <a:off x="1294122" y="5163886"/>
            <a:ext cx="9603752"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39" name="Group 145"/>
          <p:cNvGrpSpPr/>
          <p:nvPr/>
        </p:nvGrpSpPr>
        <p:grpSpPr>
          <a:xfrm>
            <a:off x="1582278" y="5489928"/>
            <a:ext cx="608575" cy="608575"/>
            <a:chOff x="3510757" y="2582069"/>
            <a:chExt cx="464344" cy="464344"/>
          </a:xfrm>
          <a:solidFill>
            <a:srgbClr val="036D8D"/>
          </a:solidFill>
        </p:grpSpPr>
        <p:sp>
          <p:nvSpPr>
            <p:cNvPr id="40" name="AutoShape 126"/>
            <p:cNvSpPr>
              <a:spLocks/>
            </p:cNvSpPr>
            <p:nvPr/>
          </p:nvSpPr>
          <p:spPr bwMode="auto">
            <a:xfrm>
              <a:off x="3510757"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41" name="AutoShape 127"/>
            <p:cNvSpPr>
              <a:spLocks/>
            </p:cNvSpPr>
            <p:nvPr/>
          </p:nvSpPr>
          <p:spPr bwMode="auto">
            <a:xfrm>
              <a:off x="3698875" y="265430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grpSp>
      <p:sp>
        <p:nvSpPr>
          <p:cNvPr id="42" name="矩形 41"/>
          <p:cNvSpPr/>
          <p:nvPr/>
        </p:nvSpPr>
        <p:spPr>
          <a:xfrm>
            <a:off x="2288830" y="5461749"/>
            <a:ext cx="8320892" cy="47994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cs typeface="+mn-ea"/>
                <a:sym typeface="+mn-lt"/>
              </a:rPr>
              <a:t>Click here to add content, content to match the title.  and Consonantia, there live the blind texts. Click here to add content, content to match the title. s, far from the </a:t>
            </a:r>
            <a:r>
              <a:rPr lang="en-US" altLang="zh-CN" sz="1100" dirty="0" err="1">
                <a:solidFill>
                  <a:schemeClr val="bg1">
                    <a:lumMod val="50000"/>
                  </a:schemeClr>
                </a:solidFill>
                <a:cs typeface="+mn-ea"/>
                <a:sym typeface="+mn-lt"/>
              </a:rPr>
              <a:t>countriesand</a:t>
            </a:r>
            <a:r>
              <a:rPr lang="en-US" altLang="zh-CN" sz="1100" dirty="0">
                <a:solidFill>
                  <a:schemeClr val="bg1">
                    <a:lumMod val="50000"/>
                  </a:schemeClr>
                </a:solidFill>
                <a:cs typeface="+mn-ea"/>
                <a:sym typeface="+mn-lt"/>
              </a:rPr>
              <a:t> </a:t>
            </a:r>
            <a:r>
              <a:rPr lang="en-US" altLang="zh-CN" sz="1100" dirty="0" err="1">
                <a:solidFill>
                  <a:schemeClr val="bg1">
                    <a:lumMod val="50000"/>
                  </a:schemeClr>
                </a:solidFill>
                <a:cs typeface="+mn-ea"/>
                <a:sym typeface="+mn-lt"/>
              </a:rPr>
              <a:t>Consonantia</a:t>
            </a:r>
            <a:r>
              <a:rPr lang="en-US" altLang="zh-CN" sz="1100" dirty="0">
                <a:solidFill>
                  <a:schemeClr val="bg1">
                    <a:lumMod val="50000"/>
                  </a:schemeClr>
                </a:solidFill>
                <a:cs typeface="+mn-ea"/>
                <a:sym typeface="+mn-lt"/>
              </a:rPr>
              <a:t>, there live the blind texts.</a:t>
            </a:r>
          </a:p>
        </p:txBody>
      </p:sp>
      <p:sp>
        <p:nvSpPr>
          <p:cNvPr id="32" name="文本框 31">
            <a:extLst>
              <a:ext uri="{FF2B5EF4-FFF2-40B4-BE49-F238E27FC236}">
                <a16:creationId xmlns:a16="http://schemas.microsoft.com/office/drawing/2014/main" id="{A33B938A-4629-4092-AD59-55BFB66CE875}"/>
              </a:ext>
            </a:extLst>
          </p:cNvPr>
          <p:cNvSpPr txBox="1"/>
          <p:nvPr/>
        </p:nvSpPr>
        <p:spPr>
          <a:xfrm>
            <a:off x="4134905" y="417749"/>
            <a:ext cx="3927406" cy="584775"/>
          </a:xfrm>
          <a:prstGeom prst="rect">
            <a:avLst/>
          </a:prstGeom>
          <a:noFill/>
        </p:spPr>
        <p:txBody>
          <a:bodyPr wrap="square" rtlCol="0">
            <a:spAutoFit/>
            <a:scene3d>
              <a:camera prst="orthographicFront"/>
              <a:lightRig rig="threePt" dir="t"/>
            </a:scene3d>
            <a:sp3d contourW="12700"/>
          </a:bodyPr>
          <a:lstStyle/>
          <a:p>
            <a:pPr algn="ctr"/>
            <a:r>
              <a:rPr lang="en-US" altLang="zh-CN" sz="3200" b="1" dirty="0">
                <a:blipFill dpi="0" rotWithShape="1">
                  <a:blip r:embed="rId8"/>
                  <a:srcRect/>
                  <a:tile tx="0" ty="0" sx="100000" sy="100000" flip="none" algn="tl"/>
                </a:blipFill>
                <a:cs typeface="+mn-ea"/>
                <a:sym typeface="+mn-lt"/>
              </a:rPr>
              <a:t>Add title text</a:t>
            </a:r>
            <a:endParaRPr lang="zh-CN" altLang="en-US" sz="3200" b="1" dirty="0">
              <a:blipFill dpi="0" rotWithShape="1">
                <a:blip r:embed="rId8"/>
                <a:srcRect/>
                <a:tile tx="0" ty="0" sx="100000" sy="100000" flip="none" algn="tl"/>
              </a:blipFill>
              <a:cs typeface="+mn-ea"/>
              <a:sym typeface="+mn-lt"/>
            </a:endParaRPr>
          </a:p>
        </p:txBody>
      </p:sp>
      <p:sp>
        <p:nvSpPr>
          <p:cNvPr id="33" name="文本框 32">
            <a:extLst>
              <a:ext uri="{FF2B5EF4-FFF2-40B4-BE49-F238E27FC236}">
                <a16:creationId xmlns:a16="http://schemas.microsoft.com/office/drawing/2014/main" id="{D1D6A99B-1494-4272-93A9-5F8A072D1C76}"/>
              </a:ext>
            </a:extLst>
          </p:cNvPr>
          <p:cNvSpPr txBox="1"/>
          <p:nvPr/>
        </p:nvSpPr>
        <p:spPr>
          <a:xfrm>
            <a:off x="3805686" y="1090201"/>
            <a:ext cx="4633464" cy="276999"/>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bg1">
                    <a:lumMod val="75000"/>
                  </a:schemeClr>
                </a:solidFill>
                <a:cs typeface="+mn-ea"/>
                <a:sym typeface="+mn-lt"/>
              </a:rPr>
              <a:t>Click here to add content, content to match the title. </a:t>
            </a:r>
          </a:p>
        </p:txBody>
      </p:sp>
      <p:cxnSp>
        <p:nvCxnSpPr>
          <p:cNvPr id="34" name="直接连接符 33">
            <a:extLst>
              <a:ext uri="{FF2B5EF4-FFF2-40B4-BE49-F238E27FC236}">
                <a16:creationId xmlns:a16="http://schemas.microsoft.com/office/drawing/2014/main" id="{EB3F5E8D-471A-441F-B23A-77070A3F9C6E}"/>
              </a:ext>
            </a:extLst>
          </p:cNvPr>
          <p:cNvCxnSpPr>
            <a:cxnSpLocks/>
          </p:cNvCxnSpPr>
          <p:nvPr/>
        </p:nvCxnSpPr>
        <p:spPr>
          <a:xfrm>
            <a:off x="5935784" y="1040624"/>
            <a:ext cx="320432" cy="0"/>
          </a:xfrm>
          <a:prstGeom prst="line">
            <a:avLst/>
          </a:prstGeom>
          <a:ln w="28575">
            <a:solidFill>
              <a:srgbClr val="AB32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403392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ppt_w</p:attrName>
                                        </p:attrNameLst>
                                      </p:cBhvr>
                                      <p:tavLst>
                                        <p:tav tm="0">
                                          <p:val>
                                            <p:fltVal val="0"/>
                                          </p:val>
                                        </p:tav>
                                        <p:tav tm="100000">
                                          <p:val>
                                            <p:strVal val="#ppt_w"/>
                                          </p:val>
                                        </p:tav>
                                      </p:tavLst>
                                    </p:anim>
                                    <p:anim calcmode="lin" valueType="num">
                                      <p:cBhvr>
                                        <p:cTn id="58" dur="500" fill="hold"/>
                                        <p:tgtEl>
                                          <p:spTgt spid="12"/>
                                        </p:tgtEl>
                                        <p:attrNameLst>
                                          <p:attrName>ppt_h</p:attrName>
                                        </p:attrNameLst>
                                      </p:cBhvr>
                                      <p:tavLst>
                                        <p:tav tm="0">
                                          <p:val>
                                            <p:fltVal val="0"/>
                                          </p:val>
                                        </p:tav>
                                        <p:tav tm="100000">
                                          <p:val>
                                            <p:strVal val="#ppt_h"/>
                                          </p:val>
                                        </p:tav>
                                      </p:tavLst>
                                    </p:anim>
                                    <p:animEffect transition="in" filter="fade">
                                      <p:cBhvr>
                                        <p:cTn id="59" dur="500"/>
                                        <p:tgtEl>
                                          <p:spTgt spid="1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fltVal val="0"/>
                                          </p:val>
                                        </p:tav>
                                        <p:tav tm="100000">
                                          <p:val>
                                            <p:strVal val="#ppt_h"/>
                                          </p:val>
                                        </p:tav>
                                      </p:tavLst>
                                    </p:anim>
                                    <p:animEffect transition="in" filter="fade">
                                      <p:cBhvr>
                                        <p:cTn id="69" dur="500"/>
                                        <p:tgtEl>
                                          <p:spTgt spid="1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500" fill="hold"/>
                                        <p:tgtEl>
                                          <p:spTgt spid="16"/>
                                        </p:tgtEl>
                                        <p:attrNameLst>
                                          <p:attrName>ppt_w</p:attrName>
                                        </p:attrNameLst>
                                      </p:cBhvr>
                                      <p:tavLst>
                                        <p:tav tm="0">
                                          <p:val>
                                            <p:fltVal val="0"/>
                                          </p:val>
                                        </p:tav>
                                        <p:tav tm="100000">
                                          <p:val>
                                            <p:strVal val="#ppt_w"/>
                                          </p:val>
                                        </p:tav>
                                      </p:tavLst>
                                    </p:anim>
                                    <p:anim calcmode="lin" valueType="num">
                                      <p:cBhvr>
                                        <p:cTn id="73" dur="500" fill="hold"/>
                                        <p:tgtEl>
                                          <p:spTgt spid="16"/>
                                        </p:tgtEl>
                                        <p:attrNameLst>
                                          <p:attrName>ppt_h</p:attrName>
                                        </p:attrNameLst>
                                      </p:cBhvr>
                                      <p:tavLst>
                                        <p:tav tm="0">
                                          <p:val>
                                            <p:fltVal val="0"/>
                                          </p:val>
                                        </p:tav>
                                        <p:tav tm="100000">
                                          <p:val>
                                            <p:strVal val="#ppt_h"/>
                                          </p:val>
                                        </p:tav>
                                      </p:tavLst>
                                    </p:anim>
                                    <p:animEffect transition="in" filter="fade">
                                      <p:cBhvr>
                                        <p:cTn id="74" dur="500"/>
                                        <p:tgtEl>
                                          <p:spTgt spid="16"/>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500" fill="hold"/>
                                        <p:tgtEl>
                                          <p:spTgt spid="18"/>
                                        </p:tgtEl>
                                        <p:attrNameLst>
                                          <p:attrName>ppt_w</p:attrName>
                                        </p:attrNameLst>
                                      </p:cBhvr>
                                      <p:tavLst>
                                        <p:tav tm="0">
                                          <p:val>
                                            <p:fltVal val="0"/>
                                          </p:val>
                                        </p:tav>
                                        <p:tav tm="100000">
                                          <p:val>
                                            <p:strVal val="#ppt_w"/>
                                          </p:val>
                                        </p:tav>
                                      </p:tavLst>
                                    </p:anim>
                                    <p:anim calcmode="lin" valueType="num">
                                      <p:cBhvr>
                                        <p:cTn id="78" dur="500" fill="hold"/>
                                        <p:tgtEl>
                                          <p:spTgt spid="18"/>
                                        </p:tgtEl>
                                        <p:attrNameLst>
                                          <p:attrName>ppt_h</p:attrName>
                                        </p:attrNameLst>
                                      </p:cBhvr>
                                      <p:tavLst>
                                        <p:tav tm="0">
                                          <p:val>
                                            <p:fltVal val="0"/>
                                          </p:val>
                                        </p:tav>
                                        <p:tav tm="100000">
                                          <p:val>
                                            <p:strVal val="#ppt_h"/>
                                          </p:val>
                                        </p:tav>
                                      </p:tavLst>
                                    </p:anim>
                                    <p:animEffect transition="in" filter="fade">
                                      <p:cBhvr>
                                        <p:cTn id="79" dur="500"/>
                                        <p:tgtEl>
                                          <p:spTgt spid="18"/>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fltVal val="0"/>
                                          </p:val>
                                        </p:tav>
                                        <p:tav tm="100000">
                                          <p:val>
                                            <p:strVal val="#ppt_w"/>
                                          </p:val>
                                        </p:tav>
                                      </p:tavLst>
                                    </p:anim>
                                    <p:anim calcmode="lin" valueType="num">
                                      <p:cBhvr>
                                        <p:cTn id="83" dur="500" fill="hold"/>
                                        <p:tgtEl>
                                          <p:spTgt spid="19"/>
                                        </p:tgtEl>
                                        <p:attrNameLst>
                                          <p:attrName>ppt_h</p:attrName>
                                        </p:attrNameLst>
                                      </p:cBhvr>
                                      <p:tavLst>
                                        <p:tav tm="0">
                                          <p:val>
                                            <p:fltVal val="0"/>
                                          </p:val>
                                        </p:tav>
                                        <p:tav tm="100000">
                                          <p:val>
                                            <p:strVal val="#ppt_h"/>
                                          </p:val>
                                        </p:tav>
                                      </p:tavLst>
                                    </p:anim>
                                    <p:animEffect transition="in" filter="fade">
                                      <p:cBhvr>
                                        <p:cTn id="84" dur="500"/>
                                        <p:tgtEl>
                                          <p:spTgt spid="19"/>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500" fill="hold"/>
                                        <p:tgtEl>
                                          <p:spTgt spid="20"/>
                                        </p:tgtEl>
                                        <p:attrNameLst>
                                          <p:attrName>ppt_w</p:attrName>
                                        </p:attrNameLst>
                                      </p:cBhvr>
                                      <p:tavLst>
                                        <p:tav tm="0">
                                          <p:val>
                                            <p:fltVal val="0"/>
                                          </p:val>
                                        </p:tav>
                                        <p:tav tm="100000">
                                          <p:val>
                                            <p:strVal val="#ppt_w"/>
                                          </p:val>
                                        </p:tav>
                                      </p:tavLst>
                                    </p:anim>
                                    <p:anim calcmode="lin" valueType="num">
                                      <p:cBhvr>
                                        <p:cTn id="88" dur="500" fill="hold"/>
                                        <p:tgtEl>
                                          <p:spTgt spid="20"/>
                                        </p:tgtEl>
                                        <p:attrNameLst>
                                          <p:attrName>ppt_h</p:attrName>
                                        </p:attrNameLst>
                                      </p:cBhvr>
                                      <p:tavLst>
                                        <p:tav tm="0">
                                          <p:val>
                                            <p:fltVal val="0"/>
                                          </p:val>
                                        </p:tav>
                                        <p:tav tm="100000">
                                          <p:val>
                                            <p:strVal val="#ppt_h"/>
                                          </p:val>
                                        </p:tav>
                                      </p:tavLst>
                                    </p:anim>
                                    <p:animEffect transition="in" filter="fade">
                                      <p:cBhvr>
                                        <p:cTn id="89" dur="500"/>
                                        <p:tgtEl>
                                          <p:spTgt spid="20"/>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500" fill="hold"/>
                                        <p:tgtEl>
                                          <p:spTgt spid="21"/>
                                        </p:tgtEl>
                                        <p:attrNameLst>
                                          <p:attrName>ppt_w</p:attrName>
                                        </p:attrNameLst>
                                      </p:cBhvr>
                                      <p:tavLst>
                                        <p:tav tm="0">
                                          <p:val>
                                            <p:fltVal val="0"/>
                                          </p:val>
                                        </p:tav>
                                        <p:tav tm="100000">
                                          <p:val>
                                            <p:strVal val="#ppt_w"/>
                                          </p:val>
                                        </p:tav>
                                      </p:tavLst>
                                    </p:anim>
                                    <p:anim calcmode="lin" valueType="num">
                                      <p:cBhvr>
                                        <p:cTn id="93" dur="500" fill="hold"/>
                                        <p:tgtEl>
                                          <p:spTgt spid="21"/>
                                        </p:tgtEl>
                                        <p:attrNameLst>
                                          <p:attrName>ppt_h</p:attrName>
                                        </p:attrNameLst>
                                      </p:cBhvr>
                                      <p:tavLst>
                                        <p:tav tm="0">
                                          <p:val>
                                            <p:fltVal val="0"/>
                                          </p:val>
                                        </p:tav>
                                        <p:tav tm="100000">
                                          <p:val>
                                            <p:strVal val="#ppt_h"/>
                                          </p:val>
                                        </p:tav>
                                      </p:tavLst>
                                    </p:anim>
                                    <p:animEffect transition="in" filter="fade">
                                      <p:cBhvr>
                                        <p:cTn id="94" dur="50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6"/>
                                        </p:tgtEl>
                                        <p:attrNameLst>
                                          <p:attrName>style.visibility</p:attrName>
                                        </p:attrNameLst>
                                      </p:cBhvr>
                                      <p:to>
                                        <p:strVal val="visible"/>
                                      </p:to>
                                    </p:set>
                                    <p:anim calcmode="lin" valueType="num">
                                      <p:cBhvr>
                                        <p:cTn id="97" dur="500" fill="hold"/>
                                        <p:tgtEl>
                                          <p:spTgt spid="26"/>
                                        </p:tgtEl>
                                        <p:attrNameLst>
                                          <p:attrName>ppt_w</p:attrName>
                                        </p:attrNameLst>
                                      </p:cBhvr>
                                      <p:tavLst>
                                        <p:tav tm="0">
                                          <p:val>
                                            <p:fltVal val="0"/>
                                          </p:val>
                                        </p:tav>
                                        <p:tav tm="100000">
                                          <p:val>
                                            <p:strVal val="#ppt_w"/>
                                          </p:val>
                                        </p:tav>
                                      </p:tavLst>
                                    </p:anim>
                                    <p:anim calcmode="lin" valueType="num">
                                      <p:cBhvr>
                                        <p:cTn id="98" dur="500" fill="hold"/>
                                        <p:tgtEl>
                                          <p:spTgt spid="26"/>
                                        </p:tgtEl>
                                        <p:attrNameLst>
                                          <p:attrName>ppt_h</p:attrName>
                                        </p:attrNameLst>
                                      </p:cBhvr>
                                      <p:tavLst>
                                        <p:tav tm="0">
                                          <p:val>
                                            <p:fltVal val="0"/>
                                          </p:val>
                                        </p:tav>
                                        <p:tav tm="100000">
                                          <p:val>
                                            <p:strVal val="#ppt_h"/>
                                          </p:val>
                                        </p:tav>
                                      </p:tavLst>
                                    </p:anim>
                                    <p:animEffect transition="in" filter="fade">
                                      <p:cBhvr>
                                        <p:cTn id="99" dur="500"/>
                                        <p:tgtEl>
                                          <p:spTgt spid="26"/>
                                        </p:tgtEl>
                                      </p:cBhvr>
                                    </p:animEffect>
                                  </p:childTnLst>
                                </p:cTn>
                              </p:par>
                            </p:childTnLst>
                          </p:cTn>
                        </p:par>
                        <p:par>
                          <p:cTn id="100" fill="hold">
                            <p:stCondLst>
                              <p:cond delay="500"/>
                            </p:stCondLst>
                            <p:childTnLst>
                              <p:par>
                                <p:cTn id="101" presetID="22" presetClass="entr" presetSubtype="8" fill="hold" nodeType="after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wipe(left)">
                                      <p:cBhvr>
                                        <p:cTn id="103" dur="500"/>
                                        <p:tgtEl>
                                          <p:spTgt spid="38"/>
                                        </p:tgtEl>
                                      </p:cBhvr>
                                    </p:animEffect>
                                  </p:childTnLst>
                                </p:cTn>
                              </p:par>
                            </p:childTnLst>
                          </p:cTn>
                        </p:par>
                        <p:par>
                          <p:cTn id="104" fill="hold">
                            <p:stCondLst>
                              <p:cond delay="1000"/>
                            </p:stCondLst>
                            <p:childTnLst>
                              <p:par>
                                <p:cTn id="105" presetID="53" presetClass="entr" presetSubtype="16" fill="hold" nodeType="after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p:cTn id="107" dur="500" fill="hold"/>
                                        <p:tgtEl>
                                          <p:spTgt spid="39"/>
                                        </p:tgtEl>
                                        <p:attrNameLst>
                                          <p:attrName>ppt_w</p:attrName>
                                        </p:attrNameLst>
                                      </p:cBhvr>
                                      <p:tavLst>
                                        <p:tav tm="0">
                                          <p:val>
                                            <p:fltVal val="0"/>
                                          </p:val>
                                        </p:tav>
                                        <p:tav tm="100000">
                                          <p:val>
                                            <p:strVal val="#ppt_w"/>
                                          </p:val>
                                        </p:tav>
                                      </p:tavLst>
                                    </p:anim>
                                    <p:anim calcmode="lin" valueType="num">
                                      <p:cBhvr>
                                        <p:cTn id="108" dur="500" fill="hold"/>
                                        <p:tgtEl>
                                          <p:spTgt spid="39"/>
                                        </p:tgtEl>
                                        <p:attrNameLst>
                                          <p:attrName>ppt_h</p:attrName>
                                        </p:attrNameLst>
                                      </p:cBhvr>
                                      <p:tavLst>
                                        <p:tav tm="0">
                                          <p:val>
                                            <p:fltVal val="0"/>
                                          </p:val>
                                        </p:tav>
                                        <p:tav tm="100000">
                                          <p:val>
                                            <p:strVal val="#ppt_h"/>
                                          </p:val>
                                        </p:tav>
                                      </p:tavLst>
                                    </p:anim>
                                    <p:animEffect transition="in" filter="fade">
                                      <p:cBhvr>
                                        <p:cTn id="109" dur="500"/>
                                        <p:tgtEl>
                                          <p:spTgt spid="39"/>
                                        </p:tgtEl>
                                      </p:cBhvr>
                                    </p:animEffect>
                                  </p:childTnLst>
                                </p:cTn>
                              </p:par>
                            </p:childTnLst>
                          </p:cTn>
                        </p:par>
                        <p:par>
                          <p:cTn id="110" fill="hold">
                            <p:stCondLst>
                              <p:cond delay="1500"/>
                            </p:stCondLst>
                            <p:childTnLst>
                              <p:par>
                                <p:cTn id="111" presetID="22" presetClass="entr" presetSubtype="8" fill="hold" grpId="0" nodeType="afterEffect">
                                  <p:stCondLst>
                                    <p:cond delay="0"/>
                                  </p:stCondLst>
                                  <p:childTnLst>
                                    <p:set>
                                      <p:cBhvr>
                                        <p:cTn id="112" dur="1" fill="hold">
                                          <p:stCondLst>
                                            <p:cond delay="0"/>
                                          </p:stCondLst>
                                        </p:cTn>
                                        <p:tgtEl>
                                          <p:spTgt spid="42"/>
                                        </p:tgtEl>
                                        <p:attrNameLst>
                                          <p:attrName>style.visibility</p:attrName>
                                        </p:attrNameLst>
                                      </p:cBhvr>
                                      <p:to>
                                        <p:strVal val="visible"/>
                                      </p:to>
                                    </p:set>
                                    <p:animEffect transition="in" filter="wipe(left)">
                                      <p:cBhvr>
                                        <p:cTn id="11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8" grpId="0" animBg="1"/>
      <p:bldP spid="29" grpId="0" animBg="1"/>
      <p:bldP spid="3" grpId="0" animBg="1"/>
      <p:bldP spid="4" grpId="0"/>
      <p:bldP spid="6" grpId="0" animBg="1"/>
      <p:bldP spid="7" grpId="0"/>
      <p:bldP spid="9" grpId="0" animBg="1"/>
      <p:bldP spid="10" grpId="0"/>
      <p:bldP spid="12" grpId="0" animBg="1"/>
      <p:bldP spid="13" grpId="0"/>
      <p:bldP spid="15" grpId="0" animBg="1"/>
      <p:bldP spid="16" grpId="0"/>
      <p:bldP spid="18" grpId="0" animBg="1"/>
      <p:bldP spid="19" grpId="0"/>
      <p:bldP spid="20" grpId="0" animBg="1"/>
      <p:bldP spid="21" grpId="0" animBg="1"/>
      <p:bldP spid="26" grpId="0" animBg="1"/>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E62AF8E-582C-4AB3-AC49-3AD0310794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flipV="1">
            <a:off x="-2" y="-749"/>
            <a:ext cx="12192001" cy="6859491"/>
          </a:xfrm>
          <a:prstGeom prst="rect">
            <a:avLst/>
          </a:prstGeom>
        </p:spPr>
      </p:pic>
      <p:sp>
        <p:nvSpPr>
          <p:cNvPr id="4" name="矩形 3">
            <a:extLst>
              <a:ext uri="{FF2B5EF4-FFF2-40B4-BE49-F238E27FC236}">
                <a16:creationId xmlns:a16="http://schemas.microsoft.com/office/drawing/2014/main" id="{176328E5-0336-4F05-974A-1DBFC2B801EF}"/>
              </a:ext>
            </a:extLst>
          </p:cNvPr>
          <p:cNvSpPr/>
          <p:nvPr/>
        </p:nvSpPr>
        <p:spPr>
          <a:xfrm>
            <a:off x="3323707" y="2841366"/>
            <a:ext cx="1175268" cy="1175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dirty="0">
                <a:solidFill>
                  <a:srgbClr val="000846"/>
                </a:solidFill>
                <a:cs typeface="+mn-ea"/>
                <a:sym typeface="+mn-lt"/>
              </a:rPr>
              <a:t>3</a:t>
            </a:r>
            <a:endParaRPr lang="zh-CN" altLang="en-US" sz="6600" b="1" dirty="0">
              <a:solidFill>
                <a:srgbClr val="000846"/>
              </a:solidFill>
              <a:cs typeface="+mn-ea"/>
              <a:sym typeface="+mn-lt"/>
            </a:endParaRPr>
          </a:p>
        </p:txBody>
      </p:sp>
      <p:grpSp>
        <p:nvGrpSpPr>
          <p:cNvPr id="5" name="组合 4">
            <a:extLst>
              <a:ext uri="{FF2B5EF4-FFF2-40B4-BE49-F238E27FC236}">
                <a16:creationId xmlns:a16="http://schemas.microsoft.com/office/drawing/2014/main" id="{DC01D3D8-9411-435A-93D9-CC0198338295}"/>
              </a:ext>
            </a:extLst>
          </p:cNvPr>
          <p:cNvGrpSpPr/>
          <p:nvPr/>
        </p:nvGrpSpPr>
        <p:grpSpPr>
          <a:xfrm>
            <a:off x="4945061" y="2831553"/>
            <a:ext cx="3754439" cy="1060610"/>
            <a:chOff x="2741784" y="2140553"/>
            <a:chExt cx="3754439" cy="1060610"/>
          </a:xfrm>
        </p:grpSpPr>
        <p:sp>
          <p:nvSpPr>
            <p:cNvPr id="6" name="文本框 5">
              <a:extLst>
                <a:ext uri="{FF2B5EF4-FFF2-40B4-BE49-F238E27FC236}">
                  <a16:creationId xmlns:a16="http://schemas.microsoft.com/office/drawing/2014/main" id="{6E6140F7-3765-4277-BD46-C839AD661A8F}"/>
                </a:ext>
              </a:extLst>
            </p:cNvPr>
            <p:cNvSpPr txBox="1"/>
            <p:nvPr/>
          </p:nvSpPr>
          <p:spPr>
            <a:xfrm>
              <a:off x="2741784" y="2140553"/>
              <a:ext cx="2995613" cy="584775"/>
            </a:xfrm>
            <a:prstGeom prst="rect">
              <a:avLst/>
            </a:prstGeom>
            <a:noFill/>
          </p:spPr>
          <p:txBody>
            <a:bodyPr wrap="square" rtlCol="0">
              <a:spAutoFit/>
              <a:scene3d>
                <a:camera prst="orthographicFront"/>
                <a:lightRig rig="threePt" dir="t"/>
              </a:scene3d>
              <a:sp3d contourW="12700"/>
            </a:bodyPr>
            <a:lstStyle/>
            <a:p>
              <a:r>
                <a:rPr lang="en-US" altLang="zh-CN" sz="3200" b="1" dirty="0">
                  <a:solidFill>
                    <a:schemeClr val="bg1"/>
                  </a:solidFill>
                  <a:cs typeface="+mn-ea"/>
                  <a:sym typeface="+mn-lt"/>
                </a:rPr>
                <a:t>Add title text</a:t>
              </a:r>
              <a:endParaRPr lang="zh-CN" altLang="en-US" sz="3200" b="1" dirty="0">
                <a:solidFill>
                  <a:schemeClr val="bg1"/>
                </a:solidFill>
                <a:cs typeface="+mn-ea"/>
                <a:sym typeface="+mn-lt"/>
              </a:endParaRPr>
            </a:p>
          </p:txBody>
        </p:sp>
        <p:sp>
          <p:nvSpPr>
            <p:cNvPr id="7" name="文本框 6">
              <a:extLst>
                <a:ext uri="{FF2B5EF4-FFF2-40B4-BE49-F238E27FC236}">
                  <a16:creationId xmlns:a16="http://schemas.microsoft.com/office/drawing/2014/main" id="{D23A9C3D-92DF-40F6-A93A-F9A88B67FC96}"/>
                </a:ext>
              </a:extLst>
            </p:cNvPr>
            <p:cNvSpPr txBox="1"/>
            <p:nvPr/>
          </p:nvSpPr>
          <p:spPr>
            <a:xfrm>
              <a:off x="2741785" y="2915828"/>
              <a:ext cx="3754438" cy="285335"/>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solidFill>
                  <a:cs typeface="+mn-ea"/>
                  <a:sym typeface="+mn-lt"/>
                </a:rPr>
                <a:t>Click here to add content, content to match the title. </a:t>
              </a:r>
            </a:p>
          </p:txBody>
        </p:sp>
      </p:grpSp>
      <p:cxnSp>
        <p:nvCxnSpPr>
          <p:cNvPr id="8" name="直接连接符 7">
            <a:extLst>
              <a:ext uri="{FF2B5EF4-FFF2-40B4-BE49-F238E27FC236}">
                <a16:creationId xmlns:a16="http://schemas.microsoft.com/office/drawing/2014/main" id="{A2F25025-45A3-485F-B9F7-57D067A68D8D}"/>
              </a:ext>
            </a:extLst>
          </p:cNvPr>
          <p:cNvCxnSpPr>
            <a:cxnSpLocks/>
          </p:cNvCxnSpPr>
          <p:nvPr/>
        </p:nvCxnSpPr>
        <p:spPr>
          <a:xfrm>
            <a:off x="5070475" y="3517928"/>
            <a:ext cx="4635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11836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42" presetClass="path" presetSubtype="0" fill="hold" nodeType="withEffect">
                                  <p:stCondLst>
                                    <p:cond delay="0"/>
                                  </p:stCondLst>
                                  <p:childTnLst>
                                    <p:animMotion origin="layout" path="M 0.04622 -1.85185E-6 L 4.79167E-6 -1.85185E-6 " pathEditMode="relative" rAng="0" ptsTypes="AA">
                                      <p:cBhvr>
                                        <p:cTn id="9" dur="750" fill="hold"/>
                                        <p:tgtEl>
                                          <p:spTgt spid="5"/>
                                        </p:tgtEl>
                                        <p:attrNameLst>
                                          <p:attrName>ppt_x</p:attrName>
                                          <p:attrName>ppt_y</p:attrName>
                                        </p:attrNameLst>
                                      </p:cBhvr>
                                      <p:rCtr x="-2318" y="0"/>
                                    </p:animMotion>
                                  </p:childTnLst>
                                </p:cTn>
                              </p:par>
                              <p:par>
                                <p:cTn id="10" presetID="31"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750" fill="hold"/>
                                        <p:tgtEl>
                                          <p:spTgt spid="4"/>
                                        </p:tgtEl>
                                        <p:attrNameLst>
                                          <p:attrName>ppt_w</p:attrName>
                                        </p:attrNameLst>
                                      </p:cBhvr>
                                      <p:tavLst>
                                        <p:tav tm="0">
                                          <p:val>
                                            <p:fltVal val="0"/>
                                          </p:val>
                                        </p:tav>
                                        <p:tav tm="100000">
                                          <p:val>
                                            <p:strVal val="#ppt_w"/>
                                          </p:val>
                                        </p:tav>
                                      </p:tavLst>
                                    </p:anim>
                                    <p:anim calcmode="lin" valueType="num">
                                      <p:cBhvr>
                                        <p:cTn id="13" dur="750" fill="hold"/>
                                        <p:tgtEl>
                                          <p:spTgt spid="4"/>
                                        </p:tgtEl>
                                        <p:attrNameLst>
                                          <p:attrName>ppt_h</p:attrName>
                                        </p:attrNameLst>
                                      </p:cBhvr>
                                      <p:tavLst>
                                        <p:tav tm="0">
                                          <p:val>
                                            <p:fltVal val="0"/>
                                          </p:val>
                                        </p:tav>
                                        <p:tav tm="100000">
                                          <p:val>
                                            <p:strVal val="#ppt_h"/>
                                          </p:val>
                                        </p:tav>
                                      </p:tavLst>
                                    </p:anim>
                                    <p:anim calcmode="lin" valueType="num">
                                      <p:cBhvr>
                                        <p:cTn id="14" dur="750" fill="hold"/>
                                        <p:tgtEl>
                                          <p:spTgt spid="4"/>
                                        </p:tgtEl>
                                        <p:attrNameLst>
                                          <p:attrName>style.rotation</p:attrName>
                                        </p:attrNameLst>
                                      </p:cBhvr>
                                      <p:tavLst>
                                        <p:tav tm="0">
                                          <p:val>
                                            <p:fltVal val="90"/>
                                          </p:val>
                                        </p:tav>
                                        <p:tav tm="100000">
                                          <p:val>
                                            <p:fltVal val="0"/>
                                          </p:val>
                                        </p:tav>
                                      </p:tavLst>
                                    </p:anim>
                                    <p:animEffect transition="in" filter="fade">
                                      <p:cBhvr>
                                        <p:cTn id="15" dur="750"/>
                                        <p:tgtEl>
                                          <p:spTgt spid="4"/>
                                        </p:tgtEl>
                                      </p:cBhvr>
                                    </p:animEffect>
                                  </p:childTnLst>
                                </p:cTn>
                              </p:par>
                            </p:childTnLst>
                          </p:cTn>
                        </p:par>
                        <p:par>
                          <p:cTn id="16" fill="hold">
                            <p:stCondLst>
                              <p:cond delay="7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201057" y="1889045"/>
            <a:ext cx="1654629" cy="1654630"/>
          </a:xfrm>
          <a:prstGeom prst="ellipse">
            <a:avLst/>
          </a:prstGeom>
          <a:blipFill>
            <a:blip r:embed="rId3"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cs typeface="+mn-ea"/>
              <a:sym typeface="+mn-lt"/>
            </a:endParaRPr>
          </a:p>
        </p:txBody>
      </p:sp>
      <p:grpSp>
        <p:nvGrpSpPr>
          <p:cNvPr id="4" name="组合 3"/>
          <p:cNvGrpSpPr/>
          <p:nvPr/>
        </p:nvGrpSpPr>
        <p:grpSpPr>
          <a:xfrm>
            <a:off x="3214223" y="2176212"/>
            <a:ext cx="7805747" cy="1066959"/>
            <a:chOff x="1439853" y="2213790"/>
            <a:chExt cx="7805747" cy="1066959"/>
          </a:xfrm>
        </p:grpSpPr>
        <p:sp>
          <p:nvSpPr>
            <p:cNvPr id="6" name="文本框 5"/>
            <p:cNvSpPr txBox="1"/>
            <p:nvPr/>
          </p:nvSpPr>
          <p:spPr>
            <a:xfrm>
              <a:off x="1439853" y="2675455"/>
              <a:ext cx="7805747" cy="605294"/>
            </a:xfrm>
            <a:prstGeom prst="rect">
              <a:avLst/>
            </a:prstGeom>
            <a:noFill/>
          </p:spPr>
          <p:txBody>
            <a:bodyPr wrap="square" rtlCol="0">
              <a:spAutoFit/>
              <a:scene3d>
                <a:camera prst="orthographicFront"/>
                <a:lightRig rig="threePt" dir="t"/>
              </a:scene3d>
              <a:sp3d contourW="12700"/>
            </a:bodyPr>
            <a:lstStyle/>
            <a:p>
              <a:pPr algn="just">
                <a:lnSpc>
                  <a:spcPct val="114000"/>
                </a:lnSpc>
              </a:pPr>
              <a:r>
                <a:rPr lang="en-US" altLang="zh-CN" sz="1000" dirty="0">
                  <a:solidFill>
                    <a:schemeClr val="tx1">
                      <a:lumMod val="50000"/>
                      <a:lumOff val="50000"/>
                    </a:schemeClr>
                  </a:solidFill>
                  <a:cs typeface="+mn-ea"/>
                  <a:sym typeface="+mn-lt"/>
                </a:rPr>
                <a:t>The user can demonstrate on a projector or computer, or print the presentation and make it into a film to be used in a wider field. Using PowerPoint, The user can demonstrate on a projector or computer, or print the presentation and make it into a film to be used in a wider field. Using PowerPoint,</a:t>
              </a:r>
            </a:p>
          </p:txBody>
        </p:sp>
        <p:sp>
          <p:nvSpPr>
            <p:cNvPr id="7" name="矩形 6"/>
            <p:cNvSpPr/>
            <p:nvPr/>
          </p:nvSpPr>
          <p:spPr>
            <a:xfrm>
              <a:off x="1439853" y="2213790"/>
              <a:ext cx="1978260" cy="430374"/>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sz="2000" b="1" dirty="0">
                  <a:solidFill>
                    <a:schemeClr val="tx1">
                      <a:lumMod val="75000"/>
                      <a:lumOff val="25000"/>
                    </a:schemeClr>
                  </a:solidFill>
                  <a:cs typeface="+mn-ea"/>
                  <a:sym typeface="+mn-lt"/>
                </a:rPr>
                <a:t>Add title text</a:t>
              </a:r>
              <a:endParaRPr lang="zh-CN" altLang="en-US" sz="2000" b="1" dirty="0">
                <a:solidFill>
                  <a:schemeClr val="tx1">
                    <a:lumMod val="75000"/>
                    <a:lumOff val="25000"/>
                  </a:schemeClr>
                </a:solidFill>
                <a:cs typeface="+mn-ea"/>
                <a:sym typeface="+mn-lt"/>
              </a:endParaRPr>
            </a:p>
          </p:txBody>
        </p:sp>
      </p:grpSp>
      <p:sp>
        <p:nvSpPr>
          <p:cNvPr id="15" name="椭圆 14"/>
          <p:cNvSpPr/>
          <p:nvPr/>
        </p:nvSpPr>
        <p:spPr>
          <a:xfrm>
            <a:off x="1201057" y="3993616"/>
            <a:ext cx="1654629" cy="1654630"/>
          </a:xfrm>
          <a:prstGeom prst="ellipse">
            <a:avLst/>
          </a:prstGeom>
          <a:blipFill>
            <a:blip r:embed="rId4"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cs typeface="+mn-ea"/>
              <a:sym typeface="+mn-lt"/>
            </a:endParaRPr>
          </a:p>
        </p:txBody>
      </p:sp>
      <p:grpSp>
        <p:nvGrpSpPr>
          <p:cNvPr id="16" name="组合 15"/>
          <p:cNvGrpSpPr/>
          <p:nvPr/>
        </p:nvGrpSpPr>
        <p:grpSpPr>
          <a:xfrm>
            <a:off x="3214223" y="4280783"/>
            <a:ext cx="7805747" cy="1066959"/>
            <a:chOff x="1439853" y="2213790"/>
            <a:chExt cx="7805747" cy="1066959"/>
          </a:xfrm>
        </p:grpSpPr>
        <p:sp>
          <p:nvSpPr>
            <p:cNvPr id="17" name="文本框 16"/>
            <p:cNvSpPr txBox="1"/>
            <p:nvPr/>
          </p:nvSpPr>
          <p:spPr>
            <a:xfrm>
              <a:off x="1439853" y="2675455"/>
              <a:ext cx="7805747" cy="605294"/>
            </a:xfrm>
            <a:prstGeom prst="rect">
              <a:avLst/>
            </a:prstGeom>
            <a:noFill/>
          </p:spPr>
          <p:txBody>
            <a:bodyPr wrap="square" rtlCol="0">
              <a:spAutoFit/>
              <a:scene3d>
                <a:camera prst="orthographicFront"/>
                <a:lightRig rig="threePt" dir="t"/>
              </a:scene3d>
              <a:sp3d contourW="12700"/>
            </a:bodyPr>
            <a:lstStyle/>
            <a:p>
              <a:pPr algn="just">
                <a:lnSpc>
                  <a:spcPct val="114000"/>
                </a:lnSpc>
              </a:pPr>
              <a:r>
                <a:rPr lang="en-US" altLang="zh-CN" sz="1000" dirty="0">
                  <a:solidFill>
                    <a:schemeClr val="tx1">
                      <a:lumMod val="50000"/>
                      <a:lumOff val="50000"/>
                    </a:schemeClr>
                  </a:solidFill>
                  <a:cs typeface="+mn-ea"/>
                  <a:sym typeface="+mn-lt"/>
                </a:rPr>
                <a:t>The user can demonstrate on a projector or computer, or print the presentation and make it into a film to be used in a wider field. Using PowerPoint, The user can demonstrate on a projector or computer, or print the presentation and make it into a film to be used in a wider field. Using PowerPoint,</a:t>
              </a:r>
            </a:p>
          </p:txBody>
        </p:sp>
        <p:sp>
          <p:nvSpPr>
            <p:cNvPr id="18" name="矩形 17"/>
            <p:cNvSpPr/>
            <p:nvPr/>
          </p:nvSpPr>
          <p:spPr>
            <a:xfrm>
              <a:off x="1439853" y="2213790"/>
              <a:ext cx="1978260" cy="430374"/>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sz="2000" b="1" dirty="0">
                  <a:solidFill>
                    <a:schemeClr val="tx1">
                      <a:lumMod val="75000"/>
                      <a:lumOff val="25000"/>
                    </a:schemeClr>
                  </a:solidFill>
                  <a:cs typeface="+mn-ea"/>
                  <a:sym typeface="+mn-lt"/>
                </a:rPr>
                <a:t>Add title text</a:t>
              </a:r>
              <a:endParaRPr lang="zh-CN" altLang="en-US" sz="2000" b="1" dirty="0">
                <a:solidFill>
                  <a:schemeClr val="tx1">
                    <a:lumMod val="75000"/>
                    <a:lumOff val="25000"/>
                  </a:schemeClr>
                </a:solidFill>
                <a:cs typeface="+mn-ea"/>
                <a:sym typeface="+mn-lt"/>
              </a:endParaRPr>
            </a:p>
          </p:txBody>
        </p:sp>
      </p:grpSp>
      <p:cxnSp>
        <p:nvCxnSpPr>
          <p:cNvPr id="19" name="直接连接符 18"/>
          <p:cNvCxnSpPr/>
          <p:nvPr/>
        </p:nvCxnSpPr>
        <p:spPr>
          <a:xfrm>
            <a:off x="1393370" y="3783137"/>
            <a:ext cx="7460344"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9280192" y="3586288"/>
            <a:ext cx="393699" cy="393699"/>
            <a:chOff x="6488483" y="620039"/>
            <a:chExt cx="425884" cy="425884"/>
          </a:xfrm>
        </p:grpSpPr>
        <p:sp>
          <p:nvSpPr>
            <p:cNvPr id="33" name="椭圆 32"/>
            <p:cNvSpPr/>
            <p:nvPr/>
          </p:nvSpPr>
          <p:spPr>
            <a:xfrm>
              <a:off x="6488483" y="620039"/>
              <a:ext cx="425884" cy="425884"/>
            </a:xfrm>
            <a:prstGeom prst="ellipse">
              <a:avLst/>
            </a:prstGeom>
            <a:blipFill dpi="0" rotWithShape="1">
              <a:blip r:embed="rId5"/>
              <a:srcRect/>
              <a:tile tx="0" ty="0" sx="100000" sy="100000" flip="none" algn="ctr"/>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14377"/>
              <a:endParaRPr lang="zh-CN" altLang="en-US" sz="2400">
                <a:cs typeface="+mn-ea"/>
                <a:sym typeface="+mn-lt"/>
              </a:endParaRPr>
            </a:p>
          </p:txBody>
        </p:sp>
        <p:sp>
          <p:nvSpPr>
            <p:cNvPr id="34" name="椭圆 21"/>
            <p:cNvSpPr/>
            <p:nvPr/>
          </p:nvSpPr>
          <p:spPr>
            <a:xfrm>
              <a:off x="6613430" y="745118"/>
              <a:ext cx="175990" cy="175724"/>
            </a:xfrm>
            <a:custGeom>
              <a:avLst/>
              <a:gdLst>
                <a:gd name="connsiteX0" fmla="*/ 506334 w 607638"/>
                <a:gd name="connsiteY0" fmla="*/ 455027 h 606722"/>
                <a:gd name="connsiteX1" fmla="*/ 506334 w 607638"/>
                <a:gd name="connsiteY1" fmla="*/ 505592 h 606722"/>
                <a:gd name="connsiteX2" fmla="*/ 531616 w 607638"/>
                <a:gd name="connsiteY2" fmla="*/ 505592 h 606722"/>
                <a:gd name="connsiteX3" fmla="*/ 556986 w 607638"/>
                <a:gd name="connsiteY3" fmla="*/ 480265 h 606722"/>
                <a:gd name="connsiteX4" fmla="*/ 531616 w 607638"/>
                <a:gd name="connsiteY4" fmla="*/ 455027 h 606722"/>
                <a:gd name="connsiteX5" fmla="*/ 430401 w 607638"/>
                <a:gd name="connsiteY5" fmla="*/ 353896 h 606722"/>
                <a:gd name="connsiteX6" fmla="*/ 405031 w 607638"/>
                <a:gd name="connsiteY6" fmla="*/ 379223 h 606722"/>
                <a:gd name="connsiteX7" fmla="*/ 430401 w 607638"/>
                <a:gd name="connsiteY7" fmla="*/ 404461 h 606722"/>
                <a:gd name="connsiteX8" fmla="*/ 455683 w 607638"/>
                <a:gd name="connsiteY8" fmla="*/ 404461 h 606722"/>
                <a:gd name="connsiteX9" fmla="*/ 455683 w 607638"/>
                <a:gd name="connsiteY9" fmla="*/ 353896 h 606722"/>
                <a:gd name="connsiteX10" fmla="*/ 480964 w 607638"/>
                <a:gd name="connsiteY10" fmla="*/ 252766 h 606722"/>
                <a:gd name="connsiteX11" fmla="*/ 506334 w 607638"/>
                <a:gd name="connsiteY11" fmla="*/ 278093 h 606722"/>
                <a:gd name="connsiteX12" fmla="*/ 506334 w 607638"/>
                <a:gd name="connsiteY12" fmla="*/ 303331 h 606722"/>
                <a:gd name="connsiteX13" fmla="*/ 556986 w 607638"/>
                <a:gd name="connsiteY13" fmla="*/ 303331 h 606722"/>
                <a:gd name="connsiteX14" fmla="*/ 582268 w 607638"/>
                <a:gd name="connsiteY14" fmla="*/ 328658 h 606722"/>
                <a:gd name="connsiteX15" fmla="*/ 556986 w 607638"/>
                <a:gd name="connsiteY15" fmla="*/ 353896 h 606722"/>
                <a:gd name="connsiteX16" fmla="*/ 506334 w 607638"/>
                <a:gd name="connsiteY16" fmla="*/ 353896 h 606722"/>
                <a:gd name="connsiteX17" fmla="*/ 506334 w 607638"/>
                <a:gd name="connsiteY17" fmla="*/ 404461 h 606722"/>
                <a:gd name="connsiteX18" fmla="*/ 531616 w 607638"/>
                <a:gd name="connsiteY18" fmla="*/ 404461 h 606722"/>
                <a:gd name="connsiteX19" fmla="*/ 607638 w 607638"/>
                <a:gd name="connsiteY19" fmla="*/ 480265 h 606722"/>
                <a:gd name="connsiteX20" fmla="*/ 531616 w 607638"/>
                <a:gd name="connsiteY20" fmla="*/ 556157 h 606722"/>
                <a:gd name="connsiteX21" fmla="*/ 506334 w 607638"/>
                <a:gd name="connsiteY21" fmla="*/ 556157 h 606722"/>
                <a:gd name="connsiteX22" fmla="*/ 506334 w 607638"/>
                <a:gd name="connsiteY22" fmla="*/ 581395 h 606722"/>
                <a:gd name="connsiteX23" fmla="*/ 480964 w 607638"/>
                <a:gd name="connsiteY23" fmla="*/ 606722 h 606722"/>
                <a:gd name="connsiteX24" fmla="*/ 455683 w 607638"/>
                <a:gd name="connsiteY24" fmla="*/ 581395 h 606722"/>
                <a:gd name="connsiteX25" fmla="*/ 455683 w 607638"/>
                <a:gd name="connsiteY25" fmla="*/ 556157 h 606722"/>
                <a:gd name="connsiteX26" fmla="*/ 405031 w 607638"/>
                <a:gd name="connsiteY26" fmla="*/ 556157 h 606722"/>
                <a:gd name="connsiteX27" fmla="*/ 379749 w 607638"/>
                <a:gd name="connsiteY27" fmla="*/ 530830 h 606722"/>
                <a:gd name="connsiteX28" fmla="*/ 405031 w 607638"/>
                <a:gd name="connsiteY28" fmla="*/ 505592 h 606722"/>
                <a:gd name="connsiteX29" fmla="*/ 455683 w 607638"/>
                <a:gd name="connsiteY29" fmla="*/ 505592 h 606722"/>
                <a:gd name="connsiteX30" fmla="*/ 455683 w 607638"/>
                <a:gd name="connsiteY30" fmla="*/ 455027 h 606722"/>
                <a:gd name="connsiteX31" fmla="*/ 430401 w 607638"/>
                <a:gd name="connsiteY31" fmla="*/ 455027 h 606722"/>
                <a:gd name="connsiteX32" fmla="*/ 354379 w 607638"/>
                <a:gd name="connsiteY32" fmla="*/ 379223 h 606722"/>
                <a:gd name="connsiteX33" fmla="*/ 430401 w 607638"/>
                <a:gd name="connsiteY33" fmla="*/ 303331 h 606722"/>
                <a:gd name="connsiteX34" fmla="*/ 455683 w 607638"/>
                <a:gd name="connsiteY34" fmla="*/ 303331 h 606722"/>
                <a:gd name="connsiteX35" fmla="*/ 455683 w 607638"/>
                <a:gd name="connsiteY35" fmla="*/ 278093 h 606722"/>
                <a:gd name="connsiteX36" fmla="*/ 480964 w 607638"/>
                <a:gd name="connsiteY36" fmla="*/ 252766 h 606722"/>
                <a:gd name="connsiteX37" fmla="*/ 303759 w 607638"/>
                <a:gd name="connsiteY37" fmla="*/ 151716 h 606722"/>
                <a:gd name="connsiteX38" fmla="*/ 329117 w 607638"/>
                <a:gd name="connsiteY38" fmla="*/ 176950 h 606722"/>
                <a:gd name="connsiteX39" fmla="*/ 329117 w 607638"/>
                <a:gd name="connsiteY39" fmla="*/ 303301 h 606722"/>
                <a:gd name="connsiteX40" fmla="*/ 303759 w 607638"/>
                <a:gd name="connsiteY40" fmla="*/ 328624 h 606722"/>
                <a:gd name="connsiteX41" fmla="*/ 227862 w 607638"/>
                <a:gd name="connsiteY41" fmla="*/ 328624 h 606722"/>
                <a:gd name="connsiteX42" fmla="*/ 202593 w 607638"/>
                <a:gd name="connsiteY42" fmla="*/ 303301 h 606722"/>
                <a:gd name="connsiteX43" fmla="*/ 227862 w 607638"/>
                <a:gd name="connsiteY43" fmla="*/ 278066 h 606722"/>
                <a:gd name="connsiteX44" fmla="*/ 278490 w 607638"/>
                <a:gd name="connsiteY44" fmla="*/ 278066 h 606722"/>
                <a:gd name="connsiteX45" fmla="*/ 278490 w 607638"/>
                <a:gd name="connsiteY45" fmla="*/ 176950 h 606722"/>
                <a:gd name="connsiteX46" fmla="*/ 303759 w 607638"/>
                <a:gd name="connsiteY46" fmla="*/ 151716 h 606722"/>
                <a:gd name="connsiteX47" fmla="*/ 303762 w 607638"/>
                <a:gd name="connsiteY47" fmla="*/ 0 h 606722"/>
                <a:gd name="connsiteX48" fmla="*/ 606634 w 607638"/>
                <a:gd name="connsiteY48" fmla="*/ 220667 h 606722"/>
                <a:gd name="connsiteX49" fmla="*/ 589190 w 607638"/>
                <a:gd name="connsiteY49" fmla="*/ 251860 h 606722"/>
                <a:gd name="connsiteX50" fmla="*/ 557950 w 607638"/>
                <a:gd name="connsiteY50" fmla="*/ 234353 h 606722"/>
                <a:gd name="connsiteX51" fmla="*/ 303762 w 607638"/>
                <a:gd name="connsiteY51" fmla="*/ 50568 h 606722"/>
                <a:gd name="connsiteX52" fmla="*/ 50642 w 607638"/>
                <a:gd name="connsiteY52" fmla="*/ 303317 h 606722"/>
                <a:gd name="connsiteX53" fmla="*/ 303762 w 607638"/>
                <a:gd name="connsiteY53" fmla="*/ 556154 h 606722"/>
                <a:gd name="connsiteX54" fmla="*/ 329127 w 607638"/>
                <a:gd name="connsiteY54" fmla="*/ 581394 h 606722"/>
                <a:gd name="connsiteX55" fmla="*/ 303762 w 607638"/>
                <a:gd name="connsiteY55" fmla="*/ 606722 h 606722"/>
                <a:gd name="connsiteX56" fmla="*/ 0 w 607638"/>
                <a:gd name="connsiteY56" fmla="*/ 303317 h 606722"/>
                <a:gd name="connsiteX57" fmla="*/ 303762 w 607638"/>
                <a:gd name="connsiteY5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7638" h="606722">
                  <a:moveTo>
                    <a:pt x="506334" y="455027"/>
                  </a:moveTo>
                  <a:lnTo>
                    <a:pt x="506334" y="505592"/>
                  </a:lnTo>
                  <a:lnTo>
                    <a:pt x="531616" y="505592"/>
                  </a:lnTo>
                  <a:cubicBezTo>
                    <a:pt x="545592" y="505592"/>
                    <a:pt x="556986" y="494217"/>
                    <a:pt x="556986" y="480265"/>
                  </a:cubicBezTo>
                  <a:cubicBezTo>
                    <a:pt x="556986" y="466401"/>
                    <a:pt x="545592" y="455027"/>
                    <a:pt x="531616" y="455027"/>
                  </a:cubicBezTo>
                  <a:close/>
                  <a:moveTo>
                    <a:pt x="430401" y="353896"/>
                  </a:moveTo>
                  <a:cubicBezTo>
                    <a:pt x="416425" y="353896"/>
                    <a:pt x="405031" y="365271"/>
                    <a:pt x="405031" y="379223"/>
                  </a:cubicBezTo>
                  <a:cubicBezTo>
                    <a:pt x="405031" y="393087"/>
                    <a:pt x="416425" y="404461"/>
                    <a:pt x="430401" y="404461"/>
                  </a:cubicBezTo>
                  <a:lnTo>
                    <a:pt x="455683" y="404461"/>
                  </a:lnTo>
                  <a:lnTo>
                    <a:pt x="455683" y="353896"/>
                  </a:lnTo>
                  <a:close/>
                  <a:moveTo>
                    <a:pt x="480964" y="252766"/>
                  </a:moveTo>
                  <a:cubicBezTo>
                    <a:pt x="495029" y="252766"/>
                    <a:pt x="506334" y="264141"/>
                    <a:pt x="506334" y="278093"/>
                  </a:cubicBezTo>
                  <a:lnTo>
                    <a:pt x="506334" y="303331"/>
                  </a:lnTo>
                  <a:lnTo>
                    <a:pt x="556986" y="303331"/>
                  </a:lnTo>
                  <a:cubicBezTo>
                    <a:pt x="570962" y="303331"/>
                    <a:pt x="582268" y="314706"/>
                    <a:pt x="582268" y="328658"/>
                  </a:cubicBezTo>
                  <a:cubicBezTo>
                    <a:pt x="582268" y="342610"/>
                    <a:pt x="570962" y="353896"/>
                    <a:pt x="556986" y="353896"/>
                  </a:cubicBezTo>
                  <a:lnTo>
                    <a:pt x="506334" y="353896"/>
                  </a:lnTo>
                  <a:lnTo>
                    <a:pt x="506334" y="404461"/>
                  </a:lnTo>
                  <a:lnTo>
                    <a:pt x="531616" y="404461"/>
                  </a:lnTo>
                  <a:cubicBezTo>
                    <a:pt x="573544" y="404461"/>
                    <a:pt x="607638" y="438497"/>
                    <a:pt x="607638" y="480265"/>
                  </a:cubicBezTo>
                  <a:cubicBezTo>
                    <a:pt x="607638" y="522121"/>
                    <a:pt x="573544" y="556157"/>
                    <a:pt x="531616" y="556157"/>
                  </a:cubicBezTo>
                  <a:lnTo>
                    <a:pt x="506334" y="556157"/>
                  </a:lnTo>
                  <a:lnTo>
                    <a:pt x="506334" y="581395"/>
                  </a:lnTo>
                  <a:cubicBezTo>
                    <a:pt x="506334" y="595347"/>
                    <a:pt x="495029" y="606722"/>
                    <a:pt x="480964" y="606722"/>
                  </a:cubicBezTo>
                  <a:cubicBezTo>
                    <a:pt x="466988" y="606722"/>
                    <a:pt x="455683" y="595347"/>
                    <a:pt x="455683" y="581395"/>
                  </a:cubicBezTo>
                  <a:lnTo>
                    <a:pt x="455683" y="556157"/>
                  </a:lnTo>
                  <a:lnTo>
                    <a:pt x="405031" y="556157"/>
                  </a:lnTo>
                  <a:cubicBezTo>
                    <a:pt x="391055" y="556157"/>
                    <a:pt x="379749" y="544782"/>
                    <a:pt x="379749" y="530830"/>
                  </a:cubicBezTo>
                  <a:cubicBezTo>
                    <a:pt x="379749" y="516878"/>
                    <a:pt x="391055" y="505592"/>
                    <a:pt x="405031" y="505592"/>
                  </a:cubicBezTo>
                  <a:lnTo>
                    <a:pt x="455683" y="505592"/>
                  </a:lnTo>
                  <a:lnTo>
                    <a:pt x="455683" y="455027"/>
                  </a:lnTo>
                  <a:lnTo>
                    <a:pt x="430401" y="455027"/>
                  </a:lnTo>
                  <a:cubicBezTo>
                    <a:pt x="388473" y="455027"/>
                    <a:pt x="354379" y="420991"/>
                    <a:pt x="354379" y="379223"/>
                  </a:cubicBezTo>
                  <a:cubicBezTo>
                    <a:pt x="354379" y="337367"/>
                    <a:pt x="388473" y="303331"/>
                    <a:pt x="430401" y="303331"/>
                  </a:cubicBezTo>
                  <a:lnTo>
                    <a:pt x="455683" y="303331"/>
                  </a:lnTo>
                  <a:lnTo>
                    <a:pt x="455683" y="278093"/>
                  </a:lnTo>
                  <a:cubicBezTo>
                    <a:pt x="455683" y="264141"/>
                    <a:pt x="466988" y="252766"/>
                    <a:pt x="480964" y="252766"/>
                  </a:cubicBezTo>
                  <a:close/>
                  <a:moveTo>
                    <a:pt x="303759" y="151716"/>
                  </a:moveTo>
                  <a:cubicBezTo>
                    <a:pt x="317817" y="151716"/>
                    <a:pt x="329117" y="163000"/>
                    <a:pt x="329117" y="176950"/>
                  </a:cubicBezTo>
                  <a:lnTo>
                    <a:pt x="329117" y="303301"/>
                  </a:lnTo>
                  <a:cubicBezTo>
                    <a:pt x="329117" y="317251"/>
                    <a:pt x="317817" y="328624"/>
                    <a:pt x="303759" y="328624"/>
                  </a:cubicBezTo>
                  <a:lnTo>
                    <a:pt x="227862" y="328624"/>
                  </a:lnTo>
                  <a:cubicBezTo>
                    <a:pt x="213893" y="328624"/>
                    <a:pt x="202593" y="317251"/>
                    <a:pt x="202593" y="303301"/>
                  </a:cubicBezTo>
                  <a:cubicBezTo>
                    <a:pt x="202593" y="289351"/>
                    <a:pt x="213893" y="278066"/>
                    <a:pt x="227862" y="278066"/>
                  </a:cubicBezTo>
                  <a:lnTo>
                    <a:pt x="278490" y="278066"/>
                  </a:lnTo>
                  <a:lnTo>
                    <a:pt x="278490" y="176950"/>
                  </a:lnTo>
                  <a:cubicBezTo>
                    <a:pt x="278490" y="163000"/>
                    <a:pt x="289790" y="151716"/>
                    <a:pt x="303759" y="151716"/>
                  </a:cubicBezTo>
                  <a:close/>
                  <a:moveTo>
                    <a:pt x="303762" y="0"/>
                  </a:moveTo>
                  <a:cubicBezTo>
                    <a:pt x="443049" y="0"/>
                    <a:pt x="570410" y="92781"/>
                    <a:pt x="606634" y="220667"/>
                  </a:cubicBezTo>
                  <a:cubicBezTo>
                    <a:pt x="610461" y="234086"/>
                    <a:pt x="602629" y="248039"/>
                    <a:pt x="589190" y="251860"/>
                  </a:cubicBezTo>
                  <a:cubicBezTo>
                    <a:pt x="575839" y="255504"/>
                    <a:pt x="561688" y="247861"/>
                    <a:pt x="557950" y="234353"/>
                  </a:cubicBezTo>
                  <a:cubicBezTo>
                    <a:pt x="527779" y="127885"/>
                    <a:pt x="420888" y="50568"/>
                    <a:pt x="303762" y="50568"/>
                  </a:cubicBezTo>
                  <a:cubicBezTo>
                    <a:pt x="164208" y="50568"/>
                    <a:pt x="50642" y="163967"/>
                    <a:pt x="50642" y="303317"/>
                  </a:cubicBezTo>
                  <a:cubicBezTo>
                    <a:pt x="50642" y="442755"/>
                    <a:pt x="164208" y="556154"/>
                    <a:pt x="303762" y="556154"/>
                  </a:cubicBezTo>
                  <a:cubicBezTo>
                    <a:pt x="317824" y="556154"/>
                    <a:pt x="329127" y="567441"/>
                    <a:pt x="329127" y="581394"/>
                  </a:cubicBezTo>
                  <a:cubicBezTo>
                    <a:pt x="329127" y="595347"/>
                    <a:pt x="317824" y="606722"/>
                    <a:pt x="303762" y="606722"/>
                  </a:cubicBezTo>
                  <a:cubicBezTo>
                    <a:pt x="136261" y="606722"/>
                    <a:pt x="0" y="470661"/>
                    <a:pt x="0" y="303317"/>
                  </a:cubicBezTo>
                  <a:cubicBezTo>
                    <a:pt x="0" y="136061"/>
                    <a:pt x="136261" y="0"/>
                    <a:pt x="30376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grpSp>
        <p:nvGrpSpPr>
          <p:cNvPr id="35" name="组合 34"/>
          <p:cNvGrpSpPr/>
          <p:nvPr/>
        </p:nvGrpSpPr>
        <p:grpSpPr>
          <a:xfrm>
            <a:off x="9945974" y="3586288"/>
            <a:ext cx="393699" cy="393699"/>
            <a:chOff x="6488483" y="620039"/>
            <a:chExt cx="425884" cy="425884"/>
          </a:xfrm>
        </p:grpSpPr>
        <p:sp>
          <p:nvSpPr>
            <p:cNvPr id="36" name="椭圆 35"/>
            <p:cNvSpPr/>
            <p:nvPr/>
          </p:nvSpPr>
          <p:spPr>
            <a:xfrm>
              <a:off x="6488483" y="620039"/>
              <a:ext cx="425884" cy="425884"/>
            </a:xfrm>
            <a:prstGeom prst="ellipse">
              <a:avLst/>
            </a:prstGeom>
            <a:blipFill dpi="0" rotWithShape="1">
              <a:blip r:embed="rId6" cstate="screen">
                <a:extLst>
                  <a:ext uri="{28A0092B-C50C-407E-A947-70E740481C1C}">
                    <a14:useLocalDpi xmlns:a14="http://schemas.microsoft.com/office/drawing/2010/main"/>
                  </a:ext>
                </a:extLst>
              </a:blip>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14377"/>
              <a:endParaRPr lang="zh-CN" altLang="en-US" sz="2400">
                <a:cs typeface="+mn-ea"/>
                <a:sym typeface="+mn-lt"/>
              </a:endParaRPr>
            </a:p>
          </p:txBody>
        </p:sp>
        <p:sp>
          <p:nvSpPr>
            <p:cNvPr id="37" name="椭圆 24"/>
            <p:cNvSpPr/>
            <p:nvPr/>
          </p:nvSpPr>
          <p:spPr>
            <a:xfrm>
              <a:off x="6613430" y="777973"/>
              <a:ext cx="175990" cy="110014"/>
            </a:xfrm>
            <a:custGeom>
              <a:avLst/>
              <a:gdLst>
                <a:gd name="connsiteX0" fmla="*/ 218748 w 607427"/>
                <a:gd name="connsiteY0" fmla="*/ 211767 h 379713"/>
                <a:gd name="connsiteX1" fmla="*/ 303678 w 607427"/>
                <a:gd name="connsiteY1" fmla="*/ 286283 h 379713"/>
                <a:gd name="connsiteX2" fmla="*/ 388608 w 607427"/>
                <a:gd name="connsiteY2" fmla="*/ 211767 h 379713"/>
                <a:gd name="connsiteX3" fmla="*/ 580118 w 607427"/>
                <a:gd name="connsiteY3" fmla="*/ 379713 h 379713"/>
                <a:gd name="connsiteX4" fmla="*/ 27238 w 607427"/>
                <a:gd name="connsiteY4" fmla="*/ 379713 h 379713"/>
                <a:gd name="connsiteX5" fmla="*/ 607427 w 607427"/>
                <a:gd name="connsiteY5" fmla="*/ 19970 h 379713"/>
                <a:gd name="connsiteX6" fmla="*/ 607427 w 607427"/>
                <a:gd name="connsiteY6" fmla="*/ 359531 h 379713"/>
                <a:gd name="connsiteX7" fmla="*/ 413725 w 607427"/>
                <a:gd name="connsiteY7" fmla="*/ 189751 h 379713"/>
                <a:gd name="connsiteX8" fmla="*/ 0 w 607427"/>
                <a:gd name="connsiteY8" fmla="*/ 19970 h 379713"/>
                <a:gd name="connsiteX9" fmla="*/ 193561 w 607427"/>
                <a:gd name="connsiteY9" fmla="*/ 189751 h 379713"/>
                <a:gd name="connsiteX10" fmla="*/ 0 w 607427"/>
                <a:gd name="connsiteY10" fmla="*/ 359531 h 379713"/>
                <a:gd name="connsiteX11" fmla="*/ 27379 w 607427"/>
                <a:gd name="connsiteY11" fmla="*/ 0 h 379713"/>
                <a:gd name="connsiteX12" fmla="*/ 579906 w 607427"/>
                <a:gd name="connsiteY12" fmla="*/ 0 h 379713"/>
                <a:gd name="connsiteX13" fmla="*/ 303694 w 607427"/>
                <a:gd name="connsiteY13" fmla="*/ 242251 h 37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7427" h="379713">
                  <a:moveTo>
                    <a:pt x="218748" y="211767"/>
                  </a:moveTo>
                  <a:lnTo>
                    <a:pt x="303678" y="286283"/>
                  </a:lnTo>
                  <a:lnTo>
                    <a:pt x="388608" y="211767"/>
                  </a:lnTo>
                  <a:lnTo>
                    <a:pt x="580118" y="379713"/>
                  </a:lnTo>
                  <a:lnTo>
                    <a:pt x="27238" y="379713"/>
                  </a:lnTo>
                  <a:close/>
                  <a:moveTo>
                    <a:pt x="607427" y="19970"/>
                  </a:moveTo>
                  <a:lnTo>
                    <a:pt x="607427" y="359531"/>
                  </a:lnTo>
                  <a:lnTo>
                    <a:pt x="413725" y="189751"/>
                  </a:lnTo>
                  <a:close/>
                  <a:moveTo>
                    <a:pt x="0" y="19970"/>
                  </a:moveTo>
                  <a:lnTo>
                    <a:pt x="193561" y="189751"/>
                  </a:lnTo>
                  <a:lnTo>
                    <a:pt x="0" y="359531"/>
                  </a:lnTo>
                  <a:close/>
                  <a:moveTo>
                    <a:pt x="27379" y="0"/>
                  </a:moveTo>
                  <a:lnTo>
                    <a:pt x="579906" y="0"/>
                  </a:lnTo>
                  <a:lnTo>
                    <a:pt x="303694" y="24225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grpSp>
        <p:nvGrpSpPr>
          <p:cNvPr id="38" name="组合 37"/>
          <p:cNvGrpSpPr/>
          <p:nvPr/>
        </p:nvGrpSpPr>
        <p:grpSpPr>
          <a:xfrm>
            <a:off x="10611757" y="3586288"/>
            <a:ext cx="393699" cy="393699"/>
            <a:chOff x="6488483" y="620039"/>
            <a:chExt cx="425884" cy="425884"/>
          </a:xfrm>
        </p:grpSpPr>
        <p:sp>
          <p:nvSpPr>
            <p:cNvPr id="39" name="椭圆 38"/>
            <p:cNvSpPr/>
            <p:nvPr/>
          </p:nvSpPr>
          <p:spPr>
            <a:xfrm>
              <a:off x="6488483" y="620039"/>
              <a:ext cx="425884" cy="425884"/>
            </a:xfrm>
            <a:prstGeom prst="ellipse">
              <a:avLst/>
            </a:prstGeom>
            <a:blipFill>
              <a:blip r:embed="rId7" cstate="screen">
                <a:extLst>
                  <a:ext uri="{28A0092B-C50C-407E-A947-70E740481C1C}">
                    <a14:useLocalDpi xmlns:a14="http://schemas.microsoft.com/office/drawing/2010/main"/>
                  </a:ext>
                </a:extLst>
              </a:blip>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14377"/>
              <a:endParaRPr lang="zh-CN" altLang="en-US" sz="2400">
                <a:cs typeface="+mn-ea"/>
                <a:sym typeface="+mn-lt"/>
              </a:endParaRPr>
            </a:p>
          </p:txBody>
        </p:sp>
        <p:sp>
          <p:nvSpPr>
            <p:cNvPr id="40" name="椭圆 27"/>
            <p:cNvSpPr/>
            <p:nvPr/>
          </p:nvSpPr>
          <p:spPr>
            <a:xfrm>
              <a:off x="6613430" y="750609"/>
              <a:ext cx="175990" cy="164742"/>
            </a:xfrm>
            <a:custGeom>
              <a:avLst/>
              <a:gdLst>
                <a:gd name="connsiteX0" fmla="*/ 243883 w 600653"/>
                <a:gd name="connsiteY0" fmla="*/ 476473 h 562265"/>
                <a:gd name="connsiteX1" fmla="*/ 243883 w 600653"/>
                <a:gd name="connsiteY1" fmla="*/ 521100 h 562265"/>
                <a:gd name="connsiteX2" fmla="*/ 356770 w 600653"/>
                <a:gd name="connsiteY2" fmla="*/ 521100 h 562265"/>
                <a:gd name="connsiteX3" fmla="*/ 356770 w 600653"/>
                <a:gd name="connsiteY3" fmla="*/ 476473 h 562265"/>
                <a:gd name="connsiteX4" fmla="*/ 38528 w 600653"/>
                <a:gd name="connsiteY4" fmla="*/ 381063 h 562265"/>
                <a:gd name="connsiteX5" fmla="*/ 38528 w 600653"/>
                <a:gd name="connsiteY5" fmla="*/ 418766 h 562265"/>
                <a:gd name="connsiteX6" fmla="*/ 57792 w 600653"/>
                <a:gd name="connsiteY6" fmla="*/ 438001 h 562265"/>
                <a:gd name="connsiteX7" fmla="*/ 542861 w 600653"/>
                <a:gd name="connsiteY7" fmla="*/ 438001 h 562265"/>
                <a:gd name="connsiteX8" fmla="*/ 562125 w 600653"/>
                <a:gd name="connsiteY8" fmla="*/ 418766 h 562265"/>
                <a:gd name="connsiteX9" fmla="*/ 562125 w 600653"/>
                <a:gd name="connsiteY9" fmla="*/ 381063 h 562265"/>
                <a:gd name="connsiteX10" fmla="*/ 300326 w 600653"/>
                <a:gd name="connsiteY10" fmla="*/ 210426 h 562265"/>
                <a:gd name="connsiteX11" fmla="*/ 315710 w 600653"/>
                <a:gd name="connsiteY11" fmla="*/ 225826 h 562265"/>
                <a:gd name="connsiteX12" fmla="*/ 315710 w 600653"/>
                <a:gd name="connsiteY12" fmla="*/ 251620 h 562265"/>
                <a:gd name="connsiteX13" fmla="*/ 300326 w 600653"/>
                <a:gd name="connsiteY13" fmla="*/ 267019 h 562265"/>
                <a:gd name="connsiteX14" fmla="*/ 284943 w 600653"/>
                <a:gd name="connsiteY14" fmla="*/ 251620 h 562265"/>
                <a:gd name="connsiteX15" fmla="*/ 284943 w 600653"/>
                <a:gd name="connsiteY15" fmla="*/ 225826 h 562265"/>
                <a:gd name="connsiteX16" fmla="*/ 300326 w 600653"/>
                <a:gd name="connsiteY16" fmla="*/ 210426 h 562265"/>
                <a:gd name="connsiteX17" fmla="*/ 253291 w 600653"/>
                <a:gd name="connsiteY17" fmla="*/ 184466 h 562265"/>
                <a:gd name="connsiteX18" fmla="*/ 243081 w 600653"/>
                <a:gd name="connsiteY18" fmla="*/ 194851 h 562265"/>
                <a:gd name="connsiteX19" fmla="*/ 243081 w 600653"/>
                <a:gd name="connsiteY19" fmla="*/ 281397 h 562265"/>
                <a:gd name="connsiteX20" fmla="*/ 253291 w 600653"/>
                <a:gd name="connsiteY20" fmla="*/ 291782 h 562265"/>
                <a:gd name="connsiteX21" fmla="*/ 347292 w 600653"/>
                <a:gd name="connsiteY21" fmla="*/ 291782 h 562265"/>
                <a:gd name="connsiteX22" fmla="*/ 357502 w 600653"/>
                <a:gd name="connsiteY22" fmla="*/ 281397 h 562265"/>
                <a:gd name="connsiteX23" fmla="*/ 357502 w 600653"/>
                <a:gd name="connsiteY23" fmla="*/ 194851 h 562265"/>
                <a:gd name="connsiteX24" fmla="*/ 347292 w 600653"/>
                <a:gd name="connsiteY24" fmla="*/ 184466 h 562265"/>
                <a:gd name="connsiteX25" fmla="*/ 300292 w 600653"/>
                <a:gd name="connsiteY25" fmla="*/ 100420 h 562265"/>
                <a:gd name="connsiteX26" fmla="*/ 258299 w 600653"/>
                <a:gd name="connsiteY26" fmla="*/ 142347 h 562265"/>
                <a:gd name="connsiteX27" fmla="*/ 258299 w 600653"/>
                <a:gd name="connsiteY27" fmla="*/ 153694 h 562265"/>
                <a:gd name="connsiteX28" fmla="*/ 342477 w 600653"/>
                <a:gd name="connsiteY28" fmla="*/ 153694 h 562265"/>
                <a:gd name="connsiteX29" fmla="*/ 342477 w 600653"/>
                <a:gd name="connsiteY29" fmla="*/ 142347 h 562265"/>
                <a:gd name="connsiteX30" fmla="*/ 300292 w 600653"/>
                <a:gd name="connsiteY30" fmla="*/ 100420 h 562265"/>
                <a:gd name="connsiteX31" fmla="*/ 300292 w 600653"/>
                <a:gd name="connsiteY31" fmla="*/ 69648 h 562265"/>
                <a:gd name="connsiteX32" fmla="*/ 373297 w 600653"/>
                <a:gd name="connsiteY32" fmla="*/ 142347 h 562265"/>
                <a:gd name="connsiteX33" fmla="*/ 373297 w 600653"/>
                <a:gd name="connsiteY33" fmla="*/ 161964 h 562265"/>
                <a:gd name="connsiteX34" fmla="*/ 373104 w 600653"/>
                <a:gd name="connsiteY34" fmla="*/ 162925 h 562265"/>
                <a:gd name="connsiteX35" fmla="*/ 388322 w 600653"/>
                <a:gd name="connsiteY35" fmla="*/ 194851 h 562265"/>
                <a:gd name="connsiteX36" fmla="*/ 388322 w 600653"/>
                <a:gd name="connsiteY36" fmla="*/ 281397 h 562265"/>
                <a:gd name="connsiteX37" fmla="*/ 347292 w 600653"/>
                <a:gd name="connsiteY37" fmla="*/ 322554 h 562265"/>
                <a:gd name="connsiteX38" fmla="*/ 253291 w 600653"/>
                <a:gd name="connsiteY38" fmla="*/ 322554 h 562265"/>
                <a:gd name="connsiteX39" fmla="*/ 212261 w 600653"/>
                <a:gd name="connsiteY39" fmla="*/ 281397 h 562265"/>
                <a:gd name="connsiteX40" fmla="*/ 212261 w 600653"/>
                <a:gd name="connsiteY40" fmla="*/ 194851 h 562265"/>
                <a:gd name="connsiteX41" fmla="*/ 227479 w 600653"/>
                <a:gd name="connsiteY41" fmla="*/ 162925 h 562265"/>
                <a:gd name="connsiteX42" fmla="*/ 227479 w 600653"/>
                <a:gd name="connsiteY42" fmla="*/ 161964 h 562265"/>
                <a:gd name="connsiteX43" fmla="*/ 227479 w 600653"/>
                <a:gd name="connsiteY43" fmla="*/ 142347 h 562265"/>
                <a:gd name="connsiteX44" fmla="*/ 300292 w 600653"/>
                <a:gd name="connsiteY44" fmla="*/ 69648 h 562265"/>
                <a:gd name="connsiteX45" fmla="*/ 57792 w 600653"/>
                <a:gd name="connsiteY45" fmla="*/ 38472 h 562265"/>
                <a:gd name="connsiteX46" fmla="*/ 38528 w 600653"/>
                <a:gd name="connsiteY46" fmla="*/ 57708 h 562265"/>
                <a:gd name="connsiteX47" fmla="*/ 38528 w 600653"/>
                <a:gd name="connsiteY47" fmla="*/ 342591 h 562265"/>
                <a:gd name="connsiteX48" fmla="*/ 562125 w 600653"/>
                <a:gd name="connsiteY48" fmla="*/ 342591 h 562265"/>
                <a:gd name="connsiteX49" fmla="*/ 562125 w 600653"/>
                <a:gd name="connsiteY49" fmla="*/ 57708 h 562265"/>
                <a:gd name="connsiteX50" fmla="*/ 542861 w 600653"/>
                <a:gd name="connsiteY50" fmla="*/ 38472 h 562265"/>
                <a:gd name="connsiteX51" fmla="*/ 57792 w 600653"/>
                <a:gd name="connsiteY51" fmla="*/ 0 h 562265"/>
                <a:gd name="connsiteX52" fmla="*/ 542861 w 600653"/>
                <a:gd name="connsiteY52" fmla="*/ 0 h 562265"/>
                <a:gd name="connsiteX53" fmla="*/ 600653 w 600653"/>
                <a:gd name="connsiteY53" fmla="*/ 57708 h 562265"/>
                <a:gd name="connsiteX54" fmla="*/ 600653 w 600653"/>
                <a:gd name="connsiteY54" fmla="*/ 418766 h 562265"/>
                <a:gd name="connsiteX55" fmla="*/ 542861 w 600653"/>
                <a:gd name="connsiteY55" fmla="*/ 476473 h 562265"/>
                <a:gd name="connsiteX56" fmla="*/ 395298 w 600653"/>
                <a:gd name="connsiteY56" fmla="*/ 476473 h 562265"/>
                <a:gd name="connsiteX57" fmla="*/ 395298 w 600653"/>
                <a:gd name="connsiteY57" fmla="*/ 523793 h 562265"/>
                <a:gd name="connsiteX58" fmla="*/ 460411 w 600653"/>
                <a:gd name="connsiteY58" fmla="*/ 523793 h 562265"/>
                <a:gd name="connsiteX59" fmla="*/ 479675 w 600653"/>
                <a:gd name="connsiteY59" fmla="*/ 543029 h 562265"/>
                <a:gd name="connsiteX60" fmla="*/ 460411 w 600653"/>
                <a:gd name="connsiteY60" fmla="*/ 562265 h 562265"/>
                <a:gd name="connsiteX61" fmla="*/ 140435 w 600653"/>
                <a:gd name="connsiteY61" fmla="*/ 562265 h 562265"/>
                <a:gd name="connsiteX62" fmla="*/ 121171 w 600653"/>
                <a:gd name="connsiteY62" fmla="*/ 543029 h 562265"/>
                <a:gd name="connsiteX63" fmla="*/ 140435 w 600653"/>
                <a:gd name="connsiteY63" fmla="*/ 523793 h 562265"/>
                <a:gd name="connsiteX64" fmla="*/ 205355 w 600653"/>
                <a:gd name="connsiteY64" fmla="*/ 523793 h 562265"/>
                <a:gd name="connsiteX65" fmla="*/ 205355 w 600653"/>
                <a:gd name="connsiteY65" fmla="*/ 476473 h 562265"/>
                <a:gd name="connsiteX66" fmla="*/ 57792 w 600653"/>
                <a:gd name="connsiteY66" fmla="*/ 476473 h 562265"/>
                <a:gd name="connsiteX67" fmla="*/ 0 w 600653"/>
                <a:gd name="connsiteY67" fmla="*/ 418766 h 562265"/>
                <a:gd name="connsiteX68" fmla="*/ 0 w 600653"/>
                <a:gd name="connsiteY68" fmla="*/ 57708 h 562265"/>
                <a:gd name="connsiteX69" fmla="*/ 57792 w 600653"/>
                <a:gd name="connsiteY69" fmla="*/ 0 h 56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0653" h="562265">
                  <a:moveTo>
                    <a:pt x="243883" y="476473"/>
                  </a:moveTo>
                  <a:lnTo>
                    <a:pt x="243883" y="521100"/>
                  </a:lnTo>
                  <a:lnTo>
                    <a:pt x="356770" y="521100"/>
                  </a:lnTo>
                  <a:lnTo>
                    <a:pt x="356770" y="476473"/>
                  </a:lnTo>
                  <a:close/>
                  <a:moveTo>
                    <a:pt x="38528" y="381063"/>
                  </a:moveTo>
                  <a:lnTo>
                    <a:pt x="38528" y="418766"/>
                  </a:lnTo>
                  <a:cubicBezTo>
                    <a:pt x="38528" y="429345"/>
                    <a:pt x="47197" y="438001"/>
                    <a:pt x="57792" y="438001"/>
                  </a:cubicBezTo>
                  <a:lnTo>
                    <a:pt x="542861" y="438001"/>
                  </a:lnTo>
                  <a:cubicBezTo>
                    <a:pt x="553649" y="438001"/>
                    <a:pt x="562125" y="429345"/>
                    <a:pt x="562125" y="418766"/>
                  </a:cubicBezTo>
                  <a:lnTo>
                    <a:pt x="562125" y="381063"/>
                  </a:lnTo>
                  <a:close/>
                  <a:moveTo>
                    <a:pt x="300326" y="210426"/>
                  </a:moveTo>
                  <a:cubicBezTo>
                    <a:pt x="308787" y="210426"/>
                    <a:pt x="315710" y="217356"/>
                    <a:pt x="315710" y="225826"/>
                  </a:cubicBezTo>
                  <a:lnTo>
                    <a:pt x="315710" y="251620"/>
                  </a:lnTo>
                  <a:cubicBezTo>
                    <a:pt x="315710" y="260089"/>
                    <a:pt x="308787" y="267019"/>
                    <a:pt x="300326" y="267019"/>
                  </a:cubicBezTo>
                  <a:cubicBezTo>
                    <a:pt x="291866" y="267019"/>
                    <a:pt x="284943" y="260089"/>
                    <a:pt x="284943" y="251620"/>
                  </a:cubicBezTo>
                  <a:lnTo>
                    <a:pt x="284943" y="225826"/>
                  </a:lnTo>
                  <a:cubicBezTo>
                    <a:pt x="284943" y="217356"/>
                    <a:pt x="291866" y="210426"/>
                    <a:pt x="300326" y="210426"/>
                  </a:cubicBezTo>
                  <a:close/>
                  <a:moveTo>
                    <a:pt x="253291" y="184466"/>
                  </a:moveTo>
                  <a:cubicBezTo>
                    <a:pt x="247897" y="184466"/>
                    <a:pt x="243081" y="189274"/>
                    <a:pt x="243081" y="194851"/>
                  </a:cubicBezTo>
                  <a:lnTo>
                    <a:pt x="243081" y="281397"/>
                  </a:lnTo>
                  <a:cubicBezTo>
                    <a:pt x="243081" y="286974"/>
                    <a:pt x="247897" y="291782"/>
                    <a:pt x="253291" y="291782"/>
                  </a:cubicBezTo>
                  <a:lnTo>
                    <a:pt x="347292" y="291782"/>
                  </a:lnTo>
                  <a:cubicBezTo>
                    <a:pt x="352879" y="291782"/>
                    <a:pt x="357502" y="286974"/>
                    <a:pt x="357502" y="281397"/>
                  </a:cubicBezTo>
                  <a:lnTo>
                    <a:pt x="357502" y="194851"/>
                  </a:lnTo>
                  <a:cubicBezTo>
                    <a:pt x="357502" y="189274"/>
                    <a:pt x="352879" y="184466"/>
                    <a:pt x="347292" y="184466"/>
                  </a:cubicBezTo>
                  <a:close/>
                  <a:moveTo>
                    <a:pt x="300292" y="100420"/>
                  </a:moveTo>
                  <a:cubicBezTo>
                    <a:pt x="277176" y="100420"/>
                    <a:pt x="258299" y="119268"/>
                    <a:pt x="258299" y="142347"/>
                  </a:cubicBezTo>
                  <a:lnTo>
                    <a:pt x="258299" y="153694"/>
                  </a:lnTo>
                  <a:lnTo>
                    <a:pt x="342477" y="153694"/>
                  </a:lnTo>
                  <a:lnTo>
                    <a:pt x="342477" y="142347"/>
                  </a:lnTo>
                  <a:cubicBezTo>
                    <a:pt x="342477" y="119268"/>
                    <a:pt x="323599" y="100420"/>
                    <a:pt x="300292" y="100420"/>
                  </a:cubicBezTo>
                  <a:close/>
                  <a:moveTo>
                    <a:pt x="300292" y="69648"/>
                  </a:moveTo>
                  <a:cubicBezTo>
                    <a:pt x="340551" y="69648"/>
                    <a:pt x="373297" y="102343"/>
                    <a:pt x="373297" y="142347"/>
                  </a:cubicBezTo>
                  <a:lnTo>
                    <a:pt x="373297" y="161964"/>
                  </a:lnTo>
                  <a:cubicBezTo>
                    <a:pt x="373297" y="162348"/>
                    <a:pt x="373104" y="162541"/>
                    <a:pt x="373104" y="162925"/>
                  </a:cubicBezTo>
                  <a:cubicBezTo>
                    <a:pt x="382351" y="170426"/>
                    <a:pt x="388322" y="181965"/>
                    <a:pt x="388322" y="194851"/>
                  </a:cubicBezTo>
                  <a:lnTo>
                    <a:pt x="388322" y="281397"/>
                  </a:lnTo>
                  <a:cubicBezTo>
                    <a:pt x="388322" y="304091"/>
                    <a:pt x="370022" y="322554"/>
                    <a:pt x="347292" y="322554"/>
                  </a:cubicBezTo>
                  <a:lnTo>
                    <a:pt x="253291" y="322554"/>
                  </a:lnTo>
                  <a:cubicBezTo>
                    <a:pt x="230753" y="322554"/>
                    <a:pt x="212261" y="304091"/>
                    <a:pt x="212261" y="281397"/>
                  </a:cubicBezTo>
                  <a:lnTo>
                    <a:pt x="212261" y="194851"/>
                  </a:lnTo>
                  <a:cubicBezTo>
                    <a:pt x="212261" y="181965"/>
                    <a:pt x="218232" y="170426"/>
                    <a:pt x="227479" y="162925"/>
                  </a:cubicBezTo>
                  <a:cubicBezTo>
                    <a:pt x="227479" y="162541"/>
                    <a:pt x="227479" y="162348"/>
                    <a:pt x="227479" y="161964"/>
                  </a:cubicBezTo>
                  <a:lnTo>
                    <a:pt x="227479" y="142347"/>
                  </a:lnTo>
                  <a:cubicBezTo>
                    <a:pt x="227479" y="102343"/>
                    <a:pt x="260225" y="69648"/>
                    <a:pt x="300292" y="69648"/>
                  </a:cubicBezTo>
                  <a:close/>
                  <a:moveTo>
                    <a:pt x="57792" y="38472"/>
                  </a:moveTo>
                  <a:cubicBezTo>
                    <a:pt x="47197" y="38472"/>
                    <a:pt x="38528" y="47128"/>
                    <a:pt x="38528" y="57708"/>
                  </a:cubicBezTo>
                  <a:lnTo>
                    <a:pt x="38528" y="342591"/>
                  </a:lnTo>
                  <a:lnTo>
                    <a:pt x="562125" y="342591"/>
                  </a:lnTo>
                  <a:lnTo>
                    <a:pt x="562125" y="57708"/>
                  </a:lnTo>
                  <a:cubicBezTo>
                    <a:pt x="562125" y="47128"/>
                    <a:pt x="553649" y="38472"/>
                    <a:pt x="542861" y="38472"/>
                  </a:cubicBezTo>
                  <a:close/>
                  <a:moveTo>
                    <a:pt x="57792" y="0"/>
                  </a:moveTo>
                  <a:lnTo>
                    <a:pt x="542861" y="0"/>
                  </a:lnTo>
                  <a:cubicBezTo>
                    <a:pt x="574839" y="0"/>
                    <a:pt x="600653" y="25776"/>
                    <a:pt x="600653" y="57708"/>
                  </a:cubicBezTo>
                  <a:lnTo>
                    <a:pt x="600653" y="418766"/>
                  </a:lnTo>
                  <a:cubicBezTo>
                    <a:pt x="600653" y="450505"/>
                    <a:pt x="574839" y="476473"/>
                    <a:pt x="542861" y="476473"/>
                  </a:cubicBezTo>
                  <a:lnTo>
                    <a:pt x="395298" y="476473"/>
                  </a:lnTo>
                  <a:lnTo>
                    <a:pt x="395298" y="523793"/>
                  </a:lnTo>
                  <a:lnTo>
                    <a:pt x="460411" y="523793"/>
                  </a:lnTo>
                  <a:cubicBezTo>
                    <a:pt x="471006" y="523793"/>
                    <a:pt x="479675" y="532257"/>
                    <a:pt x="479675" y="543029"/>
                  </a:cubicBezTo>
                  <a:cubicBezTo>
                    <a:pt x="479675" y="553609"/>
                    <a:pt x="471006" y="562265"/>
                    <a:pt x="460411" y="562265"/>
                  </a:cubicBezTo>
                  <a:lnTo>
                    <a:pt x="140435" y="562265"/>
                  </a:lnTo>
                  <a:cubicBezTo>
                    <a:pt x="129840" y="562265"/>
                    <a:pt x="121171" y="553609"/>
                    <a:pt x="121171" y="543029"/>
                  </a:cubicBezTo>
                  <a:cubicBezTo>
                    <a:pt x="121171" y="532257"/>
                    <a:pt x="129840" y="523793"/>
                    <a:pt x="140435" y="523793"/>
                  </a:cubicBezTo>
                  <a:lnTo>
                    <a:pt x="205355" y="523793"/>
                  </a:lnTo>
                  <a:lnTo>
                    <a:pt x="205355" y="476473"/>
                  </a:lnTo>
                  <a:lnTo>
                    <a:pt x="57792" y="476473"/>
                  </a:lnTo>
                  <a:cubicBezTo>
                    <a:pt x="26006" y="476473"/>
                    <a:pt x="0" y="450505"/>
                    <a:pt x="0" y="418766"/>
                  </a:cubicBezTo>
                  <a:lnTo>
                    <a:pt x="0" y="57708"/>
                  </a:lnTo>
                  <a:cubicBezTo>
                    <a:pt x="0" y="25776"/>
                    <a:pt x="26006" y="0"/>
                    <a:pt x="5779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sp>
        <p:nvSpPr>
          <p:cNvPr id="20" name="文本框 19">
            <a:extLst>
              <a:ext uri="{FF2B5EF4-FFF2-40B4-BE49-F238E27FC236}">
                <a16:creationId xmlns:a16="http://schemas.microsoft.com/office/drawing/2014/main" id="{F2D6889A-92C5-4315-8679-7D6A11A1C058}"/>
              </a:ext>
            </a:extLst>
          </p:cNvPr>
          <p:cNvSpPr txBox="1"/>
          <p:nvPr/>
        </p:nvSpPr>
        <p:spPr>
          <a:xfrm>
            <a:off x="4134905" y="417749"/>
            <a:ext cx="3927406" cy="584775"/>
          </a:xfrm>
          <a:prstGeom prst="rect">
            <a:avLst/>
          </a:prstGeom>
          <a:noFill/>
        </p:spPr>
        <p:txBody>
          <a:bodyPr wrap="square" rtlCol="0">
            <a:spAutoFit/>
            <a:scene3d>
              <a:camera prst="orthographicFront"/>
              <a:lightRig rig="threePt" dir="t"/>
            </a:scene3d>
            <a:sp3d contourW="12700"/>
          </a:bodyPr>
          <a:lstStyle/>
          <a:p>
            <a:pPr algn="ctr"/>
            <a:r>
              <a:rPr lang="en-US" altLang="zh-CN" sz="3200" b="1" dirty="0">
                <a:blipFill dpi="0" rotWithShape="1">
                  <a:blip r:embed="rId8"/>
                  <a:srcRect/>
                  <a:tile tx="0" ty="0" sx="100000" sy="100000" flip="none" algn="tl"/>
                </a:blipFill>
                <a:cs typeface="+mn-ea"/>
                <a:sym typeface="+mn-lt"/>
              </a:rPr>
              <a:t>Add title text</a:t>
            </a:r>
            <a:endParaRPr lang="zh-CN" altLang="en-US" sz="3200" b="1" dirty="0">
              <a:blipFill dpi="0" rotWithShape="1">
                <a:blip r:embed="rId8"/>
                <a:srcRect/>
                <a:tile tx="0" ty="0" sx="100000" sy="100000" flip="none" algn="tl"/>
              </a:blipFill>
              <a:cs typeface="+mn-ea"/>
              <a:sym typeface="+mn-lt"/>
            </a:endParaRPr>
          </a:p>
        </p:txBody>
      </p:sp>
      <p:sp>
        <p:nvSpPr>
          <p:cNvPr id="21" name="文本框 20">
            <a:extLst>
              <a:ext uri="{FF2B5EF4-FFF2-40B4-BE49-F238E27FC236}">
                <a16:creationId xmlns:a16="http://schemas.microsoft.com/office/drawing/2014/main" id="{1FB3BC96-4CB6-44B8-854D-6E4336E7E45F}"/>
              </a:ext>
            </a:extLst>
          </p:cNvPr>
          <p:cNvSpPr txBox="1"/>
          <p:nvPr/>
        </p:nvSpPr>
        <p:spPr>
          <a:xfrm>
            <a:off x="3805686" y="1090201"/>
            <a:ext cx="4633464" cy="276999"/>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bg1">
                    <a:lumMod val="75000"/>
                  </a:schemeClr>
                </a:solidFill>
                <a:cs typeface="+mn-ea"/>
                <a:sym typeface="+mn-lt"/>
              </a:rPr>
              <a:t>Click here to add content, content to match the title. </a:t>
            </a:r>
          </a:p>
        </p:txBody>
      </p:sp>
      <p:cxnSp>
        <p:nvCxnSpPr>
          <p:cNvPr id="22" name="直接连接符 21">
            <a:extLst>
              <a:ext uri="{FF2B5EF4-FFF2-40B4-BE49-F238E27FC236}">
                <a16:creationId xmlns:a16="http://schemas.microsoft.com/office/drawing/2014/main" id="{7FA77037-7C0A-4AF7-A2B5-B9DDBADF8F03}"/>
              </a:ext>
            </a:extLst>
          </p:cNvPr>
          <p:cNvCxnSpPr>
            <a:cxnSpLocks/>
          </p:cNvCxnSpPr>
          <p:nvPr/>
        </p:nvCxnSpPr>
        <p:spPr>
          <a:xfrm>
            <a:off x="5935784" y="1040624"/>
            <a:ext cx="320432" cy="0"/>
          </a:xfrm>
          <a:prstGeom prst="line">
            <a:avLst/>
          </a:prstGeom>
          <a:ln w="28575">
            <a:solidFill>
              <a:srgbClr val="AB32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624872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500"/>
                            </p:stCondLst>
                            <p:childTnLst>
                              <p:par>
                                <p:cTn id="16" presetID="1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p:tgtEl>
                                          <p:spTgt spid="4"/>
                                        </p:tgtEl>
                                        <p:attrNameLst>
                                          <p:attrName>ppt_x</p:attrName>
                                        </p:attrNameLst>
                                      </p:cBhvr>
                                      <p:tavLst>
                                        <p:tav tm="0">
                                          <p:val>
                                            <p:strVal val="#ppt_x-#ppt_w*1.125000"/>
                                          </p:val>
                                        </p:tav>
                                        <p:tav tm="100000">
                                          <p:val>
                                            <p:strVal val="#ppt_x"/>
                                          </p:val>
                                        </p:tav>
                                      </p:tavLst>
                                    </p:anim>
                                    <p:animEffect transition="in" filter="wipe(right)">
                                      <p:cBhvr>
                                        <p:cTn id="19" dur="500"/>
                                        <p:tgtEl>
                                          <p:spTgt spid="4"/>
                                        </p:tgtEl>
                                      </p:cBhvr>
                                    </p:animEffect>
                                  </p:childTnLst>
                                </p:cTn>
                              </p:par>
                              <p:par>
                                <p:cTn id="20" presetID="12" presetClass="entr" presetSubtype="8"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p:tgtEl>
                                          <p:spTgt spid="16"/>
                                        </p:tgtEl>
                                        <p:attrNameLst>
                                          <p:attrName>ppt_x</p:attrName>
                                        </p:attrNameLst>
                                      </p:cBhvr>
                                      <p:tavLst>
                                        <p:tav tm="0">
                                          <p:val>
                                            <p:strVal val="#ppt_x-#ppt_w*1.125000"/>
                                          </p:val>
                                        </p:tav>
                                        <p:tav tm="100000">
                                          <p:val>
                                            <p:strVal val="#ppt_x"/>
                                          </p:val>
                                        </p:tav>
                                      </p:tavLst>
                                    </p:anim>
                                    <p:animEffect transition="in" filter="wipe(right)">
                                      <p:cBhvr>
                                        <p:cTn id="23" dur="500"/>
                                        <p:tgtEl>
                                          <p:spTgt spid="16"/>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par>
                          <p:cTn id="28" fill="hold">
                            <p:stCondLst>
                              <p:cond delay="1500"/>
                            </p:stCondLst>
                            <p:childTnLst>
                              <p:par>
                                <p:cTn id="29" presetID="53" presetClass="entr" presetSubtype="1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animEffect transition="in" filter="fade">
                                      <p:cBhvr>
                                        <p:cTn id="33" dur="500"/>
                                        <p:tgtEl>
                                          <p:spTgt spid="32"/>
                                        </p:tgtEl>
                                      </p:cBhvr>
                                    </p:animEffect>
                                  </p:childTnLst>
                                </p:cTn>
                              </p:par>
                              <p:par>
                                <p:cTn id="34" presetID="53" presetClass="entr" presetSubtype="16"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par>
                                <p:cTn id="39" presetID="53" presetClass="entr" presetSubtype="16"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animEffect transition="in" filter="fade">
                                      <p:cBhvr>
                                        <p:cTn id="4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任意多边形: 形状 36">
            <a:extLst>
              <a:ext uri="{FF2B5EF4-FFF2-40B4-BE49-F238E27FC236}">
                <a16:creationId xmlns:a16="http://schemas.microsoft.com/office/drawing/2014/main" id="{F7B5BB04-3F88-43DB-BE40-41735DCF3A12}"/>
              </a:ext>
            </a:extLst>
          </p:cNvPr>
          <p:cNvSpPr/>
          <p:nvPr/>
        </p:nvSpPr>
        <p:spPr>
          <a:xfrm>
            <a:off x="6124576" y="2316368"/>
            <a:ext cx="2294499" cy="1529666"/>
          </a:xfrm>
          <a:custGeom>
            <a:avLst/>
            <a:gdLst>
              <a:gd name="connsiteX0" fmla="*/ 0 w 2294499"/>
              <a:gd name="connsiteY0" fmla="*/ 0 h 1529666"/>
              <a:gd name="connsiteX1" fmla="*/ 2294499 w 2294499"/>
              <a:gd name="connsiteY1" fmla="*/ 0 h 1529666"/>
              <a:gd name="connsiteX2" fmla="*/ 2294499 w 2294499"/>
              <a:gd name="connsiteY2" fmla="*/ 1529666 h 1529666"/>
              <a:gd name="connsiteX3" fmla="*/ 0 w 2294499"/>
              <a:gd name="connsiteY3" fmla="*/ 1529666 h 1529666"/>
            </a:gdLst>
            <a:ahLst/>
            <a:cxnLst>
              <a:cxn ang="0">
                <a:pos x="connsiteX0" y="connsiteY0"/>
              </a:cxn>
              <a:cxn ang="0">
                <a:pos x="connsiteX1" y="connsiteY1"/>
              </a:cxn>
              <a:cxn ang="0">
                <a:pos x="connsiteX2" y="connsiteY2"/>
              </a:cxn>
              <a:cxn ang="0">
                <a:pos x="connsiteX3" y="connsiteY3"/>
              </a:cxn>
            </a:cxnLst>
            <a:rect l="l" t="t" r="r" b="b"/>
            <a:pathLst>
              <a:path w="2294499" h="1529666">
                <a:moveTo>
                  <a:pt x="0" y="0"/>
                </a:moveTo>
                <a:lnTo>
                  <a:pt x="2294499" y="0"/>
                </a:lnTo>
                <a:lnTo>
                  <a:pt x="2294499" y="1529666"/>
                </a:lnTo>
                <a:lnTo>
                  <a:pt x="0" y="1529666"/>
                </a:lnTo>
                <a:close/>
              </a:path>
            </a:pathLst>
          </a:custGeom>
          <a:blipFill>
            <a:blip r:embed="rId3"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cs typeface="+mn-ea"/>
              <a:sym typeface="+mn-lt"/>
            </a:endParaRPr>
          </a:p>
        </p:txBody>
      </p:sp>
      <p:sp>
        <p:nvSpPr>
          <p:cNvPr id="38" name="任意多边形: 形状 37">
            <a:extLst>
              <a:ext uri="{FF2B5EF4-FFF2-40B4-BE49-F238E27FC236}">
                <a16:creationId xmlns:a16="http://schemas.microsoft.com/office/drawing/2014/main" id="{FFC3DCA6-8ABE-46E9-B24E-E6EA43703ACA}"/>
              </a:ext>
            </a:extLst>
          </p:cNvPr>
          <p:cNvSpPr/>
          <p:nvPr/>
        </p:nvSpPr>
        <p:spPr>
          <a:xfrm>
            <a:off x="8621152" y="2316368"/>
            <a:ext cx="2294499" cy="1529666"/>
          </a:xfrm>
          <a:custGeom>
            <a:avLst/>
            <a:gdLst>
              <a:gd name="connsiteX0" fmla="*/ 0 w 2294499"/>
              <a:gd name="connsiteY0" fmla="*/ 0 h 1529666"/>
              <a:gd name="connsiteX1" fmla="*/ 2294499 w 2294499"/>
              <a:gd name="connsiteY1" fmla="*/ 0 h 1529666"/>
              <a:gd name="connsiteX2" fmla="*/ 2294499 w 2294499"/>
              <a:gd name="connsiteY2" fmla="*/ 1529666 h 1529666"/>
              <a:gd name="connsiteX3" fmla="*/ 0 w 2294499"/>
              <a:gd name="connsiteY3" fmla="*/ 1529666 h 1529666"/>
            </a:gdLst>
            <a:ahLst/>
            <a:cxnLst>
              <a:cxn ang="0">
                <a:pos x="connsiteX0" y="connsiteY0"/>
              </a:cxn>
              <a:cxn ang="0">
                <a:pos x="connsiteX1" y="connsiteY1"/>
              </a:cxn>
              <a:cxn ang="0">
                <a:pos x="connsiteX2" y="connsiteY2"/>
              </a:cxn>
              <a:cxn ang="0">
                <a:pos x="connsiteX3" y="connsiteY3"/>
              </a:cxn>
            </a:cxnLst>
            <a:rect l="l" t="t" r="r" b="b"/>
            <a:pathLst>
              <a:path w="2294499" h="1529666">
                <a:moveTo>
                  <a:pt x="0" y="0"/>
                </a:moveTo>
                <a:lnTo>
                  <a:pt x="2294499" y="0"/>
                </a:lnTo>
                <a:lnTo>
                  <a:pt x="2294499" y="1529666"/>
                </a:lnTo>
                <a:lnTo>
                  <a:pt x="0" y="1529666"/>
                </a:lnTo>
                <a:close/>
              </a:path>
            </a:pathLst>
          </a:custGeom>
          <a:blipFill>
            <a:blip r:embed="rId4" cstate="screen">
              <a:extLst>
                <a:ext uri="{28A0092B-C50C-407E-A947-70E740481C1C}">
                  <a14:useLocalDpi xmlns:a14="http://schemas.microsoft.com/office/drawing/2010/main"/>
                </a:ext>
              </a:extLst>
            </a:blip>
            <a:stretch>
              <a:fillRect/>
            </a:stretch>
          </a:blipFill>
          <a:ln w="381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9" name="任意多边形: 形状 38">
            <a:extLst>
              <a:ext uri="{FF2B5EF4-FFF2-40B4-BE49-F238E27FC236}">
                <a16:creationId xmlns:a16="http://schemas.microsoft.com/office/drawing/2014/main" id="{2B47D7C5-97C7-40CA-B1F6-A26EA6B83E50}"/>
              </a:ext>
            </a:extLst>
          </p:cNvPr>
          <p:cNvSpPr/>
          <p:nvPr/>
        </p:nvSpPr>
        <p:spPr>
          <a:xfrm>
            <a:off x="6124576" y="4177282"/>
            <a:ext cx="2294499" cy="1529666"/>
          </a:xfrm>
          <a:custGeom>
            <a:avLst/>
            <a:gdLst>
              <a:gd name="connsiteX0" fmla="*/ 0 w 2294499"/>
              <a:gd name="connsiteY0" fmla="*/ 0 h 1529666"/>
              <a:gd name="connsiteX1" fmla="*/ 2294499 w 2294499"/>
              <a:gd name="connsiteY1" fmla="*/ 0 h 1529666"/>
              <a:gd name="connsiteX2" fmla="*/ 2294499 w 2294499"/>
              <a:gd name="connsiteY2" fmla="*/ 1529666 h 1529666"/>
              <a:gd name="connsiteX3" fmla="*/ 0 w 2294499"/>
              <a:gd name="connsiteY3" fmla="*/ 1529666 h 1529666"/>
            </a:gdLst>
            <a:ahLst/>
            <a:cxnLst>
              <a:cxn ang="0">
                <a:pos x="connsiteX0" y="connsiteY0"/>
              </a:cxn>
              <a:cxn ang="0">
                <a:pos x="connsiteX1" y="connsiteY1"/>
              </a:cxn>
              <a:cxn ang="0">
                <a:pos x="connsiteX2" y="connsiteY2"/>
              </a:cxn>
              <a:cxn ang="0">
                <a:pos x="connsiteX3" y="connsiteY3"/>
              </a:cxn>
            </a:cxnLst>
            <a:rect l="l" t="t" r="r" b="b"/>
            <a:pathLst>
              <a:path w="2294499" h="1529666">
                <a:moveTo>
                  <a:pt x="0" y="0"/>
                </a:moveTo>
                <a:lnTo>
                  <a:pt x="2294499" y="0"/>
                </a:lnTo>
                <a:lnTo>
                  <a:pt x="2294499" y="1529666"/>
                </a:lnTo>
                <a:lnTo>
                  <a:pt x="0" y="1529666"/>
                </a:lnTo>
                <a:close/>
              </a:path>
            </a:pathLst>
          </a:custGeom>
          <a:blipFill>
            <a:blip r:embed="rId5" cstate="screen">
              <a:extLst>
                <a:ext uri="{28A0092B-C50C-407E-A947-70E740481C1C}">
                  <a14:useLocalDpi xmlns:a14="http://schemas.microsoft.com/office/drawing/2010/main"/>
                </a:ext>
              </a:extLst>
            </a:blip>
            <a:srcRect/>
            <a:stretch>
              <a:fillRect/>
            </a:stretch>
          </a:blip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cs typeface="+mn-ea"/>
              <a:sym typeface="+mn-lt"/>
            </a:endParaRPr>
          </a:p>
        </p:txBody>
      </p:sp>
      <p:sp>
        <p:nvSpPr>
          <p:cNvPr id="40" name="任意多边形: 形状 39">
            <a:extLst>
              <a:ext uri="{FF2B5EF4-FFF2-40B4-BE49-F238E27FC236}">
                <a16:creationId xmlns:a16="http://schemas.microsoft.com/office/drawing/2014/main" id="{EB399CD9-362B-4B2C-8295-1EB83A99279E}"/>
              </a:ext>
            </a:extLst>
          </p:cNvPr>
          <p:cNvSpPr/>
          <p:nvPr/>
        </p:nvSpPr>
        <p:spPr>
          <a:xfrm>
            <a:off x="8621152" y="4177282"/>
            <a:ext cx="2294499" cy="1529666"/>
          </a:xfrm>
          <a:custGeom>
            <a:avLst/>
            <a:gdLst>
              <a:gd name="connsiteX0" fmla="*/ 0 w 2294499"/>
              <a:gd name="connsiteY0" fmla="*/ 0 h 1529666"/>
              <a:gd name="connsiteX1" fmla="*/ 2294499 w 2294499"/>
              <a:gd name="connsiteY1" fmla="*/ 0 h 1529666"/>
              <a:gd name="connsiteX2" fmla="*/ 2294499 w 2294499"/>
              <a:gd name="connsiteY2" fmla="*/ 1529666 h 1529666"/>
              <a:gd name="connsiteX3" fmla="*/ 0 w 2294499"/>
              <a:gd name="connsiteY3" fmla="*/ 1529666 h 1529666"/>
            </a:gdLst>
            <a:ahLst/>
            <a:cxnLst>
              <a:cxn ang="0">
                <a:pos x="connsiteX0" y="connsiteY0"/>
              </a:cxn>
              <a:cxn ang="0">
                <a:pos x="connsiteX1" y="connsiteY1"/>
              </a:cxn>
              <a:cxn ang="0">
                <a:pos x="connsiteX2" y="connsiteY2"/>
              </a:cxn>
              <a:cxn ang="0">
                <a:pos x="connsiteX3" y="connsiteY3"/>
              </a:cxn>
            </a:cxnLst>
            <a:rect l="l" t="t" r="r" b="b"/>
            <a:pathLst>
              <a:path w="2294499" h="1529666">
                <a:moveTo>
                  <a:pt x="0" y="0"/>
                </a:moveTo>
                <a:lnTo>
                  <a:pt x="2294499" y="0"/>
                </a:lnTo>
                <a:lnTo>
                  <a:pt x="2294499" y="1529666"/>
                </a:lnTo>
                <a:lnTo>
                  <a:pt x="0" y="1529666"/>
                </a:lnTo>
                <a:close/>
              </a:path>
            </a:pathLst>
          </a:custGeom>
          <a:blipFill>
            <a:blip r:embed="rId6" cstate="screen">
              <a:extLst>
                <a:ext uri="{28A0092B-C50C-407E-A947-70E740481C1C}">
                  <a14:useLocalDpi xmlns:a14="http://schemas.microsoft.com/office/drawing/2010/main"/>
                </a:ext>
              </a:extLst>
            </a:blip>
            <a:srcRect/>
            <a:stretch>
              <a:fillRect/>
            </a:stretch>
          </a:blip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cs typeface="+mn-ea"/>
              <a:sym typeface="+mn-lt"/>
            </a:endParaRPr>
          </a:p>
        </p:txBody>
      </p:sp>
      <p:grpSp>
        <p:nvGrpSpPr>
          <p:cNvPr id="8" name="组合 7">
            <a:extLst>
              <a:ext uri="{FF2B5EF4-FFF2-40B4-BE49-F238E27FC236}">
                <a16:creationId xmlns:a16="http://schemas.microsoft.com/office/drawing/2014/main" id="{D8CBD1C7-50B6-454A-B3D0-6DAE7553AAA8}"/>
              </a:ext>
            </a:extLst>
          </p:cNvPr>
          <p:cNvGrpSpPr/>
          <p:nvPr/>
        </p:nvGrpSpPr>
        <p:grpSpPr>
          <a:xfrm>
            <a:off x="1252364" y="2446278"/>
            <a:ext cx="584200" cy="584200"/>
            <a:chOff x="1028700" y="1853169"/>
            <a:chExt cx="787400" cy="787400"/>
          </a:xfrm>
        </p:grpSpPr>
        <p:sp>
          <p:nvSpPr>
            <p:cNvPr id="9" name="椭圆 8">
              <a:extLst>
                <a:ext uri="{FF2B5EF4-FFF2-40B4-BE49-F238E27FC236}">
                  <a16:creationId xmlns:a16="http://schemas.microsoft.com/office/drawing/2014/main" id="{90B5DA89-C5F0-40EF-98E3-39C5CA218C8F}"/>
                </a:ext>
              </a:extLst>
            </p:cNvPr>
            <p:cNvSpPr/>
            <p:nvPr/>
          </p:nvSpPr>
          <p:spPr>
            <a:xfrm>
              <a:off x="1028700" y="1853169"/>
              <a:ext cx="787400" cy="787400"/>
            </a:xfrm>
            <a:prstGeom prst="ellipse">
              <a:avLst/>
            </a:prstGeom>
            <a:blipFill dpi="0" rotWithShape="1">
              <a:blip r:embed="rId7"/>
              <a:srcRect/>
              <a:tile tx="0" ty="0" sx="100000" sy="100000" flip="none" algn="ctr"/>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77"/>
              <a:endParaRPr lang="zh-CN" altLang="en-US" sz="2400">
                <a:cs typeface="+mn-ea"/>
                <a:sym typeface="+mn-lt"/>
              </a:endParaRPr>
            </a:p>
          </p:txBody>
        </p:sp>
        <p:sp>
          <p:nvSpPr>
            <p:cNvPr id="10" name="椭圆 9">
              <a:extLst>
                <a:ext uri="{FF2B5EF4-FFF2-40B4-BE49-F238E27FC236}">
                  <a16:creationId xmlns:a16="http://schemas.microsoft.com/office/drawing/2014/main" id="{84B47BCE-36CD-48ED-B2F3-A19EB7987D39}"/>
                </a:ext>
              </a:extLst>
            </p:cNvPr>
            <p:cNvSpPr/>
            <p:nvPr/>
          </p:nvSpPr>
          <p:spPr>
            <a:xfrm>
              <a:off x="1237694" y="2063723"/>
              <a:ext cx="369412" cy="366291"/>
            </a:xfrm>
            <a:custGeom>
              <a:avLst/>
              <a:gdLst>
                <a:gd name="connsiteX0" fmla="*/ 192254 w 338138"/>
                <a:gd name="connsiteY0" fmla="*/ 135421 h 335282"/>
                <a:gd name="connsiteX1" fmla="*/ 152810 w 338138"/>
                <a:gd name="connsiteY1" fmla="*/ 151158 h 335282"/>
                <a:gd name="connsiteX2" fmla="*/ 152810 w 338138"/>
                <a:gd name="connsiteY2" fmla="*/ 229842 h 335282"/>
                <a:gd name="connsiteX3" fmla="*/ 232697 w 338138"/>
                <a:gd name="connsiteY3" fmla="*/ 229842 h 335282"/>
                <a:gd name="connsiteX4" fmla="*/ 232697 w 338138"/>
                <a:gd name="connsiteY4" fmla="*/ 151158 h 335282"/>
                <a:gd name="connsiteX5" fmla="*/ 192254 w 338138"/>
                <a:gd name="connsiteY5" fmla="*/ 135421 h 335282"/>
                <a:gd name="connsiteX6" fmla="*/ 238125 w 338138"/>
                <a:gd name="connsiteY6" fmla="*/ 69850 h 335282"/>
                <a:gd name="connsiteX7" fmla="*/ 225425 w 338138"/>
                <a:gd name="connsiteY7" fmla="*/ 80963 h 335282"/>
                <a:gd name="connsiteX8" fmla="*/ 238125 w 338138"/>
                <a:gd name="connsiteY8" fmla="*/ 92076 h 335282"/>
                <a:gd name="connsiteX9" fmla="*/ 250825 w 338138"/>
                <a:gd name="connsiteY9" fmla="*/ 80963 h 335282"/>
                <a:gd name="connsiteX10" fmla="*/ 238125 w 338138"/>
                <a:gd name="connsiteY10" fmla="*/ 69850 h 335282"/>
                <a:gd name="connsiteX11" fmla="*/ 214313 w 338138"/>
                <a:gd name="connsiteY11" fmla="*/ 57150 h 335282"/>
                <a:gd name="connsiteX12" fmla="*/ 263526 w 338138"/>
                <a:gd name="connsiteY12" fmla="*/ 57150 h 335282"/>
                <a:gd name="connsiteX13" fmla="*/ 263526 w 338138"/>
                <a:gd name="connsiteY13" fmla="*/ 106363 h 335282"/>
                <a:gd name="connsiteX14" fmla="*/ 214313 w 338138"/>
                <a:gd name="connsiteY14" fmla="*/ 106363 h 335282"/>
                <a:gd name="connsiteX15" fmla="*/ 49213 w 338138"/>
                <a:gd name="connsiteY15" fmla="*/ 57150 h 335282"/>
                <a:gd name="connsiteX16" fmla="*/ 195263 w 338138"/>
                <a:gd name="connsiteY16" fmla="*/ 57150 h 335282"/>
                <a:gd name="connsiteX17" fmla="*/ 195263 w 338138"/>
                <a:gd name="connsiteY17" fmla="*/ 106363 h 335282"/>
                <a:gd name="connsiteX18" fmla="*/ 49213 w 338138"/>
                <a:gd name="connsiteY18" fmla="*/ 106363 h 335282"/>
                <a:gd name="connsiteX19" fmla="*/ 22225 w 338138"/>
                <a:gd name="connsiteY19" fmla="*/ 28575 h 335282"/>
                <a:gd name="connsiteX20" fmla="*/ 22225 w 338138"/>
                <a:gd name="connsiteY20" fmla="*/ 269875 h 335282"/>
                <a:gd name="connsiteX21" fmla="*/ 241853 w 338138"/>
                <a:gd name="connsiteY21" fmla="*/ 269875 h 335282"/>
                <a:gd name="connsiteX22" fmla="*/ 247114 w 338138"/>
                <a:gd name="connsiteY22" fmla="*/ 259384 h 335282"/>
                <a:gd name="connsiteX23" fmla="*/ 233962 w 338138"/>
                <a:gd name="connsiteY23" fmla="*/ 248892 h 335282"/>
                <a:gd name="connsiteX24" fmla="*/ 155054 w 338138"/>
                <a:gd name="connsiteY24" fmla="*/ 251515 h 335282"/>
                <a:gd name="connsiteX25" fmla="*/ 49843 w 338138"/>
                <a:gd name="connsiteY25" fmla="*/ 251515 h 335282"/>
                <a:gd name="connsiteX26" fmla="*/ 49843 w 338138"/>
                <a:gd name="connsiteY26" fmla="*/ 231844 h 335282"/>
                <a:gd name="connsiteX27" fmla="*/ 135327 w 338138"/>
                <a:gd name="connsiteY27" fmla="*/ 231844 h 335282"/>
                <a:gd name="connsiteX28" fmla="*/ 122175 w 338138"/>
                <a:gd name="connsiteY28" fmla="*/ 201682 h 335282"/>
                <a:gd name="connsiteX29" fmla="*/ 49843 w 338138"/>
                <a:gd name="connsiteY29" fmla="*/ 201682 h 335282"/>
                <a:gd name="connsiteX30" fmla="*/ 49843 w 338138"/>
                <a:gd name="connsiteY30" fmla="*/ 183322 h 335282"/>
                <a:gd name="connsiteX31" fmla="*/ 120860 w 338138"/>
                <a:gd name="connsiteY31" fmla="*/ 183322 h 335282"/>
                <a:gd name="connsiteX32" fmla="*/ 131381 w 338138"/>
                <a:gd name="connsiteY32" fmla="*/ 153159 h 335282"/>
                <a:gd name="connsiteX33" fmla="*/ 49843 w 338138"/>
                <a:gd name="connsiteY33" fmla="*/ 153159 h 335282"/>
                <a:gd name="connsiteX34" fmla="*/ 49843 w 338138"/>
                <a:gd name="connsiteY34" fmla="*/ 134800 h 335282"/>
                <a:gd name="connsiteX35" fmla="*/ 147163 w 338138"/>
                <a:gd name="connsiteY35" fmla="*/ 134800 h 335282"/>
                <a:gd name="connsiteX36" fmla="*/ 243168 w 338138"/>
                <a:gd name="connsiteY36" fmla="*/ 138734 h 335282"/>
                <a:gd name="connsiteX37" fmla="*/ 251059 w 338138"/>
                <a:gd name="connsiteY37" fmla="*/ 231844 h 335282"/>
                <a:gd name="connsiteX38" fmla="*/ 264210 w 338138"/>
                <a:gd name="connsiteY38" fmla="*/ 243647 h 335282"/>
                <a:gd name="connsiteX39" fmla="*/ 272101 w 338138"/>
                <a:gd name="connsiteY39" fmla="*/ 238401 h 335282"/>
                <a:gd name="connsiteX40" fmla="*/ 290513 w 338138"/>
                <a:gd name="connsiteY40" fmla="*/ 256761 h 335282"/>
                <a:gd name="connsiteX41" fmla="*/ 290513 w 338138"/>
                <a:gd name="connsiteY41" fmla="*/ 28575 h 335282"/>
                <a:gd name="connsiteX42" fmla="*/ 22225 w 338138"/>
                <a:gd name="connsiteY42" fmla="*/ 28575 h 335282"/>
                <a:gd name="connsiteX43" fmla="*/ 0 w 338138"/>
                <a:gd name="connsiteY43" fmla="*/ 0 h 335282"/>
                <a:gd name="connsiteX44" fmla="*/ 311721 w 338138"/>
                <a:gd name="connsiteY44" fmla="*/ 0 h 335282"/>
                <a:gd name="connsiteX45" fmla="*/ 311721 w 338138"/>
                <a:gd name="connsiteY45" fmla="*/ 278479 h 335282"/>
                <a:gd name="connsiteX46" fmla="*/ 338138 w 338138"/>
                <a:gd name="connsiteY46" fmla="*/ 304875 h 335282"/>
                <a:gd name="connsiteX47" fmla="*/ 330213 w 338138"/>
                <a:gd name="connsiteY47" fmla="*/ 325992 h 335282"/>
                <a:gd name="connsiteX48" fmla="*/ 307759 w 338138"/>
                <a:gd name="connsiteY48" fmla="*/ 335230 h 335282"/>
                <a:gd name="connsiteX49" fmla="*/ 262850 w 338138"/>
                <a:gd name="connsiteY49" fmla="*/ 291677 h 335282"/>
                <a:gd name="connsiteX50" fmla="*/ 0 w 338138"/>
                <a:gd name="connsiteY50" fmla="*/ 291677 h 335282"/>
                <a:gd name="connsiteX51" fmla="*/ 0 w 338138"/>
                <a:gd name="connsiteY51" fmla="*/ 0 h 33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335282">
                  <a:moveTo>
                    <a:pt x="192254" y="135421"/>
                  </a:moveTo>
                  <a:cubicBezTo>
                    <a:pt x="177774" y="135421"/>
                    <a:pt x="163461" y="140666"/>
                    <a:pt x="152810" y="151158"/>
                  </a:cubicBezTo>
                  <a:cubicBezTo>
                    <a:pt x="130175" y="173452"/>
                    <a:pt x="130175" y="207548"/>
                    <a:pt x="152810" y="229842"/>
                  </a:cubicBezTo>
                  <a:cubicBezTo>
                    <a:pt x="174113" y="250825"/>
                    <a:pt x="210062" y="250825"/>
                    <a:pt x="232697" y="229842"/>
                  </a:cubicBezTo>
                  <a:cubicBezTo>
                    <a:pt x="254000" y="207548"/>
                    <a:pt x="254000" y="173452"/>
                    <a:pt x="232697" y="151158"/>
                  </a:cubicBezTo>
                  <a:cubicBezTo>
                    <a:pt x="221379" y="140666"/>
                    <a:pt x="206733" y="135421"/>
                    <a:pt x="192254" y="135421"/>
                  </a:cubicBezTo>
                  <a:close/>
                  <a:moveTo>
                    <a:pt x="238125" y="69850"/>
                  </a:moveTo>
                  <a:cubicBezTo>
                    <a:pt x="231111" y="69850"/>
                    <a:pt x="225425" y="74825"/>
                    <a:pt x="225425" y="80963"/>
                  </a:cubicBezTo>
                  <a:cubicBezTo>
                    <a:pt x="225425" y="87101"/>
                    <a:pt x="231111" y="92076"/>
                    <a:pt x="238125" y="92076"/>
                  </a:cubicBezTo>
                  <a:cubicBezTo>
                    <a:pt x="245139" y="92076"/>
                    <a:pt x="250825" y="87101"/>
                    <a:pt x="250825" y="80963"/>
                  </a:cubicBezTo>
                  <a:cubicBezTo>
                    <a:pt x="250825" y="74825"/>
                    <a:pt x="245139" y="69850"/>
                    <a:pt x="238125" y="69850"/>
                  </a:cubicBezTo>
                  <a:close/>
                  <a:moveTo>
                    <a:pt x="214313" y="57150"/>
                  </a:moveTo>
                  <a:lnTo>
                    <a:pt x="263526" y="57150"/>
                  </a:lnTo>
                  <a:lnTo>
                    <a:pt x="263526" y="106363"/>
                  </a:lnTo>
                  <a:lnTo>
                    <a:pt x="214313" y="106363"/>
                  </a:lnTo>
                  <a:close/>
                  <a:moveTo>
                    <a:pt x="49213" y="57150"/>
                  </a:moveTo>
                  <a:lnTo>
                    <a:pt x="195263" y="57150"/>
                  </a:lnTo>
                  <a:lnTo>
                    <a:pt x="195263" y="106363"/>
                  </a:lnTo>
                  <a:lnTo>
                    <a:pt x="49213" y="106363"/>
                  </a:lnTo>
                  <a:close/>
                  <a:moveTo>
                    <a:pt x="22225" y="28575"/>
                  </a:moveTo>
                  <a:cubicBezTo>
                    <a:pt x="22225" y="28575"/>
                    <a:pt x="22225" y="28575"/>
                    <a:pt x="22225" y="269875"/>
                  </a:cubicBezTo>
                  <a:lnTo>
                    <a:pt x="241853" y="269875"/>
                  </a:lnTo>
                  <a:cubicBezTo>
                    <a:pt x="241853" y="269875"/>
                    <a:pt x="241853" y="269875"/>
                    <a:pt x="247114" y="259384"/>
                  </a:cubicBezTo>
                  <a:cubicBezTo>
                    <a:pt x="247114" y="259384"/>
                    <a:pt x="247114" y="259384"/>
                    <a:pt x="233962" y="248892"/>
                  </a:cubicBezTo>
                  <a:cubicBezTo>
                    <a:pt x="210289" y="264629"/>
                    <a:pt x="178726" y="265941"/>
                    <a:pt x="155054" y="251515"/>
                  </a:cubicBezTo>
                  <a:cubicBezTo>
                    <a:pt x="155054" y="251515"/>
                    <a:pt x="155054" y="251515"/>
                    <a:pt x="49843" y="251515"/>
                  </a:cubicBezTo>
                  <a:cubicBezTo>
                    <a:pt x="49843" y="251515"/>
                    <a:pt x="49843" y="251515"/>
                    <a:pt x="49843" y="231844"/>
                  </a:cubicBezTo>
                  <a:cubicBezTo>
                    <a:pt x="49843" y="231844"/>
                    <a:pt x="49843" y="231844"/>
                    <a:pt x="135327" y="231844"/>
                  </a:cubicBezTo>
                  <a:cubicBezTo>
                    <a:pt x="128751" y="222664"/>
                    <a:pt x="123490" y="213484"/>
                    <a:pt x="122175" y="201682"/>
                  </a:cubicBezTo>
                  <a:cubicBezTo>
                    <a:pt x="122175" y="201682"/>
                    <a:pt x="122175" y="201682"/>
                    <a:pt x="49843" y="201682"/>
                  </a:cubicBezTo>
                  <a:cubicBezTo>
                    <a:pt x="49843" y="201682"/>
                    <a:pt x="49843" y="201682"/>
                    <a:pt x="49843" y="183322"/>
                  </a:cubicBezTo>
                  <a:cubicBezTo>
                    <a:pt x="49843" y="183322"/>
                    <a:pt x="49843" y="183322"/>
                    <a:pt x="120860" y="183322"/>
                  </a:cubicBezTo>
                  <a:cubicBezTo>
                    <a:pt x="122175" y="172831"/>
                    <a:pt x="124806" y="162339"/>
                    <a:pt x="131381" y="153159"/>
                  </a:cubicBezTo>
                  <a:cubicBezTo>
                    <a:pt x="131381" y="153159"/>
                    <a:pt x="131381" y="153159"/>
                    <a:pt x="49843" y="153159"/>
                  </a:cubicBezTo>
                  <a:cubicBezTo>
                    <a:pt x="49843" y="153159"/>
                    <a:pt x="49843" y="153159"/>
                    <a:pt x="49843" y="134800"/>
                  </a:cubicBezTo>
                  <a:cubicBezTo>
                    <a:pt x="49843" y="134800"/>
                    <a:pt x="49843" y="134800"/>
                    <a:pt x="147163" y="134800"/>
                  </a:cubicBezTo>
                  <a:cubicBezTo>
                    <a:pt x="174781" y="111194"/>
                    <a:pt x="216865" y="112506"/>
                    <a:pt x="243168" y="138734"/>
                  </a:cubicBezTo>
                  <a:cubicBezTo>
                    <a:pt x="269471" y="164962"/>
                    <a:pt x="270786" y="202993"/>
                    <a:pt x="251059" y="231844"/>
                  </a:cubicBezTo>
                  <a:cubicBezTo>
                    <a:pt x="251059" y="231844"/>
                    <a:pt x="251059" y="231844"/>
                    <a:pt x="264210" y="243647"/>
                  </a:cubicBezTo>
                  <a:cubicBezTo>
                    <a:pt x="264210" y="243647"/>
                    <a:pt x="264210" y="243647"/>
                    <a:pt x="272101" y="238401"/>
                  </a:cubicBezTo>
                  <a:cubicBezTo>
                    <a:pt x="272101" y="238401"/>
                    <a:pt x="272101" y="238401"/>
                    <a:pt x="290513" y="256761"/>
                  </a:cubicBezTo>
                  <a:cubicBezTo>
                    <a:pt x="290513" y="256761"/>
                    <a:pt x="290513" y="256761"/>
                    <a:pt x="290513" y="28575"/>
                  </a:cubicBezTo>
                  <a:cubicBezTo>
                    <a:pt x="290513" y="28575"/>
                    <a:pt x="290513" y="28575"/>
                    <a:pt x="22225" y="28575"/>
                  </a:cubicBezTo>
                  <a:close/>
                  <a:moveTo>
                    <a:pt x="0" y="0"/>
                  </a:moveTo>
                  <a:cubicBezTo>
                    <a:pt x="0" y="0"/>
                    <a:pt x="0" y="0"/>
                    <a:pt x="311721" y="0"/>
                  </a:cubicBezTo>
                  <a:cubicBezTo>
                    <a:pt x="311721" y="0"/>
                    <a:pt x="311721" y="0"/>
                    <a:pt x="311721" y="278479"/>
                  </a:cubicBezTo>
                  <a:cubicBezTo>
                    <a:pt x="311721" y="278479"/>
                    <a:pt x="311721" y="278479"/>
                    <a:pt x="338138" y="304875"/>
                  </a:cubicBezTo>
                  <a:cubicBezTo>
                    <a:pt x="338138" y="304875"/>
                    <a:pt x="338138" y="316753"/>
                    <a:pt x="330213" y="325992"/>
                  </a:cubicBezTo>
                  <a:cubicBezTo>
                    <a:pt x="320967" y="336550"/>
                    <a:pt x="307759" y="335230"/>
                    <a:pt x="307759" y="335230"/>
                  </a:cubicBezTo>
                  <a:cubicBezTo>
                    <a:pt x="307759" y="335230"/>
                    <a:pt x="307759" y="335230"/>
                    <a:pt x="262850" y="291677"/>
                  </a:cubicBezTo>
                  <a:cubicBezTo>
                    <a:pt x="262850" y="291677"/>
                    <a:pt x="262850" y="291677"/>
                    <a:pt x="0" y="291677"/>
                  </a:cubicBezTo>
                  <a:cubicBezTo>
                    <a:pt x="0" y="291677"/>
                    <a:pt x="0" y="291677"/>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grpSp>
        <p:nvGrpSpPr>
          <p:cNvPr id="15" name="组合 14">
            <a:extLst>
              <a:ext uri="{FF2B5EF4-FFF2-40B4-BE49-F238E27FC236}">
                <a16:creationId xmlns:a16="http://schemas.microsoft.com/office/drawing/2014/main" id="{FE242C3F-16ED-4AA6-8441-DE536F5635CE}"/>
              </a:ext>
            </a:extLst>
          </p:cNvPr>
          <p:cNvGrpSpPr/>
          <p:nvPr/>
        </p:nvGrpSpPr>
        <p:grpSpPr>
          <a:xfrm>
            <a:off x="1252364" y="3694053"/>
            <a:ext cx="584200" cy="584200"/>
            <a:chOff x="1028700" y="1853169"/>
            <a:chExt cx="787400" cy="787400"/>
          </a:xfrm>
        </p:grpSpPr>
        <p:sp>
          <p:nvSpPr>
            <p:cNvPr id="16" name="椭圆 15">
              <a:extLst>
                <a:ext uri="{FF2B5EF4-FFF2-40B4-BE49-F238E27FC236}">
                  <a16:creationId xmlns:a16="http://schemas.microsoft.com/office/drawing/2014/main" id="{4A620433-D551-4A71-8EDB-2441443DE1F7}"/>
                </a:ext>
              </a:extLst>
            </p:cNvPr>
            <p:cNvSpPr/>
            <p:nvPr/>
          </p:nvSpPr>
          <p:spPr>
            <a:xfrm>
              <a:off x="1028700" y="1853169"/>
              <a:ext cx="787400" cy="787400"/>
            </a:xfrm>
            <a:prstGeom prst="ellipse">
              <a:avLst/>
            </a:prstGeom>
            <a:blipFill dpi="0" rotWithShape="1">
              <a:blip r:embed="rId8" cstate="screen">
                <a:extLst>
                  <a:ext uri="{28A0092B-C50C-407E-A947-70E740481C1C}">
                    <a14:useLocalDpi xmlns:a14="http://schemas.microsoft.com/office/drawing/2010/main"/>
                  </a:ext>
                </a:extLst>
              </a:blip>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77"/>
              <a:endParaRPr lang="zh-CN" altLang="en-US" sz="2400">
                <a:cs typeface="+mn-ea"/>
                <a:sym typeface="+mn-lt"/>
              </a:endParaRPr>
            </a:p>
          </p:txBody>
        </p:sp>
        <p:sp>
          <p:nvSpPr>
            <p:cNvPr id="17" name="椭圆 16">
              <a:extLst>
                <a:ext uri="{FF2B5EF4-FFF2-40B4-BE49-F238E27FC236}">
                  <a16:creationId xmlns:a16="http://schemas.microsoft.com/office/drawing/2014/main" id="{DECBB02D-FBD5-48BC-878C-D800AE0BAEB1}"/>
                </a:ext>
              </a:extLst>
            </p:cNvPr>
            <p:cNvSpPr/>
            <p:nvPr/>
          </p:nvSpPr>
          <p:spPr>
            <a:xfrm>
              <a:off x="1237694" y="2062163"/>
              <a:ext cx="369412" cy="369412"/>
            </a:xfrm>
            <a:custGeom>
              <a:avLst/>
              <a:gdLst>
                <a:gd name="connsiteX0" fmla="*/ 311151 w 331788"/>
                <a:gd name="connsiteY0" fmla="*/ 34925 h 331788"/>
                <a:gd name="connsiteX1" fmla="*/ 331788 w 331788"/>
                <a:gd name="connsiteY1" fmla="*/ 92075 h 331788"/>
                <a:gd name="connsiteX2" fmla="*/ 311151 w 331788"/>
                <a:gd name="connsiteY2" fmla="*/ 98425 h 331788"/>
                <a:gd name="connsiteX3" fmla="*/ 304801 w 331788"/>
                <a:gd name="connsiteY3" fmla="*/ 76200 h 331788"/>
                <a:gd name="connsiteX4" fmla="*/ 254001 w 331788"/>
                <a:gd name="connsiteY4" fmla="*/ 222251 h 331788"/>
                <a:gd name="connsiteX5" fmla="*/ 206376 w 331788"/>
                <a:gd name="connsiteY5" fmla="*/ 146050 h 331788"/>
                <a:gd name="connsiteX6" fmla="*/ 157163 w 331788"/>
                <a:gd name="connsiteY6" fmla="*/ 241301 h 331788"/>
                <a:gd name="connsiteX7" fmla="*/ 103188 w 331788"/>
                <a:gd name="connsiteY7" fmla="*/ 163513 h 331788"/>
                <a:gd name="connsiteX8" fmla="*/ 61913 w 331788"/>
                <a:gd name="connsiteY8" fmla="*/ 242888 h 331788"/>
                <a:gd name="connsiteX9" fmla="*/ 44450 w 331788"/>
                <a:gd name="connsiteY9" fmla="*/ 231776 h 331788"/>
                <a:gd name="connsiteX10" fmla="*/ 101600 w 331788"/>
                <a:gd name="connsiteY10" fmla="*/ 123825 h 331788"/>
                <a:gd name="connsiteX11" fmla="*/ 153988 w 331788"/>
                <a:gd name="connsiteY11" fmla="*/ 201613 h 331788"/>
                <a:gd name="connsiteX12" fmla="*/ 203201 w 331788"/>
                <a:gd name="connsiteY12" fmla="*/ 106363 h 331788"/>
                <a:gd name="connsiteX13" fmla="*/ 247651 w 331788"/>
                <a:gd name="connsiteY13" fmla="*/ 174625 h 331788"/>
                <a:gd name="connsiteX14" fmla="*/ 284163 w 331788"/>
                <a:gd name="connsiteY14" fmla="*/ 69850 h 331788"/>
                <a:gd name="connsiteX15" fmla="*/ 263526 w 331788"/>
                <a:gd name="connsiteY15" fmla="*/ 79375 h 331788"/>
                <a:gd name="connsiteX16" fmla="*/ 255588 w 331788"/>
                <a:gd name="connsiteY16" fmla="*/ 61913 h 331788"/>
                <a:gd name="connsiteX17" fmla="*/ 0 w 331788"/>
                <a:gd name="connsiteY17" fmla="*/ 0 h 331788"/>
                <a:gd name="connsiteX18" fmla="*/ 20637 w 331788"/>
                <a:gd name="connsiteY18" fmla="*/ 0 h 331788"/>
                <a:gd name="connsiteX19" fmla="*/ 20637 w 331788"/>
                <a:gd name="connsiteY19" fmla="*/ 311151 h 331788"/>
                <a:gd name="connsiteX20" fmla="*/ 331788 w 331788"/>
                <a:gd name="connsiteY20" fmla="*/ 311151 h 331788"/>
                <a:gd name="connsiteX21" fmla="*/ 331788 w 331788"/>
                <a:gd name="connsiteY21" fmla="*/ 331788 h 331788"/>
                <a:gd name="connsiteX22" fmla="*/ 0 w 331788"/>
                <a:gd name="connsiteY22" fmla="*/ 331788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1788" h="331788">
                  <a:moveTo>
                    <a:pt x="311151" y="34925"/>
                  </a:moveTo>
                  <a:lnTo>
                    <a:pt x="331788" y="92075"/>
                  </a:lnTo>
                  <a:lnTo>
                    <a:pt x="311151" y="98425"/>
                  </a:lnTo>
                  <a:lnTo>
                    <a:pt x="304801" y="76200"/>
                  </a:lnTo>
                  <a:lnTo>
                    <a:pt x="254001" y="222251"/>
                  </a:lnTo>
                  <a:lnTo>
                    <a:pt x="206376" y="146050"/>
                  </a:lnTo>
                  <a:lnTo>
                    <a:pt x="157163" y="241301"/>
                  </a:lnTo>
                  <a:lnTo>
                    <a:pt x="103188" y="163513"/>
                  </a:lnTo>
                  <a:lnTo>
                    <a:pt x="61913" y="242888"/>
                  </a:lnTo>
                  <a:lnTo>
                    <a:pt x="44450" y="231776"/>
                  </a:lnTo>
                  <a:lnTo>
                    <a:pt x="101600" y="123825"/>
                  </a:lnTo>
                  <a:lnTo>
                    <a:pt x="153988" y="201613"/>
                  </a:lnTo>
                  <a:lnTo>
                    <a:pt x="203201" y="106363"/>
                  </a:lnTo>
                  <a:lnTo>
                    <a:pt x="247651" y="174625"/>
                  </a:lnTo>
                  <a:lnTo>
                    <a:pt x="284163" y="69850"/>
                  </a:lnTo>
                  <a:lnTo>
                    <a:pt x="263526" y="79375"/>
                  </a:lnTo>
                  <a:lnTo>
                    <a:pt x="255588" y="61913"/>
                  </a:lnTo>
                  <a:close/>
                  <a:moveTo>
                    <a:pt x="0" y="0"/>
                  </a:moveTo>
                  <a:lnTo>
                    <a:pt x="20637" y="0"/>
                  </a:lnTo>
                  <a:lnTo>
                    <a:pt x="20637" y="311151"/>
                  </a:lnTo>
                  <a:lnTo>
                    <a:pt x="331788" y="311151"/>
                  </a:lnTo>
                  <a:lnTo>
                    <a:pt x="331788" y="331788"/>
                  </a:lnTo>
                  <a:lnTo>
                    <a:pt x="0" y="3317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grpSp>
        <p:nvGrpSpPr>
          <p:cNvPr id="22" name="组合 21">
            <a:extLst>
              <a:ext uri="{FF2B5EF4-FFF2-40B4-BE49-F238E27FC236}">
                <a16:creationId xmlns:a16="http://schemas.microsoft.com/office/drawing/2014/main" id="{D00D54F1-975D-4F70-9866-FB0D4A0FE68A}"/>
              </a:ext>
            </a:extLst>
          </p:cNvPr>
          <p:cNvGrpSpPr/>
          <p:nvPr/>
        </p:nvGrpSpPr>
        <p:grpSpPr>
          <a:xfrm>
            <a:off x="1252364" y="4941828"/>
            <a:ext cx="584200" cy="584200"/>
            <a:chOff x="1028700" y="1853169"/>
            <a:chExt cx="787400" cy="787400"/>
          </a:xfrm>
        </p:grpSpPr>
        <p:sp>
          <p:nvSpPr>
            <p:cNvPr id="23" name="椭圆 22">
              <a:extLst>
                <a:ext uri="{FF2B5EF4-FFF2-40B4-BE49-F238E27FC236}">
                  <a16:creationId xmlns:a16="http://schemas.microsoft.com/office/drawing/2014/main" id="{3559DB1E-0ED5-4B60-BB96-37F356143CB6}"/>
                </a:ext>
              </a:extLst>
            </p:cNvPr>
            <p:cNvSpPr/>
            <p:nvPr/>
          </p:nvSpPr>
          <p:spPr>
            <a:xfrm>
              <a:off x="1028700" y="1853169"/>
              <a:ext cx="787400" cy="787400"/>
            </a:xfrm>
            <a:prstGeom prst="ellipse">
              <a:avLst/>
            </a:prstGeom>
            <a:blipFill>
              <a:blip r:embed="rId9" cstate="screen">
                <a:extLst>
                  <a:ext uri="{28A0092B-C50C-407E-A947-70E740481C1C}">
                    <a14:useLocalDpi xmlns:a14="http://schemas.microsoft.com/office/drawing/2010/main"/>
                  </a:ext>
                </a:extLst>
              </a:blip>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77"/>
              <a:endParaRPr lang="zh-CN" altLang="en-US" sz="2400">
                <a:cs typeface="+mn-ea"/>
                <a:sym typeface="+mn-lt"/>
              </a:endParaRPr>
            </a:p>
          </p:txBody>
        </p:sp>
        <p:sp>
          <p:nvSpPr>
            <p:cNvPr id="24" name="椭圆 23">
              <a:extLst>
                <a:ext uri="{FF2B5EF4-FFF2-40B4-BE49-F238E27FC236}">
                  <a16:creationId xmlns:a16="http://schemas.microsoft.com/office/drawing/2014/main" id="{D6FD0843-745F-42EC-A8DE-A901859A6EE4}"/>
                </a:ext>
              </a:extLst>
            </p:cNvPr>
            <p:cNvSpPr/>
            <p:nvPr/>
          </p:nvSpPr>
          <p:spPr>
            <a:xfrm>
              <a:off x="1237694" y="2087311"/>
              <a:ext cx="369412" cy="319115"/>
            </a:xfrm>
            <a:custGeom>
              <a:avLst/>
              <a:gdLst>
                <a:gd name="T0" fmla="*/ 185 w 256"/>
                <a:gd name="T1" fmla="*/ 0 h 222"/>
                <a:gd name="T2" fmla="*/ 256 w 256"/>
                <a:gd name="T3" fmla="*/ 71 h 222"/>
                <a:gd name="T4" fmla="*/ 128 w 256"/>
                <a:gd name="T5" fmla="*/ 222 h 222"/>
                <a:gd name="T6" fmla="*/ 0 w 256"/>
                <a:gd name="T7" fmla="*/ 71 h 222"/>
                <a:gd name="T8" fmla="*/ 71 w 256"/>
                <a:gd name="T9" fmla="*/ 0 h 222"/>
                <a:gd name="T10" fmla="*/ 128 w 256"/>
                <a:gd name="T11" fmla="*/ 30 h 222"/>
                <a:gd name="T12" fmla="*/ 185 w 256"/>
                <a:gd name="T13" fmla="*/ 0 h 222"/>
              </a:gdLst>
              <a:ahLst/>
              <a:cxnLst>
                <a:cxn ang="0">
                  <a:pos x="T0" y="T1"/>
                </a:cxn>
                <a:cxn ang="0">
                  <a:pos x="T2" y="T3"/>
                </a:cxn>
                <a:cxn ang="0">
                  <a:pos x="T4" y="T5"/>
                </a:cxn>
                <a:cxn ang="0">
                  <a:pos x="T6" y="T7"/>
                </a:cxn>
                <a:cxn ang="0">
                  <a:pos x="T8" y="T9"/>
                </a:cxn>
                <a:cxn ang="0">
                  <a:pos x="T10" y="T11"/>
                </a:cxn>
                <a:cxn ang="0">
                  <a:pos x="T12" y="T13"/>
                </a:cxn>
              </a:cxnLst>
              <a:rect l="0" t="0" r="r" b="b"/>
              <a:pathLst>
                <a:path w="256" h="222">
                  <a:moveTo>
                    <a:pt x="185" y="0"/>
                  </a:moveTo>
                  <a:cubicBezTo>
                    <a:pt x="224" y="0"/>
                    <a:pt x="256" y="32"/>
                    <a:pt x="256" y="71"/>
                  </a:cubicBezTo>
                  <a:cubicBezTo>
                    <a:pt x="256" y="136"/>
                    <a:pt x="128" y="222"/>
                    <a:pt x="128" y="222"/>
                  </a:cubicBezTo>
                  <a:cubicBezTo>
                    <a:pt x="128" y="222"/>
                    <a:pt x="0" y="139"/>
                    <a:pt x="0" y="71"/>
                  </a:cubicBezTo>
                  <a:cubicBezTo>
                    <a:pt x="0" y="23"/>
                    <a:pt x="32" y="0"/>
                    <a:pt x="71" y="0"/>
                  </a:cubicBezTo>
                  <a:cubicBezTo>
                    <a:pt x="94" y="0"/>
                    <a:pt x="115" y="12"/>
                    <a:pt x="128" y="30"/>
                  </a:cubicBezTo>
                  <a:cubicBezTo>
                    <a:pt x="141" y="12"/>
                    <a:pt x="162" y="0"/>
                    <a:pt x="1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grpSp>
        <p:nvGrpSpPr>
          <p:cNvPr id="27" name="组合 26">
            <a:extLst>
              <a:ext uri="{FF2B5EF4-FFF2-40B4-BE49-F238E27FC236}">
                <a16:creationId xmlns:a16="http://schemas.microsoft.com/office/drawing/2014/main" id="{46A190DA-F872-499E-B98E-6BFFE20D37B1}"/>
              </a:ext>
            </a:extLst>
          </p:cNvPr>
          <p:cNvGrpSpPr/>
          <p:nvPr/>
        </p:nvGrpSpPr>
        <p:grpSpPr>
          <a:xfrm>
            <a:off x="2038641" y="2338431"/>
            <a:ext cx="3638259" cy="795909"/>
            <a:chOff x="3389686" y="2343753"/>
            <a:chExt cx="3638259" cy="795909"/>
          </a:xfrm>
        </p:grpSpPr>
        <p:sp>
          <p:nvSpPr>
            <p:cNvPr id="28" name="文本框 27">
              <a:extLst>
                <a:ext uri="{FF2B5EF4-FFF2-40B4-BE49-F238E27FC236}">
                  <a16:creationId xmlns:a16="http://schemas.microsoft.com/office/drawing/2014/main" id="{37EC8909-C577-4578-A192-EDC772070D4A}"/>
                </a:ext>
              </a:extLst>
            </p:cNvPr>
            <p:cNvSpPr txBox="1"/>
            <p:nvPr/>
          </p:nvSpPr>
          <p:spPr>
            <a:xfrm>
              <a:off x="3389687" y="2343753"/>
              <a:ext cx="1962344" cy="369332"/>
            </a:xfrm>
            <a:prstGeom prst="rect">
              <a:avLst/>
            </a:prstGeom>
            <a:noFill/>
          </p:spPr>
          <p:txBody>
            <a:bodyPr wrap="square" rtlCol="0">
              <a:spAutoFit/>
              <a:scene3d>
                <a:camera prst="orthographicFront"/>
                <a:lightRig rig="threePt" dir="t"/>
              </a:scene3d>
              <a:sp3d contourW="12700"/>
            </a:bodyPr>
            <a:lstStyle/>
            <a:p>
              <a:r>
                <a:rPr lang="en-US" altLang="zh-CN" b="1" dirty="0">
                  <a:solidFill>
                    <a:schemeClr val="tx1">
                      <a:lumMod val="65000"/>
                      <a:lumOff val="35000"/>
                    </a:schemeClr>
                  </a:solidFill>
                  <a:cs typeface="+mn-ea"/>
                  <a:sym typeface="+mn-lt"/>
                </a:rPr>
                <a:t>Add title text</a:t>
              </a:r>
              <a:endParaRPr lang="zh-CN" altLang="en-US" b="1" dirty="0">
                <a:solidFill>
                  <a:schemeClr val="tx1">
                    <a:lumMod val="65000"/>
                    <a:lumOff val="35000"/>
                  </a:schemeClr>
                </a:solidFill>
                <a:cs typeface="+mn-ea"/>
                <a:sym typeface="+mn-lt"/>
              </a:endParaRPr>
            </a:p>
          </p:txBody>
        </p:sp>
        <p:sp>
          <p:nvSpPr>
            <p:cNvPr id="29" name="文本框 28">
              <a:extLst>
                <a:ext uri="{FF2B5EF4-FFF2-40B4-BE49-F238E27FC236}">
                  <a16:creationId xmlns:a16="http://schemas.microsoft.com/office/drawing/2014/main" id="{5DF94850-D150-454F-A494-1E11AA13A47F}"/>
                </a:ext>
              </a:extLst>
            </p:cNvPr>
            <p:cNvSpPr txBox="1"/>
            <p:nvPr/>
          </p:nvSpPr>
          <p:spPr>
            <a:xfrm>
              <a:off x="3389686" y="2696464"/>
              <a:ext cx="3638259" cy="443198"/>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bg1">
                      <a:lumMod val="50000"/>
                    </a:schemeClr>
                  </a:solidFill>
                  <a:cs typeface="+mn-ea"/>
                  <a:sym typeface="+mn-lt"/>
                </a:rPr>
                <a:t>The user print the presentation and make it into a it into a film to be used in a wider field</a:t>
              </a:r>
            </a:p>
          </p:txBody>
        </p:sp>
      </p:grpSp>
      <p:grpSp>
        <p:nvGrpSpPr>
          <p:cNvPr id="30" name="组合 29">
            <a:extLst>
              <a:ext uri="{FF2B5EF4-FFF2-40B4-BE49-F238E27FC236}">
                <a16:creationId xmlns:a16="http://schemas.microsoft.com/office/drawing/2014/main" id="{7CDF0ACC-8CFE-4972-B67E-153A822A5A51}"/>
              </a:ext>
            </a:extLst>
          </p:cNvPr>
          <p:cNvGrpSpPr/>
          <p:nvPr/>
        </p:nvGrpSpPr>
        <p:grpSpPr>
          <a:xfrm>
            <a:off x="2038641" y="3588198"/>
            <a:ext cx="3638259" cy="795909"/>
            <a:chOff x="3389686" y="2343753"/>
            <a:chExt cx="3638259" cy="795909"/>
          </a:xfrm>
        </p:grpSpPr>
        <p:sp>
          <p:nvSpPr>
            <p:cNvPr id="31" name="文本框 30">
              <a:extLst>
                <a:ext uri="{FF2B5EF4-FFF2-40B4-BE49-F238E27FC236}">
                  <a16:creationId xmlns:a16="http://schemas.microsoft.com/office/drawing/2014/main" id="{3F8D5D34-E8BA-4C45-A92C-A5477B2CB1A0}"/>
                </a:ext>
              </a:extLst>
            </p:cNvPr>
            <p:cNvSpPr txBox="1"/>
            <p:nvPr/>
          </p:nvSpPr>
          <p:spPr>
            <a:xfrm>
              <a:off x="3389687" y="2343753"/>
              <a:ext cx="1962344" cy="369332"/>
            </a:xfrm>
            <a:prstGeom prst="rect">
              <a:avLst/>
            </a:prstGeom>
            <a:noFill/>
          </p:spPr>
          <p:txBody>
            <a:bodyPr wrap="square" rtlCol="0">
              <a:spAutoFit/>
              <a:scene3d>
                <a:camera prst="orthographicFront"/>
                <a:lightRig rig="threePt" dir="t"/>
              </a:scene3d>
              <a:sp3d contourW="12700"/>
            </a:bodyPr>
            <a:lstStyle/>
            <a:p>
              <a:r>
                <a:rPr lang="en-US" altLang="zh-CN" b="1" dirty="0">
                  <a:solidFill>
                    <a:schemeClr val="tx1">
                      <a:lumMod val="65000"/>
                      <a:lumOff val="35000"/>
                    </a:schemeClr>
                  </a:solidFill>
                  <a:cs typeface="+mn-ea"/>
                  <a:sym typeface="+mn-lt"/>
                </a:rPr>
                <a:t>Add title text</a:t>
              </a:r>
              <a:endParaRPr lang="zh-CN" altLang="en-US" b="1" dirty="0">
                <a:solidFill>
                  <a:schemeClr val="tx1">
                    <a:lumMod val="65000"/>
                    <a:lumOff val="35000"/>
                  </a:schemeClr>
                </a:solidFill>
                <a:cs typeface="+mn-ea"/>
                <a:sym typeface="+mn-lt"/>
              </a:endParaRPr>
            </a:p>
          </p:txBody>
        </p:sp>
        <p:sp>
          <p:nvSpPr>
            <p:cNvPr id="32" name="文本框 31">
              <a:extLst>
                <a:ext uri="{FF2B5EF4-FFF2-40B4-BE49-F238E27FC236}">
                  <a16:creationId xmlns:a16="http://schemas.microsoft.com/office/drawing/2014/main" id="{9010157A-705F-45AA-B96C-440BE222975B}"/>
                </a:ext>
              </a:extLst>
            </p:cNvPr>
            <p:cNvSpPr txBox="1"/>
            <p:nvPr/>
          </p:nvSpPr>
          <p:spPr>
            <a:xfrm>
              <a:off x="3389686" y="2696464"/>
              <a:ext cx="3638259" cy="443198"/>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bg1">
                      <a:lumMod val="50000"/>
                    </a:schemeClr>
                  </a:solidFill>
                  <a:cs typeface="+mn-ea"/>
                  <a:sym typeface="+mn-lt"/>
                </a:rPr>
                <a:t>The user print the presentation and make it into a it into a film to be used in a wider field</a:t>
              </a:r>
            </a:p>
          </p:txBody>
        </p:sp>
      </p:grpSp>
      <p:grpSp>
        <p:nvGrpSpPr>
          <p:cNvPr id="33" name="组合 32">
            <a:extLst>
              <a:ext uri="{FF2B5EF4-FFF2-40B4-BE49-F238E27FC236}">
                <a16:creationId xmlns:a16="http://schemas.microsoft.com/office/drawing/2014/main" id="{72806455-5C74-43AE-9220-FE73B6B3C452}"/>
              </a:ext>
            </a:extLst>
          </p:cNvPr>
          <p:cNvGrpSpPr/>
          <p:nvPr/>
        </p:nvGrpSpPr>
        <p:grpSpPr>
          <a:xfrm>
            <a:off x="2038641" y="4835972"/>
            <a:ext cx="3638259" cy="795909"/>
            <a:chOff x="3389686" y="2343753"/>
            <a:chExt cx="3638259" cy="795909"/>
          </a:xfrm>
        </p:grpSpPr>
        <p:sp>
          <p:nvSpPr>
            <p:cNvPr id="34" name="文本框 33">
              <a:extLst>
                <a:ext uri="{FF2B5EF4-FFF2-40B4-BE49-F238E27FC236}">
                  <a16:creationId xmlns:a16="http://schemas.microsoft.com/office/drawing/2014/main" id="{5B656CE5-8CCE-4A3E-B032-013C1AB80612}"/>
                </a:ext>
              </a:extLst>
            </p:cNvPr>
            <p:cNvSpPr txBox="1"/>
            <p:nvPr/>
          </p:nvSpPr>
          <p:spPr>
            <a:xfrm>
              <a:off x="3389687" y="2343753"/>
              <a:ext cx="1962344" cy="369332"/>
            </a:xfrm>
            <a:prstGeom prst="rect">
              <a:avLst/>
            </a:prstGeom>
            <a:noFill/>
          </p:spPr>
          <p:txBody>
            <a:bodyPr wrap="square" rtlCol="0">
              <a:spAutoFit/>
              <a:scene3d>
                <a:camera prst="orthographicFront"/>
                <a:lightRig rig="threePt" dir="t"/>
              </a:scene3d>
              <a:sp3d contourW="12700"/>
            </a:bodyPr>
            <a:lstStyle/>
            <a:p>
              <a:r>
                <a:rPr lang="en-US" altLang="zh-CN" b="1" dirty="0">
                  <a:solidFill>
                    <a:schemeClr val="tx1">
                      <a:lumMod val="65000"/>
                      <a:lumOff val="35000"/>
                    </a:schemeClr>
                  </a:solidFill>
                  <a:cs typeface="+mn-ea"/>
                  <a:sym typeface="+mn-lt"/>
                </a:rPr>
                <a:t>Add title text</a:t>
              </a:r>
              <a:endParaRPr lang="zh-CN" altLang="en-US" b="1" dirty="0">
                <a:solidFill>
                  <a:schemeClr val="tx1">
                    <a:lumMod val="65000"/>
                    <a:lumOff val="35000"/>
                  </a:schemeClr>
                </a:solidFill>
                <a:cs typeface="+mn-ea"/>
                <a:sym typeface="+mn-lt"/>
              </a:endParaRPr>
            </a:p>
          </p:txBody>
        </p:sp>
        <p:sp>
          <p:nvSpPr>
            <p:cNvPr id="35" name="文本框 34">
              <a:extLst>
                <a:ext uri="{FF2B5EF4-FFF2-40B4-BE49-F238E27FC236}">
                  <a16:creationId xmlns:a16="http://schemas.microsoft.com/office/drawing/2014/main" id="{A3790E7E-1546-4B97-BE8E-6E529D2D20CC}"/>
                </a:ext>
              </a:extLst>
            </p:cNvPr>
            <p:cNvSpPr txBox="1"/>
            <p:nvPr/>
          </p:nvSpPr>
          <p:spPr>
            <a:xfrm>
              <a:off x="3389686" y="2696464"/>
              <a:ext cx="3638259" cy="443198"/>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bg1">
                      <a:lumMod val="50000"/>
                    </a:schemeClr>
                  </a:solidFill>
                  <a:cs typeface="+mn-ea"/>
                  <a:sym typeface="+mn-lt"/>
                </a:rPr>
                <a:t>The user print the presentation and make it into a it into a film to be used in a wider field</a:t>
              </a:r>
            </a:p>
          </p:txBody>
        </p:sp>
      </p:grpSp>
      <p:sp>
        <p:nvSpPr>
          <p:cNvPr id="41" name="文本框 40">
            <a:extLst>
              <a:ext uri="{FF2B5EF4-FFF2-40B4-BE49-F238E27FC236}">
                <a16:creationId xmlns:a16="http://schemas.microsoft.com/office/drawing/2014/main" id="{6998F8F7-A41A-4D92-8186-81D88A6BF8EE}"/>
              </a:ext>
            </a:extLst>
          </p:cNvPr>
          <p:cNvSpPr txBox="1"/>
          <p:nvPr/>
        </p:nvSpPr>
        <p:spPr>
          <a:xfrm>
            <a:off x="4134905" y="417749"/>
            <a:ext cx="3927406" cy="584775"/>
          </a:xfrm>
          <a:prstGeom prst="rect">
            <a:avLst/>
          </a:prstGeom>
          <a:noFill/>
        </p:spPr>
        <p:txBody>
          <a:bodyPr wrap="square" rtlCol="0">
            <a:spAutoFit/>
            <a:scene3d>
              <a:camera prst="orthographicFront"/>
              <a:lightRig rig="threePt" dir="t"/>
            </a:scene3d>
            <a:sp3d contourW="12700"/>
          </a:bodyPr>
          <a:lstStyle/>
          <a:p>
            <a:pPr algn="ctr"/>
            <a:r>
              <a:rPr lang="en-US" altLang="zh-CN" sz="3200" b="1" dirty="0">
                <a:blipFill dpi="0" rotWithShape="1">
                  <a:blip r:embed="rId10"/>
                  <a:srcRect/>
                  <a:tile tx="0" ty="0" sx="100000" sy="100000" flip="none" algn="tl"/>
                </a:blipFill>
                <a:cs typeface="+mn-ea"/>
                <a:sym typeface="+mn-lt"/>
              </a:rPr>
              <a:t>Add title text</a:t>
            </a:r>
            <a:endParaRPr lang="zh-CN" altLang="en-US" sz="3200" b="1" dirty="0">
              <a:blipFill dpi="0" rotWithShape="1">
                <a:blip r:embed="rId10"/>
                <a:srcRect/>
                <a:tile tx="0" ty="0" sx="100000" sy="100000" flip="none" algn="tl"/>
              </a:blipFill>
              <a:cs typeface="+mn-ea"/>
              <a:sym typeface="+mn-lt"/>
            </a:endParaRPr>
          </a:p>
        </p:txBody>
      </p:sp>
      <p:sp>
        <p:nvSpPr>
          <p:cNvPr id="42" name="文本框 41">
            <a:extLst>
              <a:ext uri="{FF2B5EF4-FFF2-40B4-BE49-F238E27FC236}">
                <a16:creationId xmlns:a16="http://schemas.microsoft.com/office/drawing/2014/main" id="{52B51027-AD78-476F-AA70-D8B5FE16A8DB}"/>
              </a:ext>
            </a:extLst>
          </p:cNvPr>
          <p:cNvSpPr txBox="1"/>
          <p:nvPr/>
        </p:nvSpPr>
        <p:spPr>
          <a:xfrm>
            <a:off x="3805686" y="1090201"/>
            <a:ext cx="4633464" cy="276999"/>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bg1">
                    <a:lumMod val="75000"/>
                  </a:schemeClr>
                </a:solidFill>
                <a:cs typeface="+mn-ea"/>
                <a:sym typeface="+mn-lt"/>
              </a:rPr>
              <a:t>Click here to add content, content to match the title. </a:t>
            </a:r>
          </a:p>
        </p:txBody>
      </p:sp>
      <p:cxnSp>
        <p:nvCxnSpPr>
          <p:cNvPr id="43" name="直接连接符 42">
            <a:extLst>
              <a:ext uri="{FF2B5EF4-FFF2-40B4-BE49-F238E27FC236}">
                <a16:creationId xmlns:a16="http://schemas.microsoft.com/office/drawing/2014/main" id="{C3894077-35C7-4F20-8A5A-7A8E15534BF1}"/>
              </a:ext>
            </a:extLst>
          </p:cNvPr>
          <p:cNvCxnSpPr>
            <a:cxnSpLocks/>
          </p:cNvCxnSpPr>
          <p:nvPr/>
        </p:nvCxnSpPr>
        <p:spPr>
          <a:xfrm>
            <a:off x="5935784" y="1040624"/>
            <a:ext cx="320432" cy="0"/>
          </a:xfrm>
          <a:prstGeom prst="line">
            <a:avLst/>
          </a:prstGeom>
          <a:ln w="28575">
            <a:solidFill>
              <a:srgbClr val="AB32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708845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childTnLst>
                          </p:cTn>
                        </p:par>
                        <p:par>
                          <p:cTn id="20" fill="hold">
                            <p:stCondLst>
                              <p:cond delay="500"/>
                            </p:stCondLst>
                            <p:childTnLst>
                              <p:par>
                                <p:cTn id="21" presetID="12" presetClass="entr" presetSubtype="8"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par>
                                <p:cTn id="25" presetID="12" presetClass="entr" presetSubtype="8"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p:tgtEl>
                                          <p:spTgt spid="30"/>
                                        </p:tgtEl>
                                        <p:attrNameLst>
                                          <p:attrName>ppt_x</p:attrName>
                                        </p:attrNameLst>
                                      </p:cBhvr>
                                      <p:tavLst>
                                        <p:tav tm="0">
                                          <p:val>
                                            <p:strVal val="#ppt_x-#ppt_w*1.125000"/>
                                          </p:val>
                                        </p:tav>
                                        <p:tav tm="100000">
                                          <p:val>
                                            <p:strVal val="#ppt_x"/>
                                          </p:val>
                                        </p:tav>
                                      </p:tavLst>
                                    </p:anim>
                                    <p:animEffect transition="in" filter="wipe(right)">
                                      <p:cBhvr>
                                        <p:cTn id="28" dur="500"/>
                                        <p:tgtEl>
                                          <p:spTgt spid="30"/>
                                        </p:tgtEl>
                                      </p:cBhvr>
                                    </p:animEffect>
                                  </p:childTnLst>
                                </p:cTn>
                              </p:par>
                              <p:par>
                                <p:cTn id="29" presetID="12" presetClass="entr" presetSubtype="8"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p:tgtEl>
                                          <p:spTgt spid="33"/>
                                        </p:tgtEl>
                                        <p:attrNameLst>
                                          <p:attrName>ppt_x</p:attrName>
                                        </p:attrNameLst>
                                      </p:cBhvr>
                                      <p:tavLst>
                                        <p:tav tm="0">
                                          <p:val>
                                            <p:strVal val="#ppt_x-#ppt_w*1.125000"/>
                                          </p:val>
                                        </p:tav>
                                        <p:tav tm="100000">
                                          <p:val>
                                            <p:strVal val="#ppt_x"/>
                                          </p:val>
                                        </p:tav>
                                      </p:tavLst>
                                    </p:anim>
                                    <p:animEffect transition="in" filter="wipe(right)">
                                      <p:cBhvr>
                                        <p:cTn id="32" dur="500"/>
                                        <p:tgtEl>
                                          <p:spTgt spid="33"/>
                                        </p:tgtEl>
                                      </p:cBhvr>
                                    </p:animEffect>
                                  </p:childTnLst>
                                </p:cTn>
                              </p:par>
                            </p:childTnLst>
                          </p:cTn>
                        </p:par>
                        <p:par>
                          <p:cTn id="33" fill="hold">
                            <p:stCondLst>
                              <p:cond delay="1000"/>
                            </p:stCondLst>
                            <p:childTnLst>
                              <p:par>
                                <p:cTn id="34" presetID="53" presetClass="entr" presetSubtype="16"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500" fill="hold"/>
                                        <p:tgtEl>
                                          <p:spTgt spid="37"/>
                                        </p:tgtEl>
                                        <p:attrNameLst>
                                          <p:attrName>ppt_w</p:attrName>
                                        </p:attrNameLst>
                                      </p:cBhvr>
                                      <p:tavLst>
                                        <p:tav tm="0">
                                          <p:val>
                                            <p:fltVal val="0"/>
                                          </p:val>
                                        </p:tav>
                                        <p:tav tm="100000">
                                          <p:val>
                                            <p:strVal val="#ppt_w"/>
                                          </p:val>
                                        </p:tav>
                                      </p:tavLst>
                                    </p:anim>
                                    <p:anim calcmode="lin" valueType="num">
                                      <p:cBhvr>
                                        <p:cTn id="37" dur="500" fill="hold"/>
                                        <p:tgtEl>
                                          <p:spTgt spid="37"/>
                                        </p:tgtEl>
                                        <p:attrNameLst>
                                          <p:attrName>ppt_h</p:attrName>
                                        </p:attrNameLst>
                                      </p:cBhvr>
                                      <p:tavLst>
                                        <p:tav tm="0">
                                          <p:val>
                                            <p:fltVal val="0"/>
                                          </p:val>
                                        </p:tav>
                                        <p:tav tm="100000">
                                          <p:val>
                                            <p:strVal val="#ppt_h"/>
                                          </p:val>
                                        </p:tav>
                                      </p:tavLst>
                                    </p:anim>
                                    <p:animEffect transition="in" filter="fade">
                                      <p:cBhvr>
                                        <p:cTn id="38" dur="500"/>
                                        <p:tgtEl>
                                          <p:spTgt spid="37"/>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animEffect transition="in" filter="fade">
                                      <p:cBhvr>
                                        <p:cTn id="43" dur="500"/>
                                        <p:tgtEl>
                                          <p:spTgt spid="3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p:cTn id="51" dur="500" fill="hold"/>
                                        <p:tgtEl>
                                          <p:spTgt spid="39"/>
                                        </p:tgtEl>
                                        <p:attrNameLst>
                                          <p:attrName>ppt_w</p:attrName>
                                        </p:attrNameLst>
                                      </p:cBhvr>
                                      <p:tavLst>
                                        <p:tav tm="0">
                                          <p:val>
                                            <p:fltVal val="0"/>
                                          </p:val>
                                        </p:tav>
                                        <p:tav tm="100000">
                                          <p:val>
                                            <p:strVal val="#ppt_w"/>
                                          </p:val>
                                        </p:tav>
                                      </p:tavLst>
                                    </p:anim>
                                    <p:anim calcmode="lin" valueType="num">
                                      <p:cBhvr>
                                        <p:cTn id="52" dur="500" fill="hold"/>
                                        <p:tgtEl>
                                          <p:spTgt spid="39"/>
                                        </p:tgtEl>
                                        <p:attrNameLst>
                                          <p:attrName>ppt_h</p:attrName>
                                        </p:attrNameLst>
                                      </p:cBhvr>
                                      <p:tavLst>
                                        <p:tav tm="0">
                                          <p:val>
                                            <p:fltVal val="0"/>
                                          </p:val>
                                        </p:tav>
                                        <p:tav tm="100000">
                                          <p:val>
                                            <p:strVal val="#ppt_h"/>
                                          </p:val>
                                        </p:tav>
                                      </p:tavLst>
                                    </p:anim>
                                    <p:animEffect transition="in" filter="fade">
                                      <p:cBhvr>
                                        <p:cTn id="5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六边形 11">
            <a:extLst>
              <a:ext uri="{FF2B5EF4-FFF2-40B4-BE49-F238E27FC236}">
                <a16:creationId xmlns:a16="http://schemas.microsoft.com/office/drawing/2014/main" id="{C6D5DC55-0A98-4076-ACFC-55C9645B2DDE}"/>
              </a:ext>
            </a:extLst>
          </p:cNvPr>
          <p:cNvSpPr/>
          <p:nvPr/>
        </p:nvSpPr>
        <p:spPr>
          <a:xfrm rot="5400000">
            <a:off x="6707937" y="2647293"/>
            <a:ext cx="1371600" cy="1182414"/>
          </a:xfrm>
          <a:prstGeom prst="hexagon">
            <a:avLst>
              <a:gd name="adj" fmla="val 30523"/>
              <a:gd name="vf" fmla="val 115470"/>
            </a:avLst>
          </a:prstGeom>
          <a:blipFill>
            <a:blip r:embed="rId3"/>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defTabSz="914377"/>
            <a:endParaRPr lang="zh-CN" altLang="en-US" sz="2400">
              <a:cs typeface="+mn-ea"/>
              <a:sym typeface="+mn-lt"/>
            </a:endParaRPr>
          </a:p>
        </p:txBody>
      </p:sp>
      <p:pic>
        <p:nvPicPr>
          <p:cNvPr id="13" name="图片 12">
            <a:extLst>
              <a:ext uri="{FF2B5EF4-FFF2-40B4-BE49-F238E27FC236}">
                <a16:creationId xmlns:a16="http://schemas.microsoft.com/office/drawing/2014/main" id="{1003A7BA-073A-4870-BC83-FEDB2F6F97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19901" y="2981338"/>
            <a:ext cx="576700" cy="576700"/>
          </a:xfrm>
          <a:prstGeom prst="rect">
            <a:avLst/>
          </a:prstGeom>
        </p:spPr>
      </p:pic>
      <p:sp>
        <p:nvSpPr>
          <p:cNvPr id="15" name="六边形 14">
            <a:extLst>
              <a:ext uri="{FF2B5EF4-FFF2-40B4-BE49-F238E27FC236}">
                <a16:creationId xmlns:a16="http://schemas.microsoft.com/office/drawing/2014/main" id="{831CECED-D570-434B-AA89-A6E824B756A4}"/>
              </a:ext>
            </a:extLst>
          </p:cNvPr>
          <p:cNvSpPr/>
          <p:nvPr/>
        </p:nvSpPr>
        <p:spPr>
          <a:xfrm rot="5400000">
            <a:off x="1482437" y="2647293"/>
            <a:ext cx="1371600" cy="1182414"/>
          </a:xfrm>
          <a:prstGeom prst="hexagon">
            <a:avLst>
              <a:gd name="adj" fmla="val 30523"/>
              <a:gd name="vf" fmla="val 115470"/>
            </a:avLst>
          </a:prstGeom>
          <a:blipFill dpi="0" rotWithShape="1">
            <a:blip r:embed="rId5"/>
            <a:srcRect/>
            <a:tile tx="0" ty="0" sx="100000" sy="100000" flip="none" algn="ctr"/>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defTabSz="914377"/>
            <a:endParaRPr lang="zh-CN" altLang="en-US" sz="2400">
              <a:cs typeface="+mn-ea"/>
              <a:sym typeface="+mn-lt"/>
            </a:endParaRPr>
          </a:p>
        </p:txBody>
      </p:sp>
      <p:pic>
        <p:nvPicPr>
          <p:cNvPr id="16" name="图片 15">
            <a:extLst>
              <a:ext uri="{FF2B5EF4-FFF2-40B4-BE49-F238E27FC236}">
                <a16:creationId xmlns:a16="http://schemas.microsoft.com/office/drawing/2014/main" id="{7855748A-B01D-467F-A1DA-5A5E5EF5C74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33221" y="2981338"/>
            <a:ext cx="804497" cy="576700"/>
          </a:xfrm>
          <a:prstGeom prst="rect">
            <a:avLst/>
          </a:prstGeom>
        </p:spPr>
      </p:pic>
      <p:sp>
        <p:nvSpPr>
          <p:cNvPr id="18" name="六边形 17">
            <a:extLst>
              <a:ext uri="{FF2B5EF4-FFF2-40B4-BE49-F238E27FC236}">
                <a16:creationId xmlns:a16="http://schemas.microsoft.com/office/drawing/2014/main" id="{66B8E755-87E7-4021-9B87-E93167276725}"/>
              </a:ext>
            </a:extLst>
          </p:cNvPr>
          <p:cNvSpPr/>
          <p:nvPr/>
        </p:nvSpPr>
        <p:spPr>
          <a:xfrm rot="5400000">
            <a:off x="9320686" y="2640365"/>
            <a:ext cx="1371600" cy="1182414"/>
          </a:xfrm>
          <a:prstGeom prst="hexagon">
            <a:avLst>
              <a:gd name="adj" fmla="val 30523"/>
              <a:gd name="vf" fmla="val 115470"/>
            </a:avLst>
          </a:prstGeom>
          <a:blipFill>
            <a:blip r:embed="rId7"/>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defTabSz="914377"/>
            <a:endParaRPr lang="zh-CN" altLang="en-US" sz="2400">
              <a:cs typeface="+mn-ea"/>
              <a:sym typeface="+mn-lt"/>
            </a:endParaRPr>
          </a:p>
        </p:txBody>
      </p:sp>
      <p:pic>
        <p:nvPicPr>
          <p:cNvPr id="19" name="图片 18">
            <a:extLst>
              <a:ext uri="{FF2B5EF4-FFF2-40B4-BE49-F238E27FC236}">
                <a16:creationId xmlns:a16="http://schemas.microsoft.com/office/drawing/2014/main" id="{F3E676A2-48A4-4E0D-8C2A-266815BDCC8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673503" y="2865544"/>
            <a:ext cx="732056" cy="732056"/>
          </a:xfrm>
          <a:prstGeom prst="rect">
            <a:avLst/>
          </a:prstGeom>
        </p:spPr>
      </p:pic>
      <p:sp>
        <p:nvSpPr>
          <p:cNvPr id="21" name="六边形 20">
            <a:extLst>
              <a:ext uri="{FF2B5EF4-FFF2-40B4-BE49-F238E27FC236}">
                <a16:creationId xmlns:a16="http://schemas.microsoft.com/office/drawing/2014/main" id="{D4188171-35E0-4365-8083-98AA8BC2AB78}"/>
              </a:ext>
            </a:extLst>
          </p:cNvPr>
          <p:cNvSpPr/>
          <p:nvPr/>
        </p:nvSpPr>
        <p:spPr>
          <a:xfrm rot="5400000">
            <a:off x="4095187" y="2647293"/>
            <a:ext cx="1371600" cy="1182414"/>
          </a:xfrm>
          <a:prstGeom prst="hexagon">
            <a:avLst>
              <a:gd name="adj" fmla="val 30523"/>
              <a:gd name="vf" fmla="val 115470"/>
            </a:avLst>
          </a:prstGeom>
          <a:blipFill dpi="0" rotWithShape="1">
            <a:blip r:embed="rId9"/>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defTabSz="914377"/>
            <a:endParaRPr lang="zh-CN" altLang="en-US" sz="2400">
              <a:cs typeface="+mn-ea"/>
              <a:sym typeface="+mn-lt"/>
            </a:endParaRPr>
          </a:p>
        </p:txBody>
      </p:sp>
      <p:pic>
        <p:nvPicPr>
          <p:cNvPr id="22" name="图片 21">
            <a:extLst>
              <a:ext uri="{FF2B5EF4-FFF2-40B4-BE49-F238E27FC236}">
                <a16:creationId xmlns:a16="http://schemas.microsoft.com/office/drawing/2014/main" id="{BAA718E5-04C5-4AF3-A66B-0335F0E8C54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509329" y="2961603"/>
            <a:ext cx="576700" cy="576700"/>
          </a:xfrm>
          <a:prstGeom prst="rect">
            <a:avLst/>
          </a:prstGeom>
        </p:spPr>
      </p:pic>
      <p:grpSp>
        <p:nvGrpSpPr>
          <p:cNvPr id="61" name="组合 60">
            <a:extLst>
              <a:ext uri="{FF2B5EF4-FFF2-40B4-BE49-F238E27FC236}">
                <a16:creationId xmlns:a16="http://schemas.microsoft.com/office/drawing/2014/main" id="{F1F95E0E-CA1C-41EC-AC0C-F51F45BF7923}"/>
              </a:ext>
            </a:extLst>
          </p:cNvPr>
          <p:cNvGrpSpPr/>
          <p:nvPr/>
        </p:nvGrpSpPr>
        <p:grpSpPr>
          <a:xfrm>
            <a:off x="1142961" y="4152900"/>
            <a:ext cx="2050552" cy="1135591"/>
            <a:chOff x="1142961" y="4152900"/>
            <a:chExt cx="2050552" cy="1135591"/>
          </a:xfrm>
        </p:grpSpPr>
        <p:grpSp>
          <p:nvGrpSpPr>
            <p:cNvPr id="35" name="组合 34">
              <a:extLst>
                <a:ext uri="{FF2B5EF4-FFF2-40B4-BE49-F238E27FC236}">
                  <a16:creationId xmlns:a16="http://schemas.microsoft.com/office/drawing/2014/main" id="{D0F9A0FD-91EA-4AFF-A3CB-AC21825A384F}"/>
                </a:ext>
              </a:extLst>
            </p:cNvPr>
            <p:cNvGrpSpPr/>
            <p:nvPr/>
          </p:nvGrpSpPr>
          <p:grpSpPr>
            <a:xfrm>
              <a:off x="1142961" y="4296017"/>
              <a:ext cx="2050552" cy="876502"/>
              <a:chOff x="7483989" y="3375179"/>
              <a:chExt cx="2050552" cy="876502"/>
            </a:xfrm>
          </p:grpSpPr>
          <p:sp>
            <p:nvSpPr>
              <p:cNvPr id="36" name="矩形 35">
                <a:extLst>
                  <a:ext uri="{FF2B5EF4-FFF2-40B4-BE49-F238E27FC236}">
                    <a16:creationId xmlns:a16="http://schemas.microsoft.com/office/drawing/2014/main" id="{C76299B8-BD21-4B50-96DD-4E7FC187F963}"/>
                  </a:ext>
                </a:extLst>
              </p:cNvPr>
              <p:cNvSpPr/>
              <p:nvPr/>
            </p:nvSpPr>
            <p:spPr>
              <a:xfrm>
                <a:off x="7483989" y="3761547"/>
                <a:ext cx="2050552" cy="49013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100" dirty="0">
                    <a:solidFill>
                      <a:schemeClr val="bg1">
                        <a:lumMod val="50000"/>
                      </a:schemeClr>
                    </a:solidFill>
                    <a:cs typeface="+mn-ea"/>
                    <a:sym typeface="+mn-lt"/>
                  </a:rPr>
                  <a:t>Click here to add content, content to match the title. </a:t>
                </a:r>
              </a:p>
            </p:txBody>
          </p:sp>
          <p:sp>
            <p:nvSpPr>
              <p:cNvPr id="37" name="矩形 36">
                <a:extLst>
                  <a:ext uri="{FF2B5EF4-FFF2-40B4-BE49-F238E27FC236}">
                    <a16:creationId xmlns:a16="http://schemas.microsoft.com/office/drawing/2014/main" id="{894AF8A9-9A93-4C32-B455-EB657637A3A7}"/>
                  </a:ext>
                </a:extLst>
              </p:cNvPr>
              <p:cNvSpPr/>
              <p:nvPr/>
            </p:nvSpPr>
            <p:spPr>
              <a:xfrm>
                <a:off x="7483989" y="3375179"/>
                <a:ext cx="2050552" cy="39421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b="1" dirty="0">
                    <a:solidFill>
                      <a:schemeClr val="tx1">
                        <a:lumMod val="75000"/>
                        <a:lumOff val="25000"/>
                      </a:schemeClr>
                    </a:solidFill>
                    <a:cs typeface="+mn-ea"/>
                    <a:sym typeface="+mn-lt"/>
                  </a:rPr>
                  <a:t>Add title text</a:t>
                </a:r>
                <a:endParaRPr lang="zh-CN" altLang="en-US" b="1" dirty="0">
                  <a:solidFill>
                    <a:schemeClr val="tx1">
                      <a:lumMod val="75000"/>
                      <a:lumOff val="25000"/>
                    </a:schemeClr>
                  </a:solidFill>
                  <a:cs typeface="+mn-ea"/>
                  <a:sym typeface="+mn-lt"/>
                </a:endParaRPr>
              </a:p>
            </p:txBody>
          </p:sp>
        </p:grpSp>
        <p:grpSp>
          <p:nvGrpSpPr>
            <p:cNvPr id="51" name="组合 50">
              <a:extLst>
                <a:ext uri="{FF2B5EF4-FFF2-40B4-BE49-F238E27FC236}">
                  <a16:creationId xmlns:a16="http://schemas.microsoft.com/office/drawing/2014/main" id="{C0A87DA2-253B-45C3-A037-638BE48937C0}"/>
                </a:ext>
              </a:extLst>
            </p:cNvPr>
            <p:cNvGrpSpPr/>
            <p:nvPr/>
          </p:nvGrpSpPr>
          <p:grpSpPr>
            <a:xfrm>
              <a:off x="1292999" y="4152900"/>
              <a:ext cx="1775875" cy="1135591"/>
              <a:chOff x="1280299" y="4218230"/>
              <a:chExt cx="1775875" cy="994061"/>
            </a:xfrm>
          </p:grpSpPr>
          <p:cxnSp>
            <p:nvCxnSpPr>
              <p:cNvPr id="48" name="直接连接符 47">
                <a:extLst>
                  <a:ext uri="{FF2B5EF4-FFF2-40B4-BE49-F238E27FC236}">
                    <a16:creationId xmlns:a16="http://schemas.microsoft.com/office/drawing/2014/main" id="{0BDB6701-B84B-4D42-B683-6B0DAB1DBEE9}"/>
                  </a:ext>
                </a:extLst>
              </p:cNvPr>
              <p:cNvCxnSpPr>
                <a:cxnSpLocks/>
              </p:cNvCxnSpPr>
              <p:nvPr/>
            </p:nvCxnSpPr>
            <p:spPr>
              <a:xfrm>
                <a:off x="1280299" y="4218230"/>
                <a:ext cx="1775875"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24D15A6D-5EDD-4EF0-8B8E-2409A364D260}"/>
                  </a:ext>
                </a:extLst>
              </p:cNvPr>
              <p:cNvCxnSpPr>
                <a:cxnSpLocks/>
              </p:cNvCxnSpPr>
              <p:nvPr/>
            </p:nvCxnSpPr>
            <p:spPr>
              <a:xfrm>
                <a:off x="1280299" y="5212291"/>
                <a:ext cx="1775875"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62" name="组合 61">
            <a:extLst>
              <a:ext uri="{FF2B5EF4-FFF2-40B4-BE49-F238E27FC236}">
                <a16:creationId xmlns:a16="http://schemas.microsoft.com/office/drawing/2014/main" id="{303B5254-B7FC-455B-8097-3DA381D21BF1}"/>
              </a:ext>
            </a:extLst>
          </p:cNvPr>
          <p:cNvGrpSpPr/>
          <p:nvPr/>
        </p:nvGrpSpPr>
        <p:grpSpPr>
          <a:xfrm>
            <a:off x="3755711" y="4152900"/>
            <a:ext cx="2050552" cy="1135591"/>
            <a:chOff x="3755711" y="4152900"/>
            <a:chExt cx="2050552" cy="1135591"/>
          </a:xfrm>
        </p:grpSpPr>
        <p:grpSp>
          <p:nvGrpSpPr>
            <p:cNvPr id="38" name="组合 37">
              <a:extLst>
                <a:ext uri="{FF2B5EF4-FFF2-40B4-BE49-F238E27FC236}">
                  <a16:creationId xmlns:a16="http://schemas.microsoft.com/office/drawing/2014/main" id="{AD84B708-E39F-493E-A428-E8EC3DAC143E}"/>
                </a:ext>
              </a:extLst>
            </p:cNvPr>
            <p:cNvGrpSpPr/>
            <p:nvPr/>
          </p:nvGrpSpPr>
          <p:grpSpPr>
            <a:xfrm>
              <a:off x="3755711" y="4296017"/>
              <a:ext cx="2050552" cy="876502"/>
              <a:chOff x="7483989" y="3375179"/>
              <a:chExt cx="2050552" cy="876502"/>
            </a:xfrm>
          </p:grpSpPr>
          <p:sp>
            <p:nvSpPr>
              <p:cNvPr id="39" name="矩形 38">
                <a:extLst>
                  <a:ext uri="{FF2B5EF4-FFF2-40B4-BE49-F238E27FC236}">
                    <a16:creationId xmlns:a16="http://schemas.microsoft.com/office/drawing/2014/main" id="{BCC3D1C5-E21A-422A-97B9-0657BEAC0678}"/>
                  </a:ext>
                </a:extLst>
              </p:cNvPr>
              <p:cNvSpPr/>
              <p:nvPr/>
            </p:nvSpPr>
            <p:spPr>
              <a:xfrm>
                <a:off x="7483989" y="3761547"/>
                <a:ext cx="2050552" cy="49013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100" dirty="0">
                    <a:solidFill>
                      <a:schemeClr val="bg1">
                        <a:lumMod val="50000"/>
                      </a:schemeClr>
                    </a:solidFill>
                    <a:cs typeface="+mn-ea"/>
                    <a:sym typeface="+mn-lt"/>
                  </a:rPr>
                  <a:t>Click here to add content, content to match the title. </a:t>
                </a:r>
              </a:p>
            </p:txBody>
          </p:sp>
          <p:sp>
            <p:nvSpPr>
              <p:cNvPr id="40" name="矩形 39">
                <a:extLst>
                  <a:ext uri="{FF2B5EF4-FFF2-40B4-BE49-F238E27FC236}">
                    <a16:creationId xmlns:a16="http://schemas.microsoft.com/office/drawing/2014/main" id="{2F8EC782-5746-421F-88C2-95FDEB88A53A}"/>
                  </a:ext>
                </a:extLst>
              </p:cNvPr>
              <p:cNvSpPr/>
              <p:nvPr/>
            </p:nvSpPr>
            <p:spPr>
              <a:xfrm>
                <a:off x="7483989" y="3375179"/>
                <a:ext cx="2050552" cy="39421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b="1" dirty="0">
                    <a:solidFill>
                      <a:schemeClr val="tx1">
                        <a:lumMod val="75000"/>
                        <a:lumOff val="25000"/>
                      </a:schemeClr>
                    </a:solidFill>
                    <a:cs typeface="+mn-ea"/>
                    <a:sym typeface="+mn-lt"/>
                  </a:rPr>
                  <a:t>Add title text</a:t>
                </a:r>
                <a:endParaRPr lang="zh-CN" altLang="en-US" b="1" dirty="0">
                  <a:solidFill>
                    <a:schemeClr val="tx1">
                      <a:lumMod val="75000"/>
                      <a:lumOff val="25000"/>
                    </a:schemeClr>
                  </a:solidFill>
                  <a:cs typeface="+mn-ea"/>
                  <a:sym typeface="+mn-lt"/>
                </a:endParaRPr>
              </a:p>
            </p:txBody>
          </p:sp>
        </p:grpSp>
        <p:grpSp>
          <p:nvGrpSpPr>
            <p:cNvPr id="52" name="组合 51">
              <a:extLst>
                <a:ext uri="{FF2B5EF4-FFF2-40B4-BE49-F238E27FC236}">
                  <a16:creationId xmlns:a16="http://schemas.microsoft.com/office/drawing/2014/main" id="{A0D4D972-845C-45C6-95F8-86FC7C5E2BB1}"/>
                </a:ext>
              </a:extLst>
            </p:cNvPr>
            <p:cNvGrpSpPr/>
            <p:nvPr/>
          </p:nvGrpSpPr>
          <p:grpSpPr>
            <a:xfrm>
              <a:off x="3893049" y="4152900"/>
              <a:ext cx="1775875" cy="1135591"/>
              <a:chOff x="1280299" y="4218230"/>
              <a:chExt cx="1775875" cy="994061"/>
            </a:xfrm>
          </p:grpSpPr>
          <p:cxnSp>
            <p:nvCxnSpPr>
              <p:cNvPr id="53" name="直接连接符 52">
                <a:extLst>
                  <a:ext uri="{FF2B5EF4-FFF2-40B4-BE49-F238E27FC236}">
                    <a16:creationId xmlns:a16="http://schemas.microsoft.com/office/drawing/2014/main" id="{F18BC484-2801-4012-B1FA-7AEA192021CA}"/>
                  </a:ext>
                </a:extLst>
              </p:cNvPr>
              <p:cNvCxnSpPr>
                <a:cxnSpLocks/>
              </p:cNvCxnSpPr>
              <p:nvPr/>
            </p:nvCxnSpPr>
            <p:spPr>
              <a:xfrm>
                <a:off x="1280299" y="4218230"/>
                <a:ext cx="1775875"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E73F580C-81E5-48DF-AFD8-F3076E221229}"/>
                  </a:ext>
                </a:extLst>
              </p:cNvPr>
              <p:cNvCxnSpPr>
                <a:cxnSpLocks/>
              </p:cNvCxnSpPr>
              <p:nvPr/>
            </p:nvCxnSpPr>
            <p:spPr>
              <a:xfrm>
                <a:off x="1280299" y="5212291"/>
                <a:ext cx="1775875"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63" name="组合 62">
            <a:extLst>
              <a:ext uri="{FF2B5EF4-FFF2-40B4-BE49-F238E27FC236}">
                <a16:creationId xmlns:a16="http://schemas.microsoft.com/office/drawing/2014/main" id="{A336BABD-2CF3-45F3-8884-0747C93BEC35}"/>
              </a:ext>
            </a:extLst>
          </p:cNvPr>
          <p:cNvGrpSpPr/>
          <p:nvPr/>
        </p:nvGrpSpPr>
        <p:grpSpPr>
          <a:xfrm>
            <a:off x="6368461" y="4152900"/>
            <a:ext cx="2050552" cy="1135591"/>
            <a:chOff x="6368461" y="4152900"/>
            <a:chExt cx="2050552" cy="1135591"/>
          </a:xfrm>
        </p:grpSpPr>
        <p:grpSp>
          <p:nvGrpSpPr>
            <p:cNvPr id="41" name="组合 40">
              <a:extLst>
                <a:ext uri="{FF2B5EF4-FFF2-40B4-BE49-F238E27FC236}">
                  <a16:creationId xmlns:a16="http://schemas.microsoft.com/office/drawing/2014/main" id="{A2ECABB4-E17C-4C31-A3FC-D274DD15C952}"/>
                </a:ext>
              </a:extLst>
            </p:cNvPr>
            <p:cNvGrpSpPr/>
            <p:nvPr/>
          </p:nvGrpSpPr>
          <p:grpSpPr>
            <a:xfrm>
              <a:off x="6368461" y="4296017"/>
              <a:ext cx="2050552" cy="876502"/>
              <a:chOff x="7483989" y="3375179"/>
              <a:chExt cx="2050552" cy="876502"/>
            </a:xfrm>
          </p:grpSpPr>
          <p:sp>
            <p:nvSpPr>
              <p:cNvPr id="42" name="矩形 41">
                <a:extLst>
                  <a:ext uri="{FF2B5EF4-FFF2-40B4-BE49-F238E27FC236}">
                    <a16:creationId xmlns:a16="http://schemas.microsoft.com/office/drawing/2014/main" id="{C695CB90-B6CE-4940-87DE-C58408F2411A}"/>
                  </a:ext>
                </a:extLst>
              </p:cNvPr>
              <p:cNvSpPr/>
              <p:nvPr/>
            </p:nvSpPr>
            <p:spPr>
              <a:xfrm>
                <a:off x="7483989" y="3761547"/>
                <a:ext cx="2050552" cy="49013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100" dirty="0">
                    <a:solidFill>
                      <a:schemeClr val="bg1">
                        <a:lumMod val="50000"/>
                      </a:schemeClr>
                    </a:solidFill>
                    <a:cs typeface="+mn-ea"/>
                    <a:sym typeface="+mn-lt"/>
                  </a:rPr>
                  <a:t>Click here to add content, content to match the title. </a:t>
                </a:r>
              </a:p>
            </p:txBody>
          </p:sp>
          <p:sp>
            <p:nvSpPr>
              <p:cNvPr id="43" name="矩形 42">
                <a:extLst>
                  <a:ext uri="{FF2B5EF4-FFF2-40B4-BE49-F238E27FC236}">
                    <a16:creationId xmlns:a16="http://schemas.microsoft.com/office/drawing/2014/main" id="{3634AF0E-71CC-4351-9E28-73D10FFE6EDF}"/>
                  </a:ext>
                </a:extLst>
              </p:cNvPr>
              <p:cNvSpPr/>
              <p:nvPr/>
            </p:nvSpPr>
            <p:spPr>
              <a:xfrm>
                <a:off x="7483989" y="3375179"/>
                <a:ext cx="2050552" cy="39421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b="1" dirty="0">
                    <a:solidFill>
                      <a:schemeClr val="tx1">
                        <a:lumMod val="75000"/>
                        <a:lumOff val="25000"/>
                      </a:schemeClr>
                    </a:solidFill>
                    <a:cs typeface="+mn-ea"/>
                    <a:sym typeface="+mn-lt"/>
                  </a:rPr>
                  <a:t>Add title text</a:t>
                </a:r>
                <a:endParaRPr lang="zh-CN" altLang="en-US" b="1" dirty="0">
                  <a:solidFill>
                    <a:schemeClr val="tx1">
                      <a:lumMod val="75000"/>
                      <a:lumOff val="25000"/>
                    </a:schemeClr>
                  </a:solidFill>
                  <a:cs typeface="+mn-ea"/>
                  <a:sym typeface="+mn-lt"/>
                </a:endParaRPr>
              </a:p>
            </p:txBody>
          </p:sp>
        </p:grpSp>
        <p:grpSp>
          <p:nvGrpSpPr>
            <p:cNvPr id="55" name="组合 54">
              <a:extLst>
                <a:ext uri="{FF2B5EF4-FFF2-40B4-BE49-F238E27FC236}">
                  <a16:creationId xmlns:a16="http://schemas.microsoft.com/office/drawing/2014/main" id="{56517DED-23DE-4119-A860-DEE88E819E9B}"/>
                </a:ext>
              </a:extLst>
            </p:cNvPr>
            <p:cNvGrpSpPr/>
            <p:nvPr/>
          </p:nvGrpSpPr>
          <p:grpSpPr>
            <a:xfrm>
              <a:off x="6518499" y="4152900"/>
              <a:ext cx="1775875" cy="1135591"/>
              <a:chOff x="1280299" y="4218230"/>
              <a:chExt cx="1775875" cy="994061"/>
            </a:xfrm>
          </p:grpSpPr>
          <p:cxnSp>
            <p:nvCxnSpPr>
              <p:cNvPr id="56" name="直接连接符 55">
                <a:extLst>
                  <a:ext uri="{FF2B5EF4-FFF2-40B4-BE49-F238E27FC236}">
                    <a16:creationId xmlns:a16="http://schemas.microsoft.com/office/drawing/2014/main" id="{5E55D5EF-F6AF-43C6-B53F-C0A974236499}"/>
                  </a:ext>
                </a:extLst>
              </p:cNvPr>
              <p:cNvCxnSpPr>
                <a:cxnSpLocks/>
              </p:cNvCxnSpPr>
              <p:nvPr/>
            </p:nvCxnSpPr>
            <p:spPr>
              <a:xfrm>
                <a:off x="1280299" y="4218230"/>
                <a:ext cx="1775875"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0B5217E1-B9A5-4FC4-A8BC-68F13379330A}"/>
                  </a:ext>
                </a:extLst>
              </p:cNvPr>
              <p:cNvCxnSpPr>
                <a:cxnSpLocks/>
              </p:cNvCxnSpPr>
              <p:nvPr/>
            </p:nvCxnSpPr>
            <p:spPr>
              <a:xfrm>
                <a:off x="1280299" y="5212291"/>
                <a:ext cx="1775875"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64" name="组合 63">
            <a:extLst>
              <a:ext uri="{FF2B5EF4-FFF2-40B4-BE49-F238E27FC236}">
                <a16:creationId xmlns:a16="http://schemas.microsoft.com/office/drawing/2014/main" id="{AB40986A-2968-492B-9051-EBAB33D3C0A3}"/>
              </a:ext>
            </a:extLst>
          </p:cNvPr>
          <p:cNvGrpSpPr/>
          <p:nvPr/>
        </p:nvGrpSpPr>
        <p:grpSpPr>
          <a:xfrm>
            <a:off x="8981211" y="4152900"/>
            <a:ext cx="2050552" cy="1135591"/>
            <a:chOff x="8981211" y="4152900"/>
            <a:chExt cx="2050552" cy="1135591"/>
          </a:xfrm>
        </p:grpSpPr>
        <p:grpSp>
          <p:nvGrpSpPr>
            <p:cNvPr id="44" name="组合 43">
              <a:extLst>
                <a:ext uri="{FF2B5EF4-FFF2-40B4-BE49-F238E27FC236}">
                  <a16:creationId xmlns:a16="http://schemas.microsoft.com/office/drawing/2014/main" id="{4241DE9A-1EA3-4337-A0B2-44250152B6F2}"/>
                </a:ext>
              </a:extLst>
            </p:cNvPr>
            <p:cNvGrpSpPr/>
            <p:nvPr/>
          </p:nvGrpSpPr>
          <p:grpSpPr>
            <a:xfrm>
              <a:off x="8981211" y="4296017"/>
              <a:ext cx="2050552" cy="876502"/>
              <a:chOff x="7483989" y="3375179"/>
              <a:chExt cx="2050552" cy="876502"/>
            </a:xfrm>
          </p:grpSpPr>
          <p:sp>
            <p:nvSpPr>
              <p:cNvPr id="45" name="矩形 44">
                <a:extLst>
                  <a:ext uri="{FF2B5EF4-FFF2-40B4-BE49-F238E27FC236}">
                    <a16:creationId xmlns:a16="http://schemas.microsoft.com/office/drawing/2014/main" id="{D4D9BFBD-EF91-4E8A-81B6-0BA9A9EC10B9}"/>
                  </a:ext>
                </a:extLst>
              </p:cNvPr>
              <p:cNvSpPr/>
              <p:nvPr/>
            </p:nvSpPr>
            <p:spPr>
              <a:xfrm>
                <a:off x="7483989" y="3761547"/>
                <a:ext cx="2050552" cy="49013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100" dirty="0">
                    <a:solidFill>
                      <a:schemeClr val="bg1">
                        <a:lumMod val="50000"/>
                      </a:schemeClr>
                    </a:solidFill>
                    <a:cs typeface="+mn-ea"/>
                    <a:sym typeface="+mn-lt"/>
                  </a:rPr>
                  <a:t>Click here to add content, content to match the title. </a:t>
                </a:r>
              </a:p>
            </p:txBody>
          </p:sp>
          <p:sp>
            <p:nvSpPr>
              <p:cNvPr id="46" name="矩形 45">
                <a:extLst>
                  <a:ext uri="{FF2B5EF4-FFF2-40B4-BE49-F238E27FC236}">
                    <a16:creationId xmlns:a16="http://schemas.microsoft.com/office/drawing/2014/main" id="{C91A6051-9A00-4DDE-882D-E7AB8FD82983}"/>
                  </a:ext>
                </a:extLst>
              </p:cNvPr>
              <p:cNvSpPr/>
              <p:nvPr/>
            </p:nvSpPr>
            <p:spPr>
              <a:xfrm>
                <a:off x="7483989" y="3375179"/>
                <a:ext cx="2050552" cy="39421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b="1" dirty="0">
                    <a:solidFill>
                      <a:schemeClr val="tx1">
                        <a:lumMod val="75000"/>
                        <a:lumOff val="25000"/>
                      </a:schemeClr>
                    </a:solidFill>
                    <a:cs typeface="+mn-ea"/>
                    <a:sym typeface="+mn-lt"/>
                  </a:rPr>
                  <a:t>Add title text</a:t>
                </a:r>
                <a:endParaRPr lang="zh-CN" altLang="en-US" b="1" dirty="0">
                  <a:solidFill>
                    <a:schemeClr val="tx1">
                      <a:lumMod val="75000"/>
                      <a:lumOff val="25000"/>
                    </a:schemeClr>
                  </a:solidFill>
                  <a:cs typeface="+mn-ea"/>
                  <a:sym typeface="+mn-lt"/>
                </a:endParaRPr>
              </a:p>
            </p:txBody>
          </p:sp>
        </p:grpSp>
        <p:grpSp>
          <p:nvGrpSpPr>
            <p:cNvPr id="58" name="组合 57">
              <a:extLst>
                <a:ext uri="{FF2B5EF4-FFF2-40B4-BE49-F238E27FC236}">
                  <a16:creationId xmlns:a16="http://schemas.microsoft.com/office/drawing/2014/main" id="{41248E12-1627-4210-A65B-42354471FAA2}"/>
                </a:ext>
              </a:extLst>
            </p:cNvPr>
            <p:cNvGrpSpPr/>
            <p:nvPr/>
          </p:nvGrpSpPr>
          <p:grpSpPr>
            <a:xfrm>
              <a:off x="9131249" y="4152900"/>
              <a:ext cx="1775875" cy="1135591"/>
              <a:chOff x="1280299" y="4218230"/>
              <a:chExt cx="1775875" cy="994061"/>
            </a:xfrm>
          </p:grpSpPr>
          <p:cxnSp>
            <p:nvCxnSpPr>
              <p:cNvPr id="59" name="直接连接符 58">
                <a:extLst>
                  <a:ext uri="{FF2B5EF4-FFF2-40B4-BE49-F238E27FC236}">
                    <a16:creationId xmlns:a16="http://schemas.microsoft.com/office/drawing/2014/main" id="{EF88035F-2264-4502-BC2A-579502D3A6DD}"/>
                  </a:ext>
                </a:extLst>
              </p:cNvPr>
              <p:cNvCxnSpPr>
                <a:cxnSpLocks/>
              </p:cNvCxnSpPr>
              <p:nvPr/>
            </p:nvCxnSpPr>
            <p:spPr>
              <a:xfrm>
                <a:off x="1280299" y="4218230"/>
                <a:ext cx="1775875"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id="{51986ACD-FB52-480B-AE02-FD2D31234402}"/>
                  </a:ext>
                </a:extLst>
              </p:cNvPr>
              <p:cNvCxnSpPr>
                <a:cxnSpLocks/>
              </p:cNvCxnSpPr>
              <p:nvPr/>
            </p:nvCxnSpPr>
            <p:spPr>
              <a:xfrm>
                <a:off x="1280299" y="5212291"/>
                <a:ext cx="1775875"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sp>
        <p:nvSpPr>
          <p:cNvPr id="47" name="文本框 46">
            <a:extLst>
              <a:ext uri="{FF2B5EF4-FFF2-40B4-BE49-F238E27FC236}">
                <a16:creationId xmlns:a16="http://schemas.microsoft.com/office/drawing/2014/main" id="{B74D0D86-F926-47EB-B054-5C6A791DB8D3}"/>
              </a:ext>
            </a:extLst>
          </p:cNvPr>
          <p:cNvSpPr txBox="1"/>
          <p:nvPr/>
        </p:nvSpPr>
        <p:spPr>
          <a:xfrm>
            <a:off x="4134905" y="417749"/>
            <a:ext cx="3927406" cy="584775"/>
          </a:xfrm>
          <a:prstGeom prst="rect">
            <a:avLst/>
          </a:prstGeom>
          <a:noFill/>
        </p:spPr>
        <p:txBody>
          <a:bodyPr wrap="square" rtlCol="0">
            <a:spAutoFit/>
            <a:scene3d>
              <a:camera prst="orthographicFront"/>
              <a:lightRig rig="threePt" dir="t"/>
            </a:scene3d>
            <a:sp3d contourW="12700"/>
          </a:bodyPr>
          <a:lstStyle/>
          <a:p>
            <a:pPr algn="ctr"/>
            <a:r>
              <a:rPr lang="en-US" altLang="zh-CN" sz="3200" b="1" dirty="0">
                <a:blipFill dpi="0" rotWithShape="1">
                  <a:blip r:embed="rId11"/>
                  <a:srcRect/>
                  <a:tile tx="0" ty="0" sx="100000" sy="100000" flip="none" algn="tl"/>
                </a:blipFill>
                <a:cs typeface="+mn-ea"/>
                <a:sym typeface="+mn-lt"/>
              </a:rPr>
              <a:t>Add title text</a:t>
            </a:r>
            <a:endParaRPr lang="zh-CN" altLang="en-US" sz="3200" b="1" dirty="0">
              <a:blipFill dpi="0" rotWithShape="1">
                <a:blip r:embed="rId11"/>
                <a:srcRect/>
                <a:tile tx="0" ty="0" sx="100000" sy="100000" flip="none" algn="tl"/>
              </a:blipFill>
              <a:cs typeface="+mn-ea"/>
              <a:sym typeface="+mn-lt"/>
            </a:endParaRPr>
          </a:p>
        </p:txBody>
      </p:sp>
      <p:sp>
        <p:nvSpPr>
          <p:cNvPr id="49" name="文本框 48">
            <a:extLst>
              <a:ext uri="{FF2B5EF4-FFF2-40B4-BE49-F238E27FC236}">
                <a16:creationId xmlns:a16="http://schemas.microsoft.com/office/drawing/2014/main" id="{4F7D1746-4401-476F-BBD5-8BDD78BE6D4F}"/>
              </a:ext>
            </a:extLst>
          </p:cNvPr>
          <p:cNvSpPr txBox="1"/>
          <p:nvPr/>
        </p:nvSpPr>
        <p:spPr>
          <a:xfrm>
            <a:off x="3805686" y="1090201"/>
            <a:ext cx="4633464" cy="276999"/>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bg1">
                    <a:lumMod val="75000"/>
                  </a:schemeClr>
                </a:solidFill>
                <a:cs typeface="+mn-ea"/>
                <a:sym typeface="+mn-lt"/>
              </a:rPr>
              <a:t>Click here to add content, content to match the title. </a:t>
            </a:r>
          </a:p>
        </p:txBody>
      </p:sp>
      <p:cxnSp>
        <p:nvCxnSpPr>
          <p:cNvPr id="65" name="直接连接符 64">
            <a:extLst>
              <a:ext uri="{FF2B5EF4-FFF2-40B4-BE49-F238E27FC236}">
                <a16:creationId xmlns:a16="http://schemas.microsoft.com/office/drawing/2014/main" id="{ACD5FDCB-51FF-4C75-B5AA-C1492FBD554A}"/>
              </a:ext>
            </a:extLst>
          </p:cNvPr>
          <p:cNvCxnSpPr>
            <a:cxnSpLocks/>
          </p:cNvCxnSpPr>
          <p:nvPr/>
        </p:nvCxnSpPr>
        <p:spPr>
          <a:xfrm>
            <a:off x="5935784" y="1040624"/>
            <a:ext cx="320432" cy="0"/>
          </a:xfrm>
          <a:prstGeom prst="line">
            <a:avLst/>
          </a:prstGeom>
          <a:ln w="28575">
            <a:solidFill>
              <a:srgbClr val="AB32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276901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16" presetClass="entr" presetSubtype="21" fill="hold" nodeType="after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barn(inVertical)">
                                      <p:cBhvr>
                                        <p:cTn id="48" dur="500"/>
                                        <p:tgtEl>
                                          <p:spTgt spid="61"/>
                                        </p:tgtEl>
                                      </p:cBhvr>
                                    </p:animEffect>
                                  </p:childTnLst>
                                </p:cTn>
                              </p:par>
                            </p:childTnLst>
                          </p:cTn>
                        </p:par>
                        <p:par>
                          <p:cTn id="49" fill="hold">
                            <p:stCondLst>
                              <p:cond delay="1500"/>
                            </p:stCondLst>
                            <p:childTnLst>
                              <p:par>
                                <p:cTn id="50" presetID="16" presetClass="entr" presetSubtype="21" fill="hold" nodeType="after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barn(inVertical)">
                                      <p:cBhvr>
                                        <p:cTn id="52" dur="500"/>
                                        <p:tgtEl>
                                          <p:spTgt spid="62"/>
                                        </p:tgtEl>
                                      </p:cBhvr>
                                    </p:animEffect>
                                  </p:childTnLst>
                                </p:cTn>
                              </p:par>
                            </p:childTnLst>
                          </p:cTn>
                        </p:par>
                        <p:par>
                          <p:cTn id="53" fill="hold">
                            <p:stCondLst>
                              <p:cond delay="2000"/>
                            </p:stCondLst>
                            <p:childTnLst>
                              <p:par>
                                <p:cTn id="54" presetID="16" presetClass="entr" presetSubtype="21" fill="hold" nodeType="afterEffect">
                                  <p:stCondLst>
                                    <p:cond delay="0"/>
                                  </p:stCondLst>
                                  <p:childTnLst>
                                    <p:set>
                                      <p:cBhvr>
                                        <p:cTn id="55" dur="1" fill="hold">
                                          <p:stCondLst>
                                            <p:cond delay="0"/>
                                          </p:stCondLst>
                                        </p:cTn>
                                        <p:tgtEl>
                                          <p:spTgt spid="63"/>
                                        </p:tgtEl>
                                        <p:attrNameLst>
                                          <p:attrName>style.visibility</p:attrName>
                                        </p:attrNameLst>
                                      </p:cBhvr>
                                      <p:to>
                                        <p:strVal val="visible"/>
                                      </p:to>
                                    </p:set>
                                    <p:animEffect transition="in" filter="barn(inVertical)">
                                      <p:cBhvr>
                                        <p:cTn id="56" dur="500"/>
                                        <p:tgtEl>
                                          <p:spTgt spid="63"/>
                                        </p:tgtEl>
                                      </p:cBhvr>
                                    </p:animEffect>
                                  </p:childTnLst>
                                </p:cTn>
                              </p:par>
                            </p:childTnLst>
                          </p:cTn>
                        </p:par>
                        <p:par>
                          <p:cTn id="57" fill="hold">
                            <p:stCondLst>
                              <p:cond delay="2500"/>
                            </p:stCondLst>
                            <p:childTnLst>
                              <p:par>
                                <p:cTn id="58" presetID="16" presetClass="entr" presetSubtype="21" fill="hold"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barn(inVertical)">
                                      <p:cBhvr>
                                        <p:cTn id="60"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8"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图表 6"/>
          <p:cNvGraphicFramePr/>
          <p:nvPr>
            <p:extLst>
              <p:ext uri="{D42A27DB-BD31-4B8C-83A1-F6EECF244321}">
                <p14:modId xmlns:p14="http://schemas.microsoft.com/office/powerpoint/2010/main" val="1440802611"/>
              </p:ext>
            </p:extLst>
          </p:nvPr>
        </p:nvGraphicFramePr>
        <p:xfrm>
          <a:off x="1295401" y="2277609"/>
          <a:ext cx="9601198" cy="3715657"/>
        </p:xfrm>
        <a:graphic>
          <a:graphicData uri="http://schemas.openxmlformats.org/drawingml/2006/chart">
            <c:chart xmlns:c="http://schemas.openxmlformats.org/drawingml/2006/chart" xmlns:r="http://schemas.openxmlformats.org/officeDocument/2006/relationships" r:id="rId3"/>
          </a:graphicData>
        </a:graphic>
      </p:graphicFrame>
      <p:sp>
        <p:nvSpPr>
          <p:cNvPr id="4" name="文本框 3">
            <a:extLst>
              <a:ext uri="{FF2B5EF4-FFF2-40B4-BE49-F238E27FC236}">
                <a16:creationId xmlns:a16="http://schemas.microsoft.com/office/drawing/2014/main" id="{DEF5F8D8-99BB-473B-8D68-CCB7C4087D47}"/>
              </a:ext>
            </a:extLst>
          </p:cNvPr>
          <p:cNvSpPr txBox="1"/>
          <p:nvPr/>
        </p:nvSpPr>
        <p:spPr>
          <a:xfrm>
            <a:off x="4134905" y="417749"/>
            <a:ext cx="3927406" cy="584775"/>
          </a:xfrm>
          <a:prstGeom prst="rect">
            <a:avLst/>
          </a:prstGeom>
          <a:noFill/>
        </p:spPr>
        <p:txBody>
          <a:bodyPr wrap="square" rtlCol="0">
            <a:spAutoFit/>
            <a:scene3d>
              <a:camera prst="orthographicFront"/>
              <a:lightRig rig="threePt" dir="t"/>
            </a:scene3d>
            <a:sp3d contourW="12700"/>
          </a:bodyPr>
          <a:lstStyle/>
          <a:p>
            <a:pPr algn="ctr"/>
            <a:r>
              <a:rPr lang="en-US" altLang="zh-CN" sz="3200" b="1" dirty="0">
                <a:blipFill dpi="0" rotWithShape="1">
                  <a:blip r:embed="rId4"/>
                  <a:srcRect/>
                  <a:tile tx="0" ty="0" sx="100000" sy="100000" flip="none" algn="tl"/>
                </a:blipFill>
                <a:cs typeface="+mn-ea"/>
                <a:sym typeface="+mn-lt"/>
              </a:rPr>
              <a:t>Add title text</a:t>
            </a:r>
            <a:endParaRPr lang="zh-CN" altLang="en-US" sz="3200" b="1" dirty="0">
              <a:blipFill dpi="0" rotWithShape="1">
                <a:blip r:embed="rId4"/>
                <a:srcRect/>
                <a:tile tx="0" ty="0" sx="100000" sy="100000" flip="none" algn="tl"/>
              </a:blipFill>
              <a:cs typeface="+mn-ea"/>
              <a:sym typeface="+mn-lt"/>
            </a:endParaRPr>
          </a:p>
        </p:txBody>
      </p:sp>
      <p:sp>
        <p:nvSpPr>
          <p:cNvPr id="5" name="文本框 4">
            <a:extLst>
              <a:ext uri="{FF2B5EF4-FFF2-40B4-BE49-F238E27FC236}">
                <a16:creationId xmlns:a16="http://schemas.microsoft.com/office/drawing/2014/main" id="{46FDF068-8AC7-4752-9FB4-AF49416DD83C}"/>
              </a:ext>
            </a:extLst>
          </p:cNvPr>
          <p:cNvSpPr txBox="1"/>
          <p:nvPr/>
        </p:nvSpPr>
        <p:spPr>
          <a:xfrm>
            <a:off x="3805686" y="1090201"/>
            <a:ext cx="4633464" cy="276999"/>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bg1">
                    <a:lumMod val="75000"/>
                  </a:schemeClr>
                </a:solidFill>
                <a:cs typeface="+mn-ea"/>
                <a:sym typeface="+mn-lt"/>
              </a:rPr>
              <a:t>Click here to add content, content to match the title. </a:t>
            </a:r>
          </a:p>
        </p:txBody>
      </p:sp>
      <p:cxnSp>
        <p:nvCxnSpPr>
          <p:cNvPr id="6" name="直接连接符 5">
            <a:extLst>
              <a:ext uri="{FF2B5EF4-FFF2-40B4-BE49-F238E27FC236}">
                <a16:creationId xmlns:a16="http://schemas.microsoft.com/office/drawing/2014/main" id="{D9D9A099-FA66-45CE-9B57-7AC1494AF95A}"/>
              </a:ext>
            </a:extLst>
          </p:cNvPr>
          <p:cNvCxnSpPr>
            <a:cxnSpLocks/>
          </p:cNvCxnSpPr>
          <p:nvPr/>
        </p:nvCxnSpPr>
        <p:spPr>
          <a:xfrm>
            <a:off x="5935784" y="1040624"/>
            <a:ext cx="320432" cy="0"/>
          </a:xfrm>
          <a:prstGeom prst="line">
            <a:avLst/>
          </a:prstGeom>
          <a:ln w="28575">
            <a:solidFill>
              <a:srgbClr val="AB32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549779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E62AF8E-582C-4AB3-AC49-3AD0310794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a:stretch/>
        </p:blipFill>
        <p:spPr>
          <a:xfrm>
            <a:off x="3692525" y="-745"/>
            <a:ext cx="8499475" cy="6859490"/>
          </a:xfrm>
          <a:prstGeom prst="rect">
            <a:avLst/>
          </a:prstGeom>
        </p:spPr>
      </p:pic>
      <p:sp>
        <p:nvSpPr>
          <p:cNvPr id="2" name="矩形 1">
            <a:extLst>
              <a:ext uri="{FF2B5EF4-FFF2-40B4-BE49-F238E27FC236}">
                <a16:creationId xmlns:a16="http://schemas.microsoft.com/office/drawing/2014/main" id="{A8011A25-0D1B-4E78-9424-30190728549A}"/>
              </a:ext>
            </a:extLst>
          </p:cNvPr>
          <p:cNvSpPr/>
          <p:nvPr/>
        </p:nvSpPr>
        <p:spPr>
          <a:xfrm>
            <a:off x="-1" y="0"/>
            <a:ext cx="4403726" cy="6858000"/>
          </a:xfrm>
          <a:prstGeom prst="rect">
            <a:avLst/>
          </a:prstGeom>
          <a:solidFill>
            <a:srgbClr val="016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a:extLst>
              <a:ext uri="{FF2B5EF4-FFF2-40B4-BE49-F238E27FC236}">
                <a16:creationId xmlns:a16="http://schemas.microsoft.com/office/drawing/2014/main" id="{C2008F95-7B98-4DA7-A002-DE79F22366A3}"/>
              </a:ext>
            </a:extLst>
          </p:cNvPr>
          <p:cNvSpPr/>
          <p:nvPr/>
        </p:nvSpPr>
        <p:spPr>
          <a:xfrm>
            <a:off x="1225032" y="1396774"/>
            <a:ext cx="650258" cy="6502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rgbClr val="016D9C"/>
                </a:solidFill>
                <a:cs typeface="+mn-ea"/>
                <a:sym typeface="+mn-lt"/>
              </a:rPr>
              <a:t>1</a:t>
            </a:r>
            <a:endParaRPr lang="zh-CN" altLang="en-US" sz="4000" b="1" dirty="0">
              <a:solidFill>
                <a:srgbClr val="016D9C"/>
              </a:solidFill>
              <a:cs typeface="+mn-ea"/>
              <a:sym typeface="+mn-lt"/>
            </a:endParaRPr>
          </a:p>
        </p:txBody>
      </p:sp>
      <p:sp>
        <p:nvSpPr>
          <p:cNvPr id="5" name="矩形 4">
            <a:extLst>
              <a:ext uri="{FF2B5EF4-FFF2-40B4-BE49-F238E27FC236}">
                <a16:creationId xmlns:a16="http://schemas.microsoft.com/office/drawing/2014/main" id="{199527CA-3855-47A2-823D-9D43E1D54115}"/>
              </a:ext>
            </a:extLst>
          </p:cNvPr>
          <p:cNvSpPr/>
          <p:nvPr/>
        </p:nvSpPr>
        <p:spPr>
          <a:xfrm>
            <a:off x="1225032" y="2534839"/>
            <a:ext cx="650258" cy="6502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rgbClr val="016D9C"/>
                </a:solidFill>
                <a:cs typeface="+mn-ea"/>
                <a:sym typeface="+mn-lt"/>
              </a:rPr>
              <a:t>2</a:t>
            </a:r>
            <a:endParaRPr lang="zh-CN" altLang="en-US" sz="4000" b="1" dirty="0">
              <a:solidFill>
                <a:srgbClr val="016D9C"/>
              </a:solidFill>
              <a:cs typeface="+mn-ea"/>
              <a:sym typeface="+mn-lt"/>
            </a:endParaRPr>
          </a:p>
        </p:txBody>
      </p:sp>
      <p:sp>
        <p:nvSpPr>
          <p:cNvPr id="6" name="矩形 5">
            <a:extLst>
              <a:ext uri="{FF2B5EF4-FFF2-40B4-BE49-F238E27FC236}">
                <a16:creationId xmlns:a16="http://schemas.microsoft.com/office/drawing/2014/main" id="{E84DED03-C198-4874-A706-23C196C96894}"/>
              </a:ext>
            </a:extLst>
          </p:cNvPr>
          <p:cNvSpPr/>
          <p:nvPr/>
        </p:nvSpPr>
        <p:spPr>
          <a:xfrm>
            <a:off x="1225032" y="3672903"/>
            <a:ext cx="650258" cy="6502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rgbClr val="016D9C"/>
                </a:solidFill>
                <a:cs typeface="+mn-ea"/>
                <a:sym typeface="+mn-lt"/>
              </a:rPr>
              <a:t>3</a:t>
            </a:r>
            <a:endParaRPr lang="zh-CN" altLang="en-US" sz="4000" b="1" dirty="0">
              <a:solidFill>
                <a:srgbClr val="016D9C"/>
              </a:solidFill>
              <a:cs typeface="+mn-ea"/>
              <a:sym typeface="+mn-lt"/>
            </a:endParaRPr>
          </a:p>
        </p:txBody>
      </p:sp>
      <p:sp>
        <p:nvSpPr>
          <p:cNvPr id="7" name="矩形 6">
            <a:extLst>
              <a:ext uri="{FF2B5EF4-FFF2-40B4-BE49-F238E27FC236}">
                <a16:creationId xmlns:a16="http://schemas.microsoft.com/office/drawing/2014/main" id="{5F2A76F9-5BDE-460E-93CA-7103D90ACF15}"/>
              </a:ext>
            </a:extLst>
          </p:cNvPr>
          <p:cNvSpPr/>
          <p:nvPr/>
        </p:nvSpPr>
        <p:spPr>
          <a:xfrm>
            <a:off x="1225032" y="4810969"/>
            <a:ext cx="650258" cy="6502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rgbClr val="016D9C"/>
                </a:solidFill>
                <a:cs typeface="+mn-ea"/>
                <a:sym typeface="+mn-lt"/>
              </a:rPr>
              <a:t>4</a:t>
            </a:r>
            <a:endParaRPr lang="zh-CN" altLang="en-US" sz="4000" b="1" dirty="0">
              <a:solidFill>
                <a:srgbClr val="016D9C"/>
              </a:solidFill>
              <a:cs typeface="+mn-ea"/>
              <a:sym typeface="+mn-lt"/>
            </a:endParaRPr>
          </a:p>
        </p:txBody>
      </p:sp>
      <p:grpSp>
        <p:nvGrpSpPr>
          <p:cNvPr id="8" name="组合 7">
            <a:extLst>
              <a:ext uri="{FF2B5EF4-FFF2-40B4-BE49-F238E27FC236}">
                <a16:creationId xmlns:a16="http://schemas.microsoft.com/office/drawing/2014/main" id="{E7057B3D-7D61-439D-A8F9-775D7CC68BE9}"/>
              </a:ext>
            </a:extLst>
          </p:cNvPr>
          <p:cNvGrpSpPr/>
          <p:nvPr/>
        </p:nvGrpSpPr>
        <p:grpSpPr>
          <a:xfrm>
            <a:off x="2201862" y="1340360"/>
            <a:ext cx="3347378" cy="864716"/>
            <a:chOff x="2741785" y="2318353"/>
            <a:chExt cx="3347378" cy="864716"/>
          </a:xfrm>
        </p:grpSpPr>
        <p:sp>
          <p:nvSpPr>
            <p:cNvPr id="9" name="文本框 8">
              <a:extLst>
                <a:ext uri="{FF2B5EF4-FFF2-40B4-BE49-F238E27FC236}">
                  <a16:creationId xmlns:a16="http://schemas.microsoft.com/office/drawing/2014/main" id="{D0BD70B0-4B5B-4B35-A1A7-C85417662EFE}"/>
                </a:ext>
              </a:extLst>
            </p:cNvPr>
            <p:cNvSpPr txBox="1"/>
            <p:nvPr/>
          </p:nvSpPr>
          <p:spPr>
            <a:xfrm>
              <a:off x="2741785" y="2318353"/>
              <a:ext cx="2227120" cy="461665"/>
            </a:xfrm>
            <a:prstGeom prst="rect">
              <a:avLst/>
            </a:prstGeom>
            <a:noFill/>
          </p:spPr>
          <p:txBody>
            <a:bodyPr wrap="square" rtlCol="0">
              <a:spAutoFit/>
              <a:scene3d>
                <a:camera prst="orthographicFront"/>
                <a:lightRig rig="threePt" dir="t"/>
              </a:scene3d>
              <a:sp3d contourW="12700"/>
            </a:bodyPr>
            <a:lstStyle/>
            <a:p>
              <a:r>
                <a:rPr lang="en-US" altLang="zh-CN" sz="2400" b="1" dirty="0">
                  <a:solidFill>
                    <a:schemeClr val="bg1"/>
                  </a:solidFill>
                  <a:cs typeface="+mn-ea"/>
                  <a:sym typeface="+mn-lt"/>
                </a:rPr>
                <a:t>Add title text</a:t>
              </a:r>
              <a:endParaRPr lang="zh-CN" altLang="en-US" sz="2400" b="1" dirty="0">
                <a:solidFill>
                  <a:schemeClr val="bg1"/>
                </a:solidFill>
                <a:cs typeface="+mn-ea"/>
                <a:sym typeface="+mn-lt"/>
              </a:endParaRPr>
            </a:p>
          </p:txBody>
        </p:sp>
        <p:sp>
          <p:nvSpPr>
            <p:cNvPr id="10" name="文本框 9">
              <a:extLst>
                <a:ext uri="{FF2B5EF4-FFF2-40B4-BE49-F238E27FC236}">
                  <a16:creationId xmlns:a16="http://schemas.microsoft.com/office/drawing/2014/main" id="{E9A4233A-BE02-4E00-8C12-1AB1864A21E2}"/>
                </a:ext>
              </a:extLst>
            </p:cNvPr>
            <p:cNvSpPr txBox="1"/>
            <p:nvPr/>
          </p:nvSpPr>
          <p:spPr>
            <a:xfrm>
              <a:off x="2741785" y="2687228"/>
              <a:ext cx="3347378" cy="49584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solidFill>
                  <a:cs typeface="+mn-ea"/>
                  <a:sym typeface="+mn-lt"/>
                </a:rPr>
                <a:t>Click here to add content, content to match the title. </a:t>
              </a:r>
            </a:p>
          </p:txBody>
        </p:sp>
      </p:grpSp>
      <p:grpSp>
        <p:nvGrpSpPr>
          <p:cNvPr id="11" name="组合 10">
            <a:extLst>
              <a:ext uri="{FF2B5EF4-FFF2-40B4-BE49-F238E27FC236}">
                <a16:creationId xmlns:a16="http://schemas.microsoft.com/office/drawing/2014/main" id="{43854B0B-5E67-4CF0-956E-FB5375DA97CA}"/>
              </a:ext>
            </a:extLst>
          </p:cNvPr>
          <p:cNvGrpSpPr/>
          <p:nvPr/>
        </p:nvGrpSpPr>
        <p:grpSpPr>
          <a:xfrm>
            <a:off x="2201862" y="2478425"/>
            <a:ext cx="3347378" cy="864716"/>
            <a:chOff x="2741785" y="2318353"/>
            <a:chExt cx="3347378" cy="864716"/>
          </a:xfrm>
        </p:grpSpPr>
        <p:sp>
          <p:nvSpPr>
            <p:cNvPr id="12" name="文本框 11">
              <a:extLst>
                <a:ext uri="{FF2B5EF4-FFF2-40B4-BE49-F238E27FC236}">
                  <a16:creationId xmlns:a16="http://schemas.microsoft.com/office/drawing/2014/main" id="{F9958074-06F4-401D-A12D-EFB24ED673FA}"/>
                </a:ext>
              </a:extLst>
            </p:cNvPr>
            <p:cNvSpPr txBox="1"/>
            <p:nvPr/>
          </p:nvSpPr>
          <p:spPr>
            <a:xfrm>
              <a:off x="2741785" y="2318353"/>
              <a:ext cx="2227120" cy="461665"/>
            </a:xfrm>
            <a:prstGeom prst="rect">
              <a:avLst/>
            </a:prstGeom>
            <a:noFill/>
          </p:spPr>
          <p:txBody>
            <a:bodyPr wrap="square" rtlCol="0">
              <a:spAutoFit/>
              <a:scene3d>
                <a:camera prst="orthographicFront"/>
                <a:lightRig rig="threePt" dir="t"/>
              </a:scene3d>
              <a:sp3d contourW="12700"/>
            </a:bodyPr>
            <a:lstStyle/>
            <a:p>
              <a:r>
                <a:rPr lang="en-US" altLang="zh-CN" sz="2400" b="1" dirty="0">
                  <a:solidFill>
                    <a:schemeClr val="bg1"/>
                  </a:solidFill>
                  <a:cs typeface="+mn-ea"/>
                  <a:sym typeface="+mn-lt"/>
                </a:rPr>
                <a:t>Add title text</a:t>
              </a:r>
              <a:endParaRPr lang="zh-CN" altLang="en-US" sz="2400" b="1" dirty="0">
                <a:solidFill>
                  <a:schemeClr val="bg1"/>
                </a:solidFill>
                <a:cs typeface="+mn-ea"/>
                <a:sym typeface="+mn-lt"/>
              </a:endParaRPr>
            </a:p>
          </p:txBody>
        </p:sp>
        <p:sp>
          <p:nvSpPr>
            <p:cNvPr id="13" name="文本框 12">
              <a:extLst>
                <a:ext uri="{FF2B5EF4-FFF2-40B4-BE49-F238E27FC236}">
                  <a16:creationId xmlns:a16="http://schemas.microsoft.com/office/drawing/2014/main" id="{E5C5D06C-3EDA-4086-AEBD-1CAD32149A2B}"/>
                </a:ext>
              </a:extLst>
            </p:cNvPr>
            <p:cNvSpPr txBox="1"/>
            <p:nvPr/>
          </p:nvSpPr>
          <p:spPr>
            <a:xfrm>
              <a:off x="2741785" y="2687228"/>
              <a:ext cx="3347378" cy="49584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solidFill>
                  <a:cs typeface="+mn-ea"/>
                  <a:sym typeface="+mn-lt"/>
                </a:rPr>
                <a:t>Click here to add content, content to match the title. </a:t>
              </a:r>
            </a:p>
          </p:txBody>
        </p:sp>
      </p:grpSp>
      <p:grpSp>
        <p:nvGrpSpPr>
          <p:cNvPr id="14" name="组合 13">
            <a:extLst>
              <a:ext uri="{FF2B5EF4-FFF2-40B4-BE49-F238E27FC236}">
                <a16:creationId xmlns:a16="http://schemas.microsoft.com/office/drawing/2014/main" id="{B920AC88-84F9-45F2-85DF-5A689661906B}"/>
              </a:ext>
            </a:extLst>
          </p:cNvPr>
          <p:cNvGrpSpPr/>
          <p:nvPr/>
        </p:nvGrpSpPr>
        <p:grpSpPr>
          <a:xfrm>
            <a:off x="2201862" y="3616489"/>
            <a:ext cx="3347378" cy="864716"/>
            <a:chOff x="2741785" y="2318353"/>
            <a:chExt cx="3347378" cy="864716"/>
          </a:xfrm>
        </p:grpSpPr>
        <p:sp>
          <p:nvSpPr>
            <p:cNvPr id="15" name="文本框 14">
              <a:extLst>
                <a:ext uri="{FF2B5EF4-FFF2-40B4-BE49-F238E27FC236}">
                  <a16:creationId xmlns:a16="http://schemas.microsoft.com/office/drawing/2014/main" id="{FED8BA22-9E2F-43E0-B150-F910C75D2F7B}"/>
                </a:ext>
              </a:extLst>
            </p:cNvPr>
            <p:cNvSpPr txBox="1"/>
            <p:nvPr/>
          </p:nvSpPr>
          <p:spPr>
            <a:xfrm>
              <a:off x="2741785" y="2318353"/>
              <a:ext cx="2227120" cy="461665"/>
            </a:xfrm>
            <a:prstGeom prst="rect">
              <a:avLst/>
            </a:prstGeom>
            <a:noFill/>
          </p:spPr>
          <p:txBody>
            <a:bodyPr wrap="square" rtlCol="0">
              <a:spAutoFit/>
              <a:scene3d>
                <a:camera prst="orthographicFront"/>
                <a:lightRig rig="threePt" dir="t"/>
              </a:scene3d>
              <a:sp3d contourW="12700"/>
            </a:bodyPr>
            <a:lstStyle/>
            <a:p>
              <a:r>
                <a:rPr lang="en-US" altLang="zh-CN" sz="2400" b="1" dirty="0">
                  <a:solidFill>
                    <a:schemeClr val="bg1"/>
                  </a:solidFill>
                  <a:cs typeface="+mn-ea"/>
                  <a:sym typeface="+mn-lt"/>
                </a:rPr>
                <a:t>Add title text</a:t>
              </a:r>
              <a:endParaRPr lang="zh-CN" altLang="en-US" sz="2400" b="1" dirty="0">
                <a:solidFill>
                  <a:schemeClr val="bg1"/>
                </a:solidFill>
                <a:cs typeface="+mn-ea"/>
                <a:sym typeface="+mn-lt"/>
              </a:endParaRPr>
            </a:p>
          </p:txBody>
        </p:sp>
        <p:sp>
          <p:nvSpPr>
            <p:cNvPr id="16" name="文本框 15">
              <a:extLst>
                <a:ext uri="{FF2B5EF4-FFF2-40B4-BE49-F238E27FC236}">
                  <a16:creationId xmlns:a16="http://schemas.microsoft.com/office/drawing/2014/main" id="{D753F838-3AF9-4587-BADD-ADDBA6EEF086}"/>
                </a:ext>
              </a:extLst>
            </p:cNvPr>
            <p:cNvSpPr txBox="1"/>
            <p:nvPr/>
          </p:nvSpPr>
          <p:spPr>
            <a:xfrm>
              <a:off x="2741785" y="2687228"/>
              <a:ext cx="3347378" cy="49584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solidFill>
                  <a:cs typeface="+mn-ea"/>
                  <a:sym typeface="+mn-lt"/>
                </a:rPr>
                <a:t>Click here to add content, content to match the title. </a:t>
              </a:r>
            </a:p>
          </p:txBody>
        </p:sp>
      </p:grpSp>
      <p:grpSp>
        <p:nvGrpSpPr>
          <p:cNvPr id="17" name="组合 16">
            <a:extLst>
              <a:ext uri="{FF2B5EF4-FFF2-40B4-BE49-F238E27FC236}">
                <a16:creationId xmlns:a16="http://schemas.microsoft.com/office/drawing/2014/main" id="{1EF46AF4-A2F0-4F71-9128-7AE97D181AA2}"/>
              </a:ext>
            </a:extLst>
          </p:cNvPr>
          <p:cNvGrpSpPr/>
          <p:nvPr/>
        </p:nvGrpSpPr>
        <p:grpSpPr>
          <a:xfrm>
            <a:off x="2201862" y="4754555"/>
            <a:ext cx="3347378" cy="864716"/>
            <a:chOff x="2741785" y="2318353"/>
            <a:chExt cx="3347378" cy="864716"/>
          </a:xfrm>
        </p:grpSpPr>
        <p:sp>
          <p:nvSpPr>
            <p:cNvPr id="18" name="文本框 17">
              <a:extLst>
                <a:ext uri="{FF2B5EF4-FFF2-40B4-BE49-F238E27FC236}">
                  <a16:creationId xmlns:a16="http://schemas.microsoft.com/office/drawing/2014/main" id="{234F41B1-3ABD-4D3D-A19B-C18739A5CF27}"/>
                </a:ext>
              </a:extLst>
            </p:cNvPr>
            <p:cNvSpPr txBox="1"/>
            <p:nvPr/>
          </p:nvSpPr>
          <p:spPr>
            <a:xfrm>
              <a:off x="2741785" y="2318353"/>
              <a:ext cx="2227120" cy="461665"/>
            </a:xfrm>
            <a:prstGeom prst="rect">
              <a:avLst/>
            </a:prstGeom>
            <a:noFill/>
          </p:spPr>
          <p:txBody>
            <a:bodyPr wrap="square" rtlCol="0">
              <a:spAutoFit/>
              <a:scene3d>
                <a:camera prst="orthographicFront"/>
                <a:lightRig rig="threePt" dir="t"/>
              </a:scene3d>
              <a:sp3d contourW="12700"/>
            </a:bodyPr>
            <a:lstStyle/>
            <a:p>
              <a:r>
                <a:rPr lang="en-US" altLang="zh-CN" sz="2400" b="1" dirty="0">
                  <a:solidFill>
                    <a:schemeClr val="bg1"/>
                  </a:solidFill>
                  <a:cs typeface="+mn-ea"/>
                  <a:sym typeface="+mn-lt"/>
                </a:rPr>
                <a:t>Add title text</a:t>
              </a:r>
              <a:endParaRPr lang="zh-CN" altLang="en-US" sz="2400" b="1" dirty="0">
                <a:solidFill>
                  <a:schemeClr val="bg1"/>
                </a:solidFill>
                <a:cs typeface="+mn-ea"/>
                <a:sym typeface="+mn-lt"/>
              </a:endParaRPr>
            </a:p>
          </p:txBody>
        </p:sp>
        <p:sp>
          <p:nvSpPr>
            <p:cNvPr id="19" name="文本框 18">
              <a:extLst>
                <a:ext uri="{FF2B5EF4-FFF2-40B4-BE49-F238E27FC236}">
                  <a16:creationId xmlns:a16="http://schemas.microsoft.com/office/drawing/2014/main" id="{28F5564D-0F95-4331-9BC5-3B98C405768C}"/>
                </a:ext>
              </a:extLst>
            </p:cNvPr>
            <p:cNvSpPr txBox="1"/>
            <p:nvPr/>
          </p:nvSpPr>
          <p:spPr>
            <a:xfrm>
              <a:off x="2741785" y="2687228"/>
              <a:ext cx="3347378" cy="49584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solidFill>
                  <a:cs typeface="+mn-ea"/>
                  <a:sym typeface="+mn-lt"/>
                </a:rPr>
                <a:t>Click here to add content, content to match the title. </a:t>
              </a:r>
            </a:p>
          </p:txBody>
        </p:sp>
      </p:grpSp>
    </p:spTree>
    <p:extLst>
      <p:ext uri="{BB962C8B-B14F-4D97-AF65-F5344CB8AC3E}">
        <p14:creationId xmlns:p14="http://schemas.microsoft.com/office/powerpoint/2010/main" val="121900008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750"/>
                                        <p:tgtEl>
                                          <p:spTgt spid="8"/>
                                        </p:tgtEl>
                                      </p:cBhvr>
                                    </p:animEffect>
                                  </p:childTnLst>
                                </p:cTn>
                              </p:par>
                              <p:par>
                                <p:cTn id="25" presetID="42" presetClass="path" presetSubtype="0" fill="hold" nodeType="withEffect">
                                  <p:stCondLst>
                                    <p:cond delay="0"/>
                                  </p:stCondLst>
                                  <p:childTnLst>
                                    <p:animMotion origin="layout" path="M 0.04622 4.07407E-6 L 1.45833E-6 4.07407E-6 " pathEditMode="relative" rAng="0" ptsTypes="AA">
                                      <p:cBhvr>
                                        <p:cTn id="26" dur="750" fill="hold"/>
                                        <p:tgtEl>
                                          <p:spTgt spid="8"/>
                                        </p:tgtEl>
                                        <p:attrNameLst>
                                          <p:attrName>ppt_x</p:attrName>
                                          <p:attrName>ppt_y</p:attrName>
                                        </p:attrNameLst>
                                      </p:cBhvr>
                                      <p:rCtr x="-2318" y="0"/>
                                    </p:animMotion>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750"/>
                                        <p:tgtEl>
                                          <p:spTgt spid="11"/>
                                        </p:tgtEl>
                                      </p:cBhvr>
                                    </p:animEffect>
                                  </p:childTnLst>
                                </p:cTn>
                              </p:par>
                              <p:par>
                                <p:cTn id="30" presetID="42" presetClass="path" presetSubtype="0" fill="hold" nodeType="withEffect">
                                  <p:stCondLst>
                                    <p:cond delay="0"/>
                                  </p:stCondLst>
                                  <p:childTnLst>
                                    <p:animMotion origin="layout" path="M 0.04622 4.07407E-6 L 1.45833E-6 4.07407E-6 " pathEditMode="relative" rAng="0" ptsTypes="AA">
                                      <p:cBhvr>
                                        <p:cTn id="31" dur="750" fill="hold"/>
                                        <p:tgtEl>
                                          <p:spTgt spid="11"/>
                                        </p:tgtEl>
                                        <p:attrNameLst>
                                          <p:attrName>ppt_x</p:attrName>
                                          <p:attrName>ppt_y</p:attrName>
                                        </p:attrNameLst>
                                      </p:cBhvr>
                                      <p:rCtr x="-2318" y="0"/>
                                    </p:animMotion>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750"/>
                                        <p:tgtEl>
                                          <p:spTgt spid="14"/>
                                        </p:tgtEl>
                                      </p:cBhvr>
                                    </p:animEffect>
                                  </p:childTnLst>
                                </p:cTn>
                              </p:par>
                              <p:par>
                                <p:cTn id="35" presetID="42" presetClass="path" presetSubtype="0" fill="hold" nodeType="withEffect">
                                  <p:stCondLst>
                                    <p:cond delay="0"/>
                                  </p:stCondLst>
                                  <p:childTnLst>
                                    <p:animMotion origin="layout" path="M 0.04622 4.07407E-6 L 1.45833E-6 4.07407E-6 " pathEditMode="relative" rAng="0" ptsTypes="AA">
                                      <p:cBhvr>
                                        <p:cTn id="36" dur="750" fill="hold"/>
                                        <p:tgtEl>
                                          <p:spTgt spid="14"/>
                                        </p:tgtEl>
                                        <p:attrNameLst>
                                          <p:attrName>ppt_x</p:attrName>
                                          <p:attrName>ppt_y</p:attrName>
                                        </p:attrNameLst>
                                      </p:cBhvr>
                                      <p:rCtr x="-2318" y="0"/>
                                    </p:animMotion>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750"/>
                                        <p:tgtEl>
                                          <p:spTgt spid="17"/>
                                        </p:tgtEl>
                                      </p:cBhvr>
                                    </p:animEffect>
                                  </p:childTnLst>
                                </p:cTn>
                              </p:par>
                              <p:par>
                                <p:cTn id="40" presetID="42" presetClass="path" presetSubtype="0" fill="hold" nodeType="withEffect">
                                  <p:stCondLst>
                                    <p:cond delay="0"/>
                                  </p:stCondLst>
                                  <p:childTnLst>
                                    <p:animMotion origin="layout" path="M 0.04622 4.07407E-6 L 1.45833E-6 4.07407E-6 " pathEditMode="relative" rAng="0" ptsTypes="AA">
                                      <p:cBhvr>
                                        <p:cTn id="41" dur="750" fill="hold"/>
                                        <p:tgtEl>
                                          <p:spTgt spid="17"/>
                                        </p:tgtEl>
                                        <p:attrNameLst>
                                          <p:attrName>ppt_x</p:attrName>
                                          <p:attrName>ppt_y</p:attrName>
                                        </p:attrNameLst>
                                      </p:cBhvr>
                                      <p:rCtr x="-231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E62AF8E-582C-4AB3-AC49-3AD0310794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flipV="1">
            <a:off x="-2" y="-749"/>
            <a:ext cx="12192001" cy="6859491"/>
          </a:xfrm>
          <a:prstGeom prst="rect">
            <a:avLst/>
          </a:prstGeom>
        </p:spPr>
      </p:pic>
      <p:sp>
        <p:nvSpPr>
          <p:cNvPr id="4" name="矩形 3">
            <a:extLst>
              <a:ext uri="{FF2B5EF4-FFF2-40B4-BE49-F238E27FC236}">
                <a16:creationId xmlns:a16="http://schemas.microsoft.com/office/drawing/2014/main" id="{176328E5-0336-4F05-974A-1DBFC2B801EF}"/>
              </a:ext>
            </a:extLst>
          </p:cNvPr>
          <p:cNvSpPr/>
          <p:nvPr/>
        </p:nvSpPr>
        <p:spPr>
          <a:xfrm>
            <a:off x="3323707" y="2841366"/>
            <a:ext cx="1175268" cy="1175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dirty="0">
                <a:solidFill>
                  <a:srgbClr val="000846"/>
                </a:solidFill>
                <a:cs typeface="+mn-ea"/>
                <a:sym typeface="+mn-lt"/>
              </a:rPr>
              <a:t>4</a:t>
            </a:r>
            <a:endParaRPr lang="zh-CN" altLang="en-US" sz="6600" b="1" dirty="0">
              <a:solidFill>
                <a:srgbClr val="000846"/>
              </a:solidFill>
              <a:cs typeface="+mn-ea"/>
              <a:sym typeface="+mn-lt"/>
            </a:endParaRPr>
          </a:p>
        </p:txBody>
      </p:sp>
      <p:grpSp>
        <p:nvGrpSpPr>
          <p:cNvPr id="5" name="组合 4">
            <a:extLst>
              <a:ext uri="{FF2B5EF4-FFF2-40B4-BE49-F238E27FC236}">
                <a16:creationId xmlns:a16="http://schemas.microsoft.com/office/drawing/2014/main" id="{DC01D3D8-9411-435A-93D9-CC0198338295}"/>
              </a:ext>
            </a:extLst>
          </p:cNvPr>
          <p:cNvGrpSpPr/>
          <p:nvPr/>
        </p:nvGrpSpPr>
        <p:grpSpPr>
          <a:xfrm>
            <a:off x="4945061" y="2831553"/>
            <a:ext cx="3754439" cy="1338250"/>
            <a:chOff x="2741784" y="2140553"/>
            <a:chExt cx="3754439" cy="1338250"/>
          </a:xfrm>
        </p:grpSpPr>
        <p:sp>
          <p:nvSpPr>
            <p:cNvPr id="6" name="文本框 5">
              <a:extLst>
                <a:ext uri="{FF2B5EF4-FFF2-40B4-BE49-F238E27FC236}">
                  <a16:creationId xmlns:a16="http://schemas.microsoft.com/office/drawing/2014/main" id="{6E6140F7-3765-4277-BD46-C839AD661A8F}"/>
                </a:ext>
              </a:extLst>
            </p:cNvPr>
            <p:cNvSpPr txBox="1"/>
            <p:nvPr/>
          </p:nvSpPr>
          <p:spPr>
            <a:xfrm>
              <a:off x="2741784" y="2140553"/>
              <a:ext cx="2995613" cy="584775"/>
            </a:xfrm>
            <a:prstGeom prst="rect">
              <a:avLst/>
            </a:prstGeom>
            <a:noFill/>
          </p:spPr>
          <p:txBody>
            <a:bodyPr wrap="square" rtlCol="0">
              <a:spAutoFit/>
              <a:scene3d>
                <a:camera prst="orthographicFront"/>
                <a:lightRig rig="threePt" dir="t"/>
              </a:scene3d>
              <a:sp3d contourW="12700"/>
            </a:bodyPr>
            <a:lstStyle/>
            <a:p>
              <a:r>
                <a:rPr lang="en-US" altLang="zh-CN" sz="3200" b="1" dirty="0">
                  <a:solidFill>
                    <a:schemeClr val="bg1"/>
                  </a:solidFill>
                  <a:cs typeface="+mn-ea"/>
                  <a:sym typeface="+mn-lt"/>
                </a:rPr>
                <a:t>Add title text</a:t>
              </a:r>
              <a:endParaRPr lang="zh-CN" altLang="en-US" sz="3200" b="1" dirty="0">
                <a:solidFill>
                  <a:schemeClr val="bg1"/>
                </a:solidFill>
                <a:cs typeface="+mn-ea"/>
                <a:sym typeface="+mn-lt"/>
              </a:endParaRPr>
            </a:p>
          </p:txBody>
        </p:sp>
        <p:sp>
          <p:nvSpPr>
            <p:cNvPr id="7" name="文本框 6">
              <a:extLst>
                <a:ext uri="{FF2B5EF4-FFF2-40B4-BE49-F238E27FC236}">
                  <a16:creationId xmlns:a16="http://schemas.microsoft.com/office/drawing/2014/main" id="{D23A9C3D-92DF-40F6-A93A-F9A88B67FC96}"/>
                </a:ext>
              </a:extLst>
            </p:cNvPr>
            <p:cNvSpPr txBox="1"/>
            <p:nvPr/>
          </p:nvSpPr>
          <p:spPr>
            <a:xfrm>
              <a:off x="2741785" y="2915828"/>
              <a:ext cx="3754438" cy="562975"/>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400" dirty="0">
                  <a:solidFill>
                    <a:schemeClr val="bg1"/>
                  </a:solidFill>
                  <a:cs typeface="+mn-ea"/>
                  <a:sym typeface="+mn-lt"/>
                </a:rPr>
                <a:t>Click here to add content, content to match the title. </a:t>
              </a:r>
            </a:p>
          </p:txBody>
        </p:sp>
      </p:grpSp>
      <p:cxnSp>
        <p:nvCxnSpPr>
          <p:cNvPr id="8" name="直接连接符 7">
            <a:extLst>
              <a:ext uri="{FF2B5EF4-FFF2-40B4-BE49-F238E27FC236}">
                <a16:creationId xmlns:a16="http://schemas.microsoft.com/office/drawing/2014/main" id="{A2F25025-45A3-485F-B9F7-57D067A68D8D}"/>
              </a:ext>
            </a:extLst>
          </p:cNvPr>
          <p:cNvCxnSpPr>
            <a:cxnSpLocks/>
          </p:cNvCxnSpPr>
          <p:nvPr/>
        </p:nvCxnSpPr>
        <p:spPr>
          <a:xfrm>
            <a:off x="5070475" y="3517928"/>
            <a:ext cx="4635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854262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42" presetClass="path" presetSubtype="0" fill="hold" nodeType="withEffect">
                                  <p:stCondLst>
                                    <p:cond delay="0"/>
                                  </p:stCondLst>
                                  <p:childTnLst>
                                    <p:animMotion origin="layout" path="M 0.04622 -1.85185E-6 L 4.79167E-6 -1.85185E-6 " pathEditMode="relative" rAng="0" ptsTypes="AA">
                                      <p:cBhvr>
                                        <p:cTn id="9" dur="750" fill="hold"/>
                                        <p:tgtEl>
                                          <p:spTgt spid="5"/>
                                        </p:tgtEl>
                                        <p:attrNameLst>
                                          <p:attrName>ppt_x</p:attrName>
                                          <p:attrName>ppt_y</p:attrName>
                                        </p:attrNameLst>
                                      </p:cBhvr>
                                      <p:rCtr x="-2318" y="0"/>
                                    </p:animMotion>
                                  </p:childTnLst>
                                </p:cTn>
                              </p:par>
                              <p:par>
                                <p:cTn id="10" presetID="31"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750" fill="hold"/>
                                        <p:tgtEl>
                                          <p:spTgt spid="4"/>
                                        </p:tgtEl>
                                        <p:attrNameLst>
                                          <p:attrName>ppt_w</p:attrName>
                                        </p:attrNameLst>
                                      </p:cBhvr>
                                      <p:tavLst>
                                        <p:tav tm="0">
                                          <p:val>
                                            <p:fltVal val="0"/>
                                          </p:val>
                                        </p:tav>
                                        <p:tav tm="100000">
                                          <p:val>
                                            <p:strVal val="#ppt_w"/>
                                          </p:val>
                                        </p:tav>
                                      </p:tavLst>
                                    </p:anim>
                                    <p:anim calcmode="lin" valueType="num">
                                      <p:cBhvr>
                                        <p:cTn id="13" dur="750" fill="hold"/>
                                        <p:tgtEl>
                                          <p:spTgt spid="4"/>
                                        </p:tgtEl>
                                        <p:attrNameLst>
                                          <p:attrName>ppt_h</p:attrName>
                                        </p:attrNameLst>
                                      </p:cBhvr>
                                      <p:tavLst>
                                        <p:tav tm="0">
                                          <p:val>
                                            <p:fltVal val="0"/>
                                          </p:val>
                                        </p:tav>
                                        <p:tav tm="100000">
                                          <p:val>
                                            <p:strVal val="#ppt_h"/>
                                          </p:val>
                                        </p:tav>
                                      </p:tavLst>
                                    </p:anim>
                                    <p:anim calcmode="lin" valueType="num">
                                      <p:cBhvr>
                                        <p:cTn id="14" dur="750" fill="hold"/>
                                        <p:tgtEl>
                                          <p:spTgt spid="4"/>
                                        </p:tgtEl>
                                        <p:attrNameLst>
                                          <p:attrName>style.rotation</p:attrName>
                                        </p:attrNameLst>
                                      </p:cBhvr>
                                      <p:tavLst>
                                        <p:tav tm="0">
                                          <p:val>
                                            <p:fltVal val="90"/>
                                          </p:val>
                                        </p:tav>
                                        <p:tav tm="100000">
                                          <p:val>
                                            <p:fltVal val="0"/>
                                          </p:val>
                                        </p:tav>
                                      </p:tavLst>
                                    </p:anim>
                                    <p:animEffect transition="in" filter="fade">
                                      <p:cBhvr>
                                        <p:cTn id="15" dur="750"/>
                                        <p:tgtEl>
                                          <p:spTgt spid="4"/>
                                        </p:tgtEl>
                                      </p:cBhvr>
                                    </p:animEffect>
                                  </p:childTnLst>
                                </p:cTn>
                              </p:par>
                            </p:childTnLst>
                          </p:cTn>
                        </p:par>
                        <p:par>
                          <p:cTn id="16" fill="hold">
                            <p:stCondLst>
                              <p:cond delay="7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iṣľíḑè">
            <a:extLst>
              <a:ext uri="{FF2B5EF4-FFF2-40B4-BE49-F238E27FC236}">
                <a16:creationId xmlns:a16="http://schemas.microsoft.com/office/drawing/2014/main" id="{01F92973-7F40-4C48-8883-BAF2A9A5710C}"/>
              </a:ext>
            </a:extLst>
          </p:cNvPr>
          <p:cNvGrpSpPr/>
          <p:nvPr/>
        </p:nvGrpSpPr>
        <p:grpSpPr>
          <a:xfrm>
            <a:off x="1705640" y="3188824"/>
            <a:ext cx="4413961" cy="2864276"/>
            <a:chOff x="686464" y="1764000"/>
            <a:chExt cx="4968737" cy="3224276"/>
          </a:xfrm>
        </p:grpSpPr>
        <p:grpSp>
          <p:nvGrpSpPr>
            <p:cNvPr id="23" name="ísļiďê">
              <a:extLst>
                <a:ext uri="{FF2B5EF4-FFF2-40B4-BE49-F238E27FC236}">
                  <a16:creationId xmlns:a16="http://schemas.microsoft.com/office/drawing/2014/main" id="{1DAFD5F4-4C4A-406E-859A-492C4B8771B0}"/>
                </a:ext>
              </a:extLst>
            </p:cNvPr>
            <p:cNvGrpSpPr/>
            <p:nvPr/>
          </p:nvGrpSpPr>
          <p:grpSpPr>
            <a:xfrm>
              <a:off x="686464" y="1764000"/>
              <a:ext cx="4968737" cy="2981184"/>
              <a:chOff x="686464" y="1818862"/>
              <a:chExt cx="4968737" cy="2981184"/>
            </a:xfrm>
          </p:grpSpPr>
          <p:sp>
            <p:nvSpPr>
              <p:cNvPr id="25" name="iṧ1îḋé">
                <a:extLst>
                  <a:ext uri="{FF2B5EF4-FFF2-40B4-BE49-F238E27FC236}">
                    <a16:creationId xmlns:a16="http://schemas.microsoft.com/office/drawing/2014/main" id="{A77B5DCC-8DEA-4122-9180-91C22841956A}"/>
                  </a:ext>
                </a:extLst>
              </p:cNvPr>
              <p:cNvSpPr/>
              <p:nvPr/>
            </p:nvSpPr>
            <p:spPr>
              <a:xfrm>
                <a:off x="1325832" y="2023278"/>
                <a:ext cx="3710243" cy="2513029"/>
              </a:xfrm>
              <a:prstGeom prst="rect">
                <a:avLst/>
              </a:prstGeom>
              <a:blipFill>
                <a:blip r:embed="rId3" cstate="screen">
                  <a:extLst>
                    <a:ext uri="{28A0092B-C50C-407E-A947-70E740481C1C}">
                      <a14:useLocalDpi xmlns:a14="http://schemas.microsoft.com/office/drawing/2010/main"/>
                    </a:ext>
                  </a:extLst>
                </a:blip>
                <a:stretch>
                  <a:fillRect/>
                </a:stretch>
              </a:blipFill>
              <a:ln w="381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grpSp>
            <p:nvGrpSpPr>
              <p:cNvPr id="26" name="îşlîḍê">
                <a:extLst>
                  <a:ext uri="{FF2B5EF4-FFF2-40B4-BE49-F238E27FC236}">
                    <a16:creationId xmlns:a16="http://schemas.microsoft.com/office/drawing/2014/main" id="{66E559E5-8049-432F-BEF3-9D552130FA3E}"/>
                  </a:ext>
                </a:extLst>
              </p:cNvPr>
              <p:cNvGrpSpPr/>
              <p:nvPr/>
            </p:nvGrpSpPr>
            <p:grpSpPr>
              <a:xfrm>
                <a:off x="686464" y="1818862"/>
                <a:ext cx="4968737" cy="2981184"/>
                <a:chOff x="2459596" y="1610580"/>
                <a:chExt cx="7272808" cy="3767656"/>
              </a:xfrm>
            </p:grpSpPr>
            <p:sp>
              <p:nvSpPr>
                <p:cNvPr id="27" name="ïśļíḓé">
                  <a:extLst>
                    <a:ext uri="{FF2B5EF4-FFF2-40B4-BE49-F238E27FC236}">
                      <a16:creationId xmlns:a16="http://schemas.microsoft.com/office/drawing/2014/main" id="{48259D21-AE44-4067-88E2-D125719E5F26}"/>
                    </a:ext>
                  </a:extLst>
                </p:cNvPr>
                <p:cNvSpPr/>
                <p:nvPr/>
              </p:nvSpPr>
              <p:spPr>
                <a:xfrm>
                  <a:off x="3215253" y="1628800"/>
                  <a:ext cx="5761494" cy="3651552"/>
                </a:xfrm>
                <a:custGeom>
                  <a:avLst/>
                  <a:gdLst>
                    <a:gd name="connsiteX0" fmla="*/ 224028 w 7415784"/>
                    <a:gd name="connsiteY0" fmla="*/ 269748 h 4700016"/>
                    <a:gd name="connsiteX1" fmla="*/ 224028 w 7415784"/>
                    <a:gd name="connsiteY1" fmla="*/ 4430268 h 4700016"/>
                    <a:gd name="connsiteX2" fmla="*/ 7191756 w 7415784"/>
                    <a:gd name="connsiteY2" fmla="*/ 4430268 h 4700016"/>
                    <a:gd name="connsiteX3" fmla="*/ 7191756 w 7415784"/>
                    <a:gd name="connsiteY3" fmla="*/ 269748 h 4700016"/>
                    <a:gd name="connsiteX4" fmla="*/ 266867 w 7415784"/>
                    <a:gd name="connsiteY4" fmla="*/ 0 h 4700016"/>
                    <a:gd name="connsiteX5" fmla="*/ 7148917 w 7415784"/>
                    <a:gd name="connsiteY5" fmla="*/ 0 h 4700016"/>
                    <a:gd name="connsiteX6" fmla="*/ 7415784 w 7415784"/>
                    <a:gd name="connsiteY6" fmla="*/ 266867 h 4700016"/>
                    <a:gd name="connsiteX7" fmla="*/ 7415784 w 7415784"/>
                    <a:gd name="connsiteY7" fmla="*/ 4433149 h 4700016"/>
                    <a:gd name="connsiteX8" fmla="*/ 7148917 w 7415784"/>
                    <a:gd name="connsiteY8" fmla="*/ 4700016 h 4700016"/>
                    <a:gd name="connsiteX9" fmla="*/ 266867 w 7415784"/>
                    <a:gd name="connsiteY9" fmla="*/ 4700016 h 4700016"/>
                    <a:gd name="connsiteX10" fmla="*/ 0 w 7415784"/>
                    <a:gd name="connsiteY10" fmla="*/ 4433149 h 4700016"/>
                    <a:gd name="connsiteX11" fmla="*/ 0 w 7415784"/>
                    <a:gd name="connsiteY11" fmla="*/ 266867 h 4700016"/>
                    <a:gd name="connsiteX12" fmla="*/ 266867 w 7415784"/>
                    <a:gd name="connsiteY12" fmla="*/ 0 h 470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15784" h="4700016">
                      <a:moveTo>
                        <a:pt x="224028" y="269748"/>
                      </a:moveTo>
                      <a:lnTo>
                        <a:pt x="224028" y="4430268"/>
                      </a:lnTo>
                      <a:lnTo>
                        <a:pt x="7191756" y="4430268"/>
                      </a:lnTo>
                      <a:lnTo>
                        <a:pt x="7191756" y="269748"/>
                      </a:lnTo>
                      <a:close/>
                      <a:moveTo>
                        <a:pt x="266867" y="0"/>
                      </a:moveTo>
                      <a:lnTo>
                        <a:pt x="7148917" y="0"/>
                      </a:lnTo>
                      <a:cubicBezTo>
                        <a:pt x="7296304" y="0"/>
                        <a:pt x="7415784" y="119480"/>
                        <a:pt x="7415784" y="266867"/>
                      </a:cubicBezTo>
                      <a:lnTo>
                        <a:pt x="7415784" y="4433149"/>
                      </a:lnTo>
                      <a:cubicBezTo>
                        <a:pt x="7415784" y="4580536"/>
                        <a:pt x="7296304" y="4700016"/>
                        <a:pt x="7148917" y="4700016"/>
                      </a:cubicBezTo>
                      <a:lnTo>
                        <a:pt x="266867" y="4700016"/>
                      </a:lnTo>
                      <a:cubicBezTo>
                        <a:pt x="119480" y="4700016"/>
                        <a:pt x="0" y="4580536"/>
                        <a:pt x="0" y="4433149"/>
                      </a:cubicBezTo>
                      <a:lnTo>
                        <a:pt x="0" y="266867"/>
                      </a:lnTo>
                      <a:cubicBezTo>
                        <a:pt x="0" y="119480"/>
                        <a:pt x="119480" y="0"/>
                        <a:pt x="266867" y="0"/>
                      </a:cubicBezTo>
                      <a:close/>
                    </a:path>
                  </a:pathLst>
                </a:cu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91">
                    <a:cs typeface="+mn-ea"/>
                    <a:sym typeface="+mn-lt"/>
                  </a:endParaRPr>
                </a:p>
              </p:txBody>
            </p:sp>
            <p:sp>
              <p:nvSpPr>
                <p:cNvPr id="28" name="ïSlídê">
                  <a:extLst>
                    <a:ext uri="{FF2B5EF4-FFF2-40B4-BE49-F238E27FC236}">
                      <a16:creationId xmlns:a16="http://schemas.microsoft.com/office/drawing/2014/main" id="{B0AFD0EF-6581-4705-AA09-8F6FEACA4938}"/>
                    </a:ext>
                  </a:extLst>
                </p:cNvPr>
                <p:cNvSpPr/>
                <p:nvPr/>
              </p:nvSpPr>
              <p:spPr>
                <a:xfrm>
                  <a:off x="3228835" y="1644767"/>
                  <a:ext cx="5734330" cy="3619617"/>
                </a:xfrm>
                <a:custGeom>
                  <a:avLst/>
                  <a:gdLst>
                    <a:gd name="connsiteX0" fmla="*/ 252028 w 7380820"/>
                    <a:gd name="connsiteY0" fmla="*/ 295230 h 4658912"/>
                    <a:gd name="connsiteX1" fmla="*/ 252028 w 7380820"/>
                    <a:gd name="connsiteY1" fmla="*/ 4363682 h 4658912"/>
                    <a:gd name="connsiteX2" fmla="*/ 7128792 w 7380820"/>
                    <a:gd name="connsiteY2" fmla="*/ 4363682 h 4658912"/>
                    <a:gd name="connsiteX3" fmla="*/ 7128792 w 7380820"/>
                    <a:gd name="connsiteY3" fmla="*/ 295230 h 4658912"/>
                    <a:gd name="connsiteX4" fmla="*/ 264533 w 7380820"/>
                    <a:gd name="connsiteY4" fmla="*/ 0 h 4658912"/>
                    <a:gd name="connsiteX5" fmla="*/ 7116287 w 7380820"/>
                    <a:gd name="connsiteY5" fmla="*/ 0 h 4658912"/>
                    <a:gd name="connsiteX6" fmla="*/ 7380820 w 7380820"/>
                    <a:gd name="connsiteY6" fmla="*/ 264533 h 4658912"/>
                    <a:gd name="connsiteX7" fmla="*/ 7380820 w 7380820"/>
                    <a:gd name="connsiteY7" fmla="*/ 4394379 h 4658912"/>
                    <a:gd name="connsiteX8" fmla="*/ 7116287 w 7380820"/>
                    <a:gd name="connsiteY8" fmla="*/ 4658912 h 4658912"/>
                    <a:gd name="connsiteX9" fmla="*/ 264533 w 7380820"/>
                    <a:gd name="connsiteY9" fmla="*/ 4658912 h 4658912"/>
                    <a:gd name="connsiteX10" fmla="*/ 0 w 7380820"/>
                    <a:gd name="connsiteY10" fmla="*/ 4394379 h 4658912"/>
                    <a:gd name="connsiteX11" fmla="*/ 0 w 7380820"/>
                    <a:gd name="connsiteY11" fmla="*/ 264533 h 4658912"/>
                    <a:gd name="connsiteX12" fmla="*/ 264533 w 7380820"/>
                    <a:gd name="connsiteY12" fmla="*/ 0 h 465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80820" h="4658912">
                      <a:moveTo>
                        <a:pt x="252028" y="295230"/>
                      </a:moveTo>
                      <a:lnTo>
                        <a:pt x="252028" y="4363682"/>
                      </a:lnTo>
                      <a:lnTo>
                        <a:pt x="7128792" y="4363682"/>
                      </a:lnTo>
                      <a:lnTo>
                        <a:pt x="7128792" y="295230"/>
                      </a:lnTo>
                      <a:close/>
                      <a:moveTo>
                        <a:pt x="264533" y="0"/>
                      </a:moveTo>
                      <a:lnTo>
                        <a:pt x="7116287" y="0"/>
                      </a:lnTo>
                      <a:cubicBezTo>
                        <a:pt x="7262385" y="0"/>
                        <a:pt x="7380820" y="118435"/>
                        <a:pt x="7380820" y="264533"/>
                      </a:cubicBezTo>
                      <a:lnTo>
                        <a:pt x="7380820" y="4394379"/>
                      </a:lnTo>
                      <a:cubicBezTo>
                        <a:pt x="7380820" y="4540477"/>
                        <a:pt x="7262385" y="4658912"/>
                        <a:pt x="7116287" y="4658912"/>
                      </a:cubicBezTo>
                      <a:lnTo>
                        <a:pt x="264533" y="4658912"/>
                      </a:lnTo>
                      <a:cubicBezTo>
                        <a:pt x="118435" y="4658912"/>
                        <a:pt x="0" y="4540477"/>
                        <a:pt x="0" y="4394379"/>
                      </a:cubicBezTo>
                      <a:lnTo>
                        <a:pt x="0" y="264533"/>
                      </a:lnTo>
                      <a:cubicBezTo>
                        <a:pt x="0" y="118435"/>
                        <a:pt x="118435" y="0"/>
                        <a:pt x="264533" y="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91" dirty="0">
                    <a:cs typeface="+mn-ea"/>
                    <a:sym typeface="+mn-lt"/>
                  </a:endParaRPr>
                </a:p>
              </p:txBody>
            </p:sp>
            <p:sp>
              <p:nvSpPr>
                <p:cNvPr id="29" name="iṣļïḑe">
                  <a:extLst>
                    <a:ext uri="{FF2B5EF4-FFF2-40B4-BE49-F238E27FC236}">
                      <a16:creationId xmlns:a16="http://schemas.microsoft.com/office/drawing/2014/main" id="{B97169B2-96D1-42FB-8BA3-26E35D0495F3}"/>
                    </a:ext>
                  </a:extLst>
                </p:cNvPr>
                <p:cNvSpPr/>
                <p:nvPr/>
              </p:nvSpPr>
              <p:spPr>
                <a:xfrm>
                  <a:off x="6040055" y="1707676"/>
                  <a:ext cx="111889" cy="111889"/>
                </a:xfrm>
                <a:prstGeom prst="ellipse">
                  <a:avLst/>
                </a:prstGeom>
                <a:gradFill flip="none" rotWithShape="1">
                  <a:gsLst>
                    <a:gs pos="17000">
                      <a:schemeClr val="tx1"/>
                    </a:gs>
                    <a:gs pos="34000">
                      <a:srgbClr val="000000">
                        <a:lumMod val="84000"/>
                        <a:lumOff val="16000"/>
                      </a:srgbClr>
                    </a:gs>
                    <a:gs pos="100000">
                      <a:schemeClr val="bg1">
                        <a:lumMod val="50000"/>
                        <a:lumOff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91">
                    <a:cs typeface="+mn-ea"/>
                    <a:sym typeface="+mn-lt"/>
                  </a:endParaRPr>
                </a:p>
              </p:txBody>
            </p:sp>
            <p:grpSp>
              <p:nvGrpSpPr>
                <p:cNvPr id="30" name="iṩľidê">
                  <a:extLst>
                    <a:ext uri="{FF2B5EF4-FFF2-40B4-BE49-F238E27FC236}">
                      <a16:creationId xmlns:a16="http://schemas.microsoft.com/office/drawing/2014/main" id="{F20136A8-E1DC-4F00-ABC8-73BD20275410}"/>
                    </a:ext>
                  </a:extLst>
                </p:cNvPr>
                <p:cNvGrpSpPr/>
                <p:nvPr/>
              </p:nvGrpSpPr>
              <p:grpSpPr>
                <a:xfrm>
                  <a:off x="2459596" y="5232543"/>
                  <a:ext cx="7272808" cy="145693"/>
                  <a:chOff x="-1348120" y="5777968"/>
                  <a:chExt cx="9361040" cy="187524"/>
                </a:xfrm>
              </p:grpSpPr>
              <p:sp>
                <p:nvSpPr>
                  <p:cNvPr id="32" name="îsľîḓè">
                    <a:extLst>
                      <a:ext uri="{FF2B5EF4-FFF2-40B4-BE49-F238E27FC236}">
                        <a16:creationId xmlns:a16="http://schemas.microsoft.com/office/drawing/2014/main" id="{8D28C410-236B-4D60-B96B-38FAAB898017}"/>
                      </a:ext>
                    </a:extLst>
                  </p:cNvPr>
                  <p:cNvSpPr/>
                  <p:nvPr/>
                </p:nvSpPr>
                <p:spPr>
                  <a:xfrm flipV="1">
                    <a:off x="-1348120" y="5928916"/>
                    <a:ext cx="9361040" cy="36576"/>
                  </a:xfrm>
                  <a:prstGeom prst="trapezoid">
                    <a:avLst>
                      <a:gd name="adj" fmla="val 814192"/>
                    </a:avLst>
                  </a:prstGeom>
                  <a:solidFill>
                    <a:srgbClr val="808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91">
                      <a:cs typeface="+mn-ea"/>
                      <a:sym typeface="+mn-lt"/>
                    </a:endParaRPr>
                  </a:p>
                </p:txBody>
              </p:sp>
              <p:sp>
                <p:nvSpPr>
                  <p:cNvPr id="33" name="ísľiḓé">
                    <a:extLst>
                      <a:ext uri="{FF2B5EF4-FFF2-40B4-BE49-F238E27FC236}">
                        <a16:creationId xmlns:a16="http://schemas.microsoft.com/office/drawing/2014/main" id="{BBD12EE9-055B-4B90-995B-D327B446EB3B}"/>
                      </a:ext>
                    </a:extLst>
                  </p:cNvPr>
                  <p:cNvSpPr/>
                  <p:nvPr/>
                </p:nvSpPr>
                <p:spPr>
                  <a:xfrm>
                    <a:off x="-1348120" y="5777968"/>
                    <a:ext cx="9361040" cy="151090"/>
                  </a:xfrm>
                  <a:prstGeom prst="rect">
                    <a:avLst/>
                  </a:prstGeom>
                  <a:solidFill>
                    <a:srgbClr val="DDDD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91">
                      <a:cs typeface="+mn-ea"/>
                      <a:sym typeface="+mn-lt"/>
                    </a:endParaRPr>
                  </a:p>
                </p:txBody>
              </p:sp>
            </p:grpSp>
            <p:sp>
              <p:nvSpPr>
                <p:cNvPr id="31" name="íşḻíḍé">
                  <a:extLst>
                    <a:ext uri="{FF2B5EF4-FFF2-40B4-BE49-F238E27FC236}">
                      <a16:creationId xmlns:a16="http://schemas.microsoft.com/office/drawing/2014/main" id="{8F29834C-632C-4345-BA04-4047D26C8515}"/>
                    </a:ext>
                  </a:extLst>
                </p:cNvPr>
                <p:cNvSpPr/>
                <p:nvPr/>
              </p:nvSpPr>
              <p:spPr>
                <a:xfrm>
                  <a:off x="7010658" y="1610580"/>
                  <a:ext cx="1966089" cy="3651552"/>
                </a:xfrm>
                <a:custGeom>
                  <a:avLst/>
                  <a:gdLst>
                    <a:gd name="connsiteX0" fmla="*/ 0 w 2530610"/>
                    <a:gd name="connsiteY0" fmla="*/ 0 h 4700016"/>
                    <a:gd name="connsiteX1" fmla="*/ 2263743 w 2530610"/>
                    <a:gd name="connsiteY1" fmla="*/ 0 h 4700016"/>
                    <a:gd name="connsiteX2" fmla="*/ 2530610 w 2530610"/>
                    <a:gd name="connsiteY2" fmla="*/ 266867 h 4700016"/>
                    <a:gd name="connsiteX3" fmla="*/ 2530610 w 2530610"/>
                    <a:gd name="connsiteY3" fmla="*/ 4433149 h 4700016"/>
                    <a:gd name="connsiteX4" fmla="*/ 2263743 w 2530610"/>
                    <a:gd name="connsiteY4" fmla="*/ 4700016 h 4700016"/>
                    <a:gd name="connsiteX5" fmla="*/ 1961175 w 2530610"/>
                    <a:gd name="connsiteY5" fmla="*/ 4700016 h 470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0610" h="4700016">
                      <a:moveTo>
                        <a:pt x="0" y="0"/>
                      </a:moveTo>
                      <a:lnTo>
                        <a:pt x="2263743" y="0"/>
                      </a:lnTo>
                      <a:cubicBezTo>
                        <a:pt x="2411130" y="0"/>
                        <a:pt x="2530610" y="119480"/>
                        <a:pt x="2530610" y="266867"/>
                      </a:cubicBezTo>
                      <a:lnTo>
                        <a:pt x="2530610" y="4433149"/>
                      </a:lnTo>
                      <a:cubicBezTo>
                        <a:pt x="2530610" y="4580536"/>
                        <a:pt x="2411130" y="4700016"/>
                        <a:pt x="2263743" y="4700016"/>
                      </a:cubicBezTo>
                      <a:lnTo>
                        <a:pt x="1961175" y="4700016"/>
                      </a:lnTo>
                      <a:close/>
                    </a:path>
                  </a:pathLst>
                </a:custGeom>
                <a:gradFill>
                  <a:gsLst>
                    <a:gs pos="0">
                      <a:srgbClr val="FFFFFF">
                        <a:alpha val="30000"/>
                      </a:srgbClr>
                    </a:gs>
                    <a:gs pos="100000">
                      <a:srgbClr val="FFFFFF">
                        <a:alpha val="0"/>
                      </a:srgb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91" dirty="0">
                    <a:cs typeface="+mn-ea"/>
                    <a:sym typeface="+mn-lt"/>
                  </a:endParaRPr>
                </a:p>
              </p:txBody>
            </p:sp>
          </p:grpSp>
        </p:grpSp>
        <p:sp>
          <p:nvSpPr>
            <p:cNvPr id="24" name="iṣḷiḋè">
              <a:extLst>
                <a:ext uri="{FF2B5EF4-FFF2-40B4-BE49-F238E27FC236}">
                  <a16:creationId xmlns:a16="http://schemas.microsoft.com/office/drawing/2014/main" id="{F6F1F97C-3D45-4AAD-B50B-F82CB2F3C0F4}"/>
                </a:ext>
              </a:extLst>
            </p:cNvPr>
            <p:cNvSpPr/>
            <p:nvPr/>
          </p:nvSpPr>
          <p:spPr bwMode="auto">
            <a:xfrm>
              <a:off x="1264278" y="4936605"/>
              <a:ext cx="3813109" cy="51671"/>
            </a:xfrm>
            <a:prstGeom prst="ellipse">
              <a:avLst/>
            </a:prstGeom>
            <a:solidFill>
              <a:schemeClr val="bg1">
                <a:lumMod val="95000"/>
              </a:schemeClr>
            </a:solidFill>
            <a:ln w="38100">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solidFill>
                  <a:schemeClr val="dk1"/>
                </a:solidFill>
                <a:cs typeface="+mn-ea"/>
                <a:sym typeface="+mn-lt"/>
              </a:endParaRPr>
            </a:p>
          </p:txBody>
        </p:sp>
      </p:grpSp>
      <p:grpSp>
        <p:nvGrpSpPr>
          <p:cNvPr id="34" name="组合 33">
            <a:extLst>
              <a:ext uri="{FF2B5EF4-FFF2-40B4-BE49-F238E27FC236}">
                <a16:creationId xmlns:a16="http://schemas.microsoft.com/office/drawing/2014/main" id="{12D74EA4-7648-404D-8E7D-5724CFFD8870}"/>
              </a:ext>
            </a:extLst>
          </p:cNvPr>
          <p:cNvGrpSpPr/>
          <p:nvPr/>
        </p:nvGrpSpPr>
        <p:grpSpPr>
          <a:xfrm>
            <a:off x="1640440" y="1788744"/>
            <a:ext cx="8911120" cy="892173"/>
            <a:chOff x="2009545" y="4901670"/>
            <a:chExt cx="8911120" cy="892173"/>
          </a:xfrm>
        </p:grpSpPr>
        <p:sp>
          <p:nvSpPr>
            <p:cNvPr id="35" name="矩形 34">
              <a:extLst>
                <a:ext uri="{FF2B5EF4-FFF2-40B4-BE49-F238E27FC236}">
                  <a16:creationId xmlns:a16="http://schemas.microsoft.com/office/drawing/2014/main" id="{05E00029-1C97-47DF-9EC4-1D0EF144C6D4}"/>
                </a:ext>
              </a:extLst>
            </p:cNvPr>
            <p:cNvSpPr/>
            <p:nvPr/>
          </p:nvSpPr>
          <p:spPr>
            <a:xfrm>
              <a:off x="2009546" y="4901670"/>
              <a:ext cx="2241974" cy="394210"/>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b="1" dirty="0">
                  <a:solidFill>
                    <a:schemeClr val="tx1">
                      <a:lumMod val="65000"/>
                      <a:lumOff val="35000"/>
                    </a:schemeClr>
                  </a:solidFill>
                  <a:cs typeface="+mn-ea"/>
                  <a:sym typeface="+mn-lt"/>
                </a:rPr>
                <a:t>Add title text</a:t>
              </a:r>
              <a:endParaRPr lang="zh-CN" altLang="en-US" b="1" dirty="0">
                <a:solidFill>
                  <a:schemeClr val="tx1">
                    <a:lumMod val="65000"/>
                    <a:lumOff val="35000"/>
                  </a:schemeClr>
                </a:solidFill>
                <a:cs typeface="+mn-ea"/>
                <a:sym typeface="+mn-lt"/>
              </a:endParaRPr>
            </a:p>
          </p:txBody>
        </p:sp>
        <p:sp>
          <p:nvSpPr>
            <p:cNvPr id="36" name="文本框 35">
              <a:extLst>
                <a:ext uri="{FF2B5EF4-FFF2-40B4-BE49-F238E27FC236}">
                  <a16:creationId xmlns:a16="http://schemas.microsoft.com/office/drawing/2014/main" id="{CBB12199-E10F-42CB-A3F4-3BE50E796E36}"/>
                </a:ext>
              </a:extLst>
            </p:cNvPr>
            <p:cNvSpPr txBox="1"/>
            <p:nvPr/>
          </p:nvSpPr>
          <p:spPr>
            <a:xfrm>
              <a:off x="2009545" y="5280497"/>
              <a:ext cx="8911120" cy="513346"/>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cs typeface="+mn-ea"/>
                  <a:sym typeface="+mn-lt"/>
                </a:rPr>
                <a:t>The user can demonstrate on a projector or and make it into a film to be used in a wider </a:t>
              </a:r>
              <a:r>
                <a:rPr lang="en-US" altLang="zh-CN" sz="1200" dirty="0" err="1">
                  <a:solidFill>
                    <a:schemeClr val="bg1">
                      <a:lumMod val="50000"/>
                    </a:schemeClr>
                  </a:solidFill>
                  <a:cs typeface="+mn-ea"/>
                  <a:sym typeface="+mn-lt"/>
                </a:rPr>
                <a:t>fieldThe</a:t>
              </a:r>
              <a:r>
                <a:rPr lang="en-US" altLang="zh-CN" sz="1200" dirty="0">
                  <a:solidFill>
                    <a:schemeClr val="bg1">
                      <a:lumMod val="50000"/>
                    </a:schemeClr>
                  </a:solidFill>
                  <a:cs typeface="+mn-ea"/>
                  <a:sym typeface="+mn-lt"/>
                </a:rPr>
                <a:t> user can demonstrate on a projector or computer, or print the presentation and make it into a film to be used in a wider field</a:t>
              </a:r>
            </a:p>
          </p:txBody>
        </p:sp>
      </p:grpSp>
      <p:grpSp>
        <p:nvGrpSpPr>
          <p:cNvPr id="39" name="组合 38">
            <a:extLst>
              <a:ext uri="{FF2B5EF4-FFF2-40B4-BE49-F238E27FC236}">
                <a16:creationId xmlns:a16="http://schemas.microsoft.com/office/drawing/2014/main" id="{C84BC6E3-A3B7-4661-B567-E2CBF9308E7F}"/>
              </a:ext>
            </a:extLst>
          </p:cNvPr>
          <p:cNvGrpSpPr/>
          <p:nvPr/>
        </p:nvGrpSpPr>
        <p:grpSpPr>
          <a:xfrm>
            <a:off x="6250054" y="3227295"/>
            <a:ext cx="4133217" cy="969138"/>
            <a:chOff x="6642732" y="3323503"/>
            <a:chExt cx="4133217" cy="969138"/>
          </a:xfrm>
        </p:grpSpPr>
        <p:sp>
          <p:nvSpPr>
            <p:cNvPr id="37" name="矩形 36">
              <a:extLst>
                <a:ext uri="{FF2B5EF4-FFF2-40B4-BE49-F238E27FC236}">
                  <a16:creationId xmlns:a16="http://schemas.microsoft.com/office/drawing/2014/main" id="{EE5067C0-EE4D-406A-BFB3-7CEBA91231F3}"/>
                </a:ext>
              </a:extLst>
            </p:cNvPr>
            <p:cNvSpPr/>
            <p:nvPr/>
          </p:nvSpPr>
          <p:spPr>
            <a:xfrm>
              <a:off x="6642733" y="3323503"/>
              <a:ext cx="2241974" cy="473206"/>
            </a:xfrm>
            <a:prstGeom prst="rect">
              <a:avLst/>
            </a:prstGeom>
          </p:spPr>
          <p:txBody>
            <a:bodyPr wrap="square">
              <a:spAutoFit/>
              <a:scene3d>
                <a:camera prst="orthographicFront"/>
                <a:lightRig rig="threePt" dir="t"/>
              </a:scene3d>
              <a:sp3d contourW="12700"/>
            </a:bodyPr>
            <a:lstStyle/>
            <a:p>
              <a:pPr>
                <a:lnSpc>
                  <a:spcPct val="150000"/>
                </a:lnSpc>
              </a:pPr>
              <a:r>
                <a:rPr lang="en-US" altLang="zh-CN" b="1" dirty="0">
                  <a:solidFill>
                    <a:schemeClr val="tx1">
                      <a:lumMod val="75000"/>
                      <a:lumOff val="25000"/>
                    </a:schemeClr>
                  </a:solidFill>
                  <a:cs typeface="+mn-ea"/>
                  <a:sym typeface="+mn-lt"/>
                </a:rPr>
                <a:t>Add title text</a:t>
              </a:r>
              <a:endParaRPr lang="zh-CN" altLang="en-US" b="1" dirty="0">
                <a:solidFill>
                  <a:schemeClr val="tx1">
                    <a:lumMod val="75000"/>
                    <a:lumOff val="25000"/>
                  </a:schemeClr>
                </a:solidFill>
                <a:cs typeface="+mn-ea"/>
                <a:sym typeface="+mn-lt"/>
              </a:endParaRPr>
            </a:p>
          </p:txBody>
        </p:sp>
        <p:sp>
          <p:nvSpPr>
            <p:cNvPr id="38" name="文本框 37">
              <a:extLst>
                <a:ext uri="{FF2B5EF4-FFF2-40B4-BE49-F238E27FC236}">
                  <a16:creationId xmlns:a16="http://schemas.microsoft.com/office/drawing/2014/main" id="{656F11DF-1DE3-4971-983E-10C14E7DE174}"/>
                </a:ext>
              </a:extLst>
            </p:cNvPr>
            <p:cNvSpPr txBox="1"/>
            <p:nvPr/>
          </p:nvSpPr>
          <p:spPr>
            <a:xfrm>
              <a:off x="6642732" y="3765830"/>
              <a:ext cx="4133217" cy="526811"/>
            </a:xfrm>
            <a:prstGeom prst="rect">
              <a:avLst/>
            </a:prstGeom>
            <a:noFill/>
          </p:spPr>
          <p:txBody>
            <a:bodyPr wrap="square" rtlCol="0">
              <a:spAutoFit/>
              <a:scene3d>
                <a:camera prst="orthographicFront"/>
                <a:lightRig rig="threePt" dir="t"/>
              </a:scene3d>
              <a:sp3d contourW="12700"/>
            </a:bodyPr>
            <a:lstStyle/>
            <a:p>
              <a:pPr>
                <a:lnSpc>
                  <a:spcPct val="150000"/>
                </a:lnSpc>
              </a:pPr>
              <a:r>
                <a:rPr lang="en-US" altLang="zh-CN" sz="1000" dirty="0">
                  <a:solidFill>
                    <a:schemeClr val="bg1">
                      <a:lumMod val="50000"/>
                    </a:schemeClr>
                  </a:solidFill>
                  <a:cs typeface="+mn-ea"/>
                  <a:sym typeface="+mn-lt"/>
                </a:rPr>
                <a:t>The user can demonstrate on a projector or computer, or print the presentation and make it into a film a wider field</a:t>
              </a:r>
            </a:p>
          </p:txBody>
        </p:sp>
      </p:grpSp>
      <p:grpSp>
        <p:nvGrpSpPr>
          <p:cNvPr id="40" name="组合 39">
            <a:extLst>
              <a:ext uri="{FF2B5EF4-FFF2-40B4-BE49-F238E27FC236}">
                <a16:creationId xmlns:a16="http://schemas.microsoft.com/office/drawing/2014/main" id="{57A3CE92-7321-4ACC-B94E-B93B6D217882}"/>
              </a:ext>
            </a:extLst>
          </p:cNvPr>
          <p:cNvGrpSpPr/>
          <p:nvPr/>
        </p:nvGrpSpPr>
        <p:grpSpPr>
          <a:xfrm>
            <a:off x="6250054" y="4616058"/>
            <a:ext cx="4133217" cy="969138"/>
            <a:chOff x="6642732" y="3323503"/>
            <a:chExt cx="4133217" cy="969138"/>
          </a:xfrm>
        </p:grpSpPr>
        <p:sp>
          <p:nvSpPr>
            <p:cNvPr id="41" name="矩形 40">
              <a:extLst>
                <a:ext uri="{FF2B5EF4-FFF2-40B4-BE49-F238E27FC236}">
                  <a16:creationId xmlns:a16="http://schemas.microsoft.com/office/drawing/2014/main" id="{9D6F117A-3CB6-4EAD-9ECC-0E1A60E60CD3}"/>
                </a:ext>
              </a:extLst>
            </p:cNvPr>
            <p:cNvSpPr/>
            <p:nvPr/>
          </p:nvSpPr>
          <p:spPr>
            <a:xfrm>
              <a:off x="6642733" y="3323503"/>
              <a:ext cx="2241974" cy="473206"/>
            </a:xfrm>
            <a:prstGeom prst="rect">
              <a:avLst/>
            </a:prstGeom>
          </p:spPr>
          <p:txBody>
            <a:bodyPr wrap="square">
              <a:spAutoFit/>
              <a:scene3d>
                <a:camera prst="orthographicFront"/>
                <a:lightRig rig="threePt" dir="t"/>
              </a:scene3d>
              <a:sp3d contourW="12700"/>
            </a:bodyPr>
            <a:lstStyle/>
            <a:p>
              <a:pPr>
                <a:lnSpc>
                  <a:spcPct val="150000"/>
                </a:lnSpc>
              </a:pPr>
              <a:r>
                <a:rPr lang="en-US" altLang="zh-CN" b="1" dirty="0">
                  <a:solidFill>
                    <a:schemeClr val="tx1">
                      <a:lumMod val="75000"/>
                      <a:lumOff val="25000"/>
                    </a:schemeClr>
                  </a:solidFill>
                  <a:cs typeface="+mn-ea"/>
                  <a:sym typeface="+mn-lt"/>
                </a:rPr>
                <a:t>Add title text</a:t>
              </a:r>
              <a:endParaRPr lang="zh-CN" altLang="en-US" b="1" dirty="0">
                <a:solidFill>
                  <a:schemeClr val="tx1">
                    <a:lumMod val="75000"/>
                    <a:lumOff val="25000"/>
                  </a:schemeClr>
                </a:solidFill>
                <a:cs typeface="+mn-ea"/>
                <a:sym typeface="+mn-lt"/>
              </a:endParaRPr>
            </a:p>
          </p:txBody>
        </p:sp>
        <p:sp>
          <p:nvSpPr>
            <p:cNvPr id="42" name="文本框 41">
              <a:extLst>
                <a:ext uri="{FF2B5EF4-FFF2-40B4-BE49-F238E27FC236}">
                  <a16:creationId xmlns:a16="http://schemas.microsoft.com/office/drawing/2014/main" id="{32EA6BD5-1FE8-4866-9EBB-9F9723CC9C2A}"/>
                </a:ext>
              </a:extLst>
            </p:cNvPr>
            <p:cNvSpPr txBox="1"/>
            <p:nvPr/>
          </p:nvSpPr>
          <p:spPr>
            <a:xfrm>
              <a:off x="6642732" y="3765830"/>
              <a:ext cx="4133217" cy="526811"/>
            </a:xfrm>
            <a:prstGeom prst="rect">
              <a:avLst/>
            </a:prstGeom>
            <a:noFill/>
          </p:spPr>
          <p:txBody>
            <a:bodyPr wrap="square" rtlCol="0">
              <a:spAutoFit/>
              <a:scene3d>
                <a:camera prst="orthographicFront"/>
                <a:lightRig rig="threePt" dir="t"/>
              </a:scene3d>
              <a:sp3d contourW="12700"/>
            </a:bodyPr>
            <a:lstStyle/>
            <a:p>
              <a:pPr>
                <a:lnSpc>
                  <a:spcPct val="150000"/>
                </a:lnSpc>
              </a:pPr>
              <a:r>
                <a:rPr lang="en-US" altLang="zh-CN" sz="1000" dirty="0">
                  <a:solidFill>
                    <a:schemeClr val="bg1">
                      <a:lumMod val="50000"/>
                    </a:schemeClr>
                  </a:solidFill>
                  <a:cs typeface="+mn-ea"/>
                  <a:sym typeface="+mn-lt"/>
                </a:rPr>
                <a:t>The user can demonstrate on a projector or computer, or print the presentation and make it into a film a wider field</a:t>
              </a:r>
            </a:p>
          </p:txBody>
        </p:sp>
      </p:grpSp>
      <p:cxnSp>
        <p:nvCxnSpPr>
          <p:cNvPr id="44" name="直接连接符 43">
            <a:extLst>
              <a:ext uri="{FF2B5EF4-FFF2-40B4-BE49-F238E27FC236}">
                <a16:creationId xmlns:a16="http://schemas.microsoft.com/office/drawing/2014/main" id="{FA45D8EB-F377-440C-8C73-0C216EE26FDA}"/>
              </a:ext>
            </a:extLst>
          </p:cNvPr>
          <p:cNvCxnSpPr/>
          <p:nvPr/>
        </p:nvCxnSpPr>
        <p:spPr>
          <a:xfrm>
            <a:off x="6250054" y="4472181"/>
            <a:ext cx="4133217"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43" name="文本框 42">
            <a:extLst>
              <a:ext uri="{FF2B5EF4-FFF2-40B4-BE49-F238E27FC236}">
                <a16:creationId xmlns:a16="http://schemas.microsoft.com/office/drawing/2014/main" id="{6A762556-1122-42B9-A9DF-D266321C223C}"/>
              </a:ext>
            </a:extLst>
          </p:cNvPr>
          <p:cNvSpPr txBox="1"/>
          <p:nvPr/>
        </p:nvSpPr>
        <p:spPr>
          <a:xfrm>
            <a:off x="4134905" y="417749"/>
            <a:ext cx="3927406" cy="584775"/>
          </a:xfrm>
          <a:prstGeom prst="rect">
            <a:avLst/>
          </a:prstGeom>
          <a:noFill/>
        </p:spPr>
        <p:txBody>
          <a:bodyPr wrap="square" rtlCol="0">
            <a:spAutoFit/>
            <a:scene3d>
              <a:camera prst="orthographicFront"/>
              <a:lightRig rig="threePt" dir="t"/>
            </a:scene3d>
            <a:sp3d contourW="12700"/>
          </a:bodyPr>
          <a:lstStyle/>
          <a:p>
            <a:pPr algn="ctr"/>
            <a:r>
              <a:rPr lang="en-US" altLang="zh-CN" sz="3200" b="1" dirty="0">
                <a:blipFill dpi="0" rotWithShape="1">
                  <a:blip r:embed="rId4"/>
                  <a:srcRect/>
                  <a:tile tx="0" ty="0" sx="100000" sy="100000" flip="none" algn="tl"/>
                </a:blipFill>
                <a:cs typeface="+mn-ea"/>
                <a:sym typeface="+mn-lt"/>
              </a:rPr>
              <a:t>Add title text</a:t>
            </a:r>
            <a:endParaRPr lang="zh-CN" altLang="en-US" sz="3200" b="1" dirty="0">
              <a:blipFill dpi="0" rotWithShape="1">
                <a:blip r:embed="rId4"/>
                <a:srcRect/>
                <a:tile tx="0" ty="0" sx="100000" sy="100000" flip="none" algn="tl"/>
              </a:blipFill>
              <a:cs typeface="+mn-ea"/>
              <a:sym typeface="+mn-lt"/>
            </a:endParaRPr>
          </a:p>
        </p:txBody>
      </p:sp>
      <p:sp>
        <p:nvSpPr>
          <p:cNvPr id="45" name="文本框 44">
            <a:extLst>
              <a:ext uri="{FF2B5EF4-FFF2-40B4-BE49-F238E27FC236}">
                <a16:creationId xmlns:a16="http://schemas.microsoft.com/office/drawing/2014/main" id="{4CA15232-5594-4707-A11A-12C16C7A870D}"/>
              </a:ext>
            </a:extLst>
          </p:cNvPr>
          <p:cNvSpPr txBox="1"/>
          <p:nvPr/>
        </p:nvSpPr>
        <p:spPr>
          <a:xfrm>
            <a:off x="3805686" y="1090201"/>
            <a:ext cx="4633464" cy="276999"/>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bg1">
                    <a:lumMod val="75000"/>
                  </a:schemeClr>
                </a:solidFill>
                <a:cs typeface="+mn-ea"/>
                <a:sym typeface="+mn-lt"/>
              </a:rPr>
              <a:t>Click here to add content, content to match the title. </a:t>
            </a:r>
          </a:p>
        </p:txBody>
      </p:sp>
      <p:cxnSp>
        <p:nvCxnSpPr>
          <p:cNvPr id="46" name="直接连接符 45">
            <a:extLst>
              <a:ext uri="{FF2B5EF4-FFF2-40B4-BE49-F238E27FC236}">
                <a16:creationId xmlns:a16="http://schemas.microsoft.com/office/drawing/2014/main" id="{ECEDF12B-6A1F-4781-BEBE-F93B035FB241}"/>
              </a:ext>
            </a:extLst>
          </p:cNvPr>
          <p:cNvCxnSpPr>
            <a:cxnSpLocks/>
          </p:cNvCxnSpPr>
          <p:nvPr/>
        </p:nvCxnSpPr>
        <p:spPr>
          <a:xfrm>
            <a:off x="5935784" y="1040624"/>
            <a:ext cx="320432" cy="0"/>
          </a:xfrm>
          <a:prstGeom prst="line">
            <a:avLst/>
          </a:prstGeom>
          <a:ln w="28575">
            <a:solidFill>
              <a:srgbClr val="AB32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898054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1+#ppt_w/2"/>
                                          </p:val>
                                        </p:tav>
                                        <p:tav tm="100000">
                                          <p:val>
                                            <p:strVal val="#ppt_x"/>
                                          </p:val>
                                        </p:tav>
                                      </p:tavLst>
                                    </p:anim>
                                    <p:anim calcmode="lin" valueType="num">
                                      <p:cBhvr additive="base">
                                        <p:cTn id="18" dur="500" fill="hold"/>
                                        <p:tgtEl>
                                          <p:spTgt spid="39"/>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additive="base">
                                        <p:cTn id="21" dur="500" fill="hold"/>
                                        <p:tgtEl>
                                          <p:spTgt spid="40"/>
                                        </p:tgtEl>
                                        <p:attrNameLst>
                                          <p:attrName>ppt_x</p:attrName>
                                        </p:attrNameLst>
                                      </p:cBhvr>
                                      <p:tavLst>
                                        <p:tav tm="0">
                                          <p:val>
                                            <p:strVal val="1+#ppt_w/2"/>
                                          </p:val>
                                        </p:tav>
                                        <p:tav tm="100000">
                                          <p:val>
                                            <p:strVal val="#ppt_x"/>
                                          </p:val>
                                        </p:tav>
                                      </p:tavLst>
                                    </p:anim>
                                    <p:anim calcmode="lin" valueType="num">
                                      <p:cBhvr additive="base">
                                        <p:cTn id="22" dur="500" fill="hold"/>
                                        <p:tgtEl>
                                          <p:spTgt spid="40"/>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69067" y="2223563"/>
            <a:ext cx="2269520" cy="1605954"/>
          </a:xfrm>
          <a:prstGeom prst="rect">
            <a:avLst/>
          </a:prstGeom>
          <a:blipFill dpi="0" rotWithShape="1">
            <a:blip r:embed="rId3"/>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3666264" y="2223563"/>
            <a:ext cx="2269520" cy="1605954"/>
          </a:xfrm>
          <a:prstGeom prst="rect">
            <a:avLst/>
          </a:prstGeom>
          <a:blipFill>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1169067" y="4144383"/>
            <a:ext cx="2269520" cy="1605954"/>
          </a:xfrm>
          <a:prstGeom prst="rect">
            <a:avLst/>
          </a:prstGeom>
          <a:blipFill>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3666264" y="4144383"/>
            <a:ext cx="2269520" cy="1605954"/>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4" name="组合 23"/>
          <p:cNvGrpSpPr/>
          <p:nvPr/>
        </p:nvGrpSpPr>
        <p:grpSpPr>
          <a:xfrm>
            <a:off x="6521291" y="2284149"/>
            <a:ext cx="528637" cy="528637"/>
            <a:chOff x="2844800" y="-2600960"/>
            <a:chExt cx="975360" cy="975360"/>
          </a:xfrm>
        </p:grpSpPr>
        <p:sp>
          <p:nvSpPr>
            <p:cNvPr id="25" name="椭圆 24"/>
            <p:cNvSpPr/>
            <p:nvPr/>
          </p:nvSpPr>
          <p:spPr>
            <a:xfrm>
              <a:off x="2844800" y="-2600960"/>
              <a:ext cx="975360" cy="975360"/>
            </a:xfrm>
            <a:prstGeom prst="ellipse">
              <a:avLst/>
            </a:prstGeom>
            <a:blipFill dpi="0" rotWithShape="1">
              <a:blip r:embed="rId7"/>
              <a:srcRect/>
              <a:tile tx="0" ty="0" sx="100000" sy="100000" flip="none" algn="ctr"/>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14377"/>
              <a:endParaRPr lang="zh-CN" altLang="en-US" sz="2400" dirty="0">
                <a:cs typeface="+mn-ea"/>
                <a:sym typeface="+mn-lt"/>
              </a:endParaRPr>
            </a:p>
          </p:txBody>
        </p:sp>
        <p:sp>
          <p:nvSpPr>
            <p:cNvPr id="26" name="椭圆 7"/>
            <p:cNvSpPr/>
            <p:nvPr/>
          </p:nvSpPr>
          <p:spPr>
            <a:xfrm>
              <a:off x="3108960" y="-2319434"/>
              <a:ext cx="447040" cy="412309"/>
            </a:xfrm>
            <a:custGeom>
              <a:avLst/>
              <a:gdLst>
                <a:gd name="connsiteX0" fmla="*/ 176147 w 578111"/>
                <a:gd name="connsiteY0" fmla="*/ 221031 h 533197"/>
                <a:gd name="connsiteX1" fmla="*/ 212154 w 578111"/>
                <a:gd name="connsiteY1" fmla="*/ 256947 h 533197"/>
                <a:gd name="connsiteX2" fmla="*/ 212154 w 578111"/>
                <a:gd name="connsiteY2" fmla="*/ 348118 h 533197"/>
                <a:gd name="connsiteX3" fmla="*/ 176147 w 578111"/>
                <a:gd name="connsiteY3" fmla="*/ 384955 h 533197"/>
                <a:gd name="connsiteX4" fmla="*/ 139217 w 578111"/>
                <a:gd name="connsiteY4" fmla="*/ 348118 h 533197"/>
                <a:gd name="connsiteX5" fmla="*/ 139217 w 578111"/>
                <a:gd name="connsiteY5" fmla="*/ 256947 h 533197"/>
                <a:gd name="connsiteX6" fmla="*/ 176147 w 578111"/>
                <a:gd name="connsiteY6" fmla="*/ 221031 h 533197"/>
                <a:gd name="connsiteX7" fmla="*/ 267503 w 578111"/>
                <a:gd name="connsiteY7" fmla="*/ 184193 h 533197"/>
                <a:gd name="connsiteX8" fmla="*/ 303437 w 578111"/>
                <a:gd name="connsiteY8" fmla="*/ 221030 h 533197"/>
                <a:gd name="connsiteX9" fmla="*/ 303437 w 578111"/>
                <a:gd name="connsiteY9" fmla="*/ 348119 h 533197"/>
                <a:gd name="connsiteX10" fmla="*/ 267503 w 578111"/>
                <a:gd name="connsiteY10" fmla="*/ 384956 h 533197"/>
                <a:gd name="connsiteX11" fmla="*/ 230648 w 578111"/>
                <a:gd name="connsiteY11" fmla="*/ 348119 h 533197"/>
                <a:gd name="connsiteX12" fmla="*/ 230648 w 578111"/>
                <a:gd name="connsiteY12" fmla="*/ 221030 h 533197"/>
                <a:gd name="connsiteX13" fmla="*/ 267503 w 578111"/>
                <a:gd name="connsiteY13" fmla="*/ 184193 h 533197"/>
                <a:gd name="connsiteX14" fmla="*/ 357937 w 578111"/>
                <a:gd name="connsiteY14" fmla="*/ 148390 h 533197"/>
                <a:gd name="connsiteX15" fmla="*/ 394867 w 578111"/>
                <a:gd name="connsiteY15" fmla="*/ 184289 h 533197"/>
                <a:gd name="connsiteX16" fmla="*/ 394867 w 578111"/>
                <a:gd name="connsiteY16" fmla="*/ 348136 h 533197"/>
                <a:gd name="connsiteX17" fmla="*/ 357937 w 578111"/>
                <a:gd name="connsiteY17" fmla="*/ 384955 h 533197"/>
                <a:gd name="connsiteX18" fmla="*/ 321930 w 578111"/>
                <a:gd name="connsiteY18" fmla="*/ 348136 h 533197"/>
                <a:gd name="connsiteX19" fmla="*/ 321930 w 578111"/>
                <a:gd name="connsiteY19" fmla="*/ 184289 h 533197"/>
                <a:gd name="connsiteX20" fmla="*/ 357937 w 578111"/>
                <a:gd name="connsiteY20" fmla="*/ 148390 h 533197"/>
                <a:gd name="connsiteX21" fmla="*/ 267469 w 578111"/>
                <a:gd name="connsiteY21" fmla="*/ 0 h 533197"/>
                <a:gd name="connsiteX22" fmla="*/ 529404 w 578111"/>
                <a:gd name="connsiteY22" fmla="*/ 218252 h 533197"/>
                <a:gd name="connsiteX23" fmla="*/ 566296 w 578111"/>
                <a:gd name="connsiteY23" fmla="*/ 218252 h 533197"/>
                <a:gd name="connsiteX24" fmla="*/ 576441 w 578111"/>
                <a:gd name="connsiteY24" fmla="*/ 224698 h 533197"/>
                <a:gd name="connsiteX25" fmla="*/ 575519 w 578111"/>
                <a:gd name="connsiteY25" fmla="*/ 237590 h 533197"/>
                <a:gd name="connsiteX26" fmla="*/ 514647 w 578111"/>
                <a:gd name="connsiteY26" fmla="*/ 310341 h 533197"/>
                <a:gd name="connsiteX27" fmla="*/ 505424 w 578111"/>
                <a:gd name="connsiteY27" fmla="*/ 314945 h 533197"/>
                <a:gd name="connsiteX28" fmla="*/ 496201 w 578111"/>
                <a:gd name="connsiteY28" fmla="*/ 310341 h 533197"/>
                <a:gd name="connsiteX29" fmla="*/ 435328 w 578111"/>
                <a:gd name="connsiteY29" fmla="*/ 237590 h 533197"/>
                <a:gd name="connsiteX30" fmla="*/ 433484 w 578111"/>
                <a:gd name="connsiteY30" fmla="*/ 224698 h 533197"/>
                <a:gd name="connsiteX31" fmla="*/ 444551 w 578111"/>
                <a:gd name="connsiteY31" fmla="*/ 218252 h 533197"/>
                <a:gd name="connsiteX32" fmla="*/ 480521 w 578111"/>
                <a:gd name="connsiteY32" fmla="*/ 218252 h 533197"/>
                <a:gd name="connsiteX33" fmla="*/ 267469 w 578111"/>
                <a:gd name="connsiteY33" fmla="*/ 47886 h 533197"/>
                <a:gd name="connsiteX34" fmla="*/ 48882 w 578111"/>
                <a:gd name="connsiteY34" fmla="*/ 266138 h 533197"/>
                <a:gd name="connsiteX35" fmla="*/ 267469 w 578111"/>
                <a:gd name="connsiteY35" fmla="*/ 484390 h 533197"/>
                <a:gd name="connsiteX36" fmla="*/ 456541 w 578111"/>
                <a:gd name="connsiteY36" fmla="*/ 375724 h 533197"/>
                <a:gd name="connsiteX37" fmla="*/ 489744 w 578111"/>
                <a:gd name="connsiteY37" fmla="*/ 366515 h 533197"/>
                <a:gd name="connsiteX38" fmla="*/ 498967 w 578111"/>
                <a:gd name="connsiteY38" fmla="*/ 399668 h 533197"/>
                <a:gd name="connsiteX39" fmla="*/ 267469 w 578111"/>
                <a:gd name="connsiteY39" fmla="*/ 533197 h 533197"/>
                <a:gd name="connsiteX40" fmla="*/ 0 w 578111"/>
                <a:gd name="connsiteY40" fmla="*/ 266138 h 533197"/>
                <a:gd name="connsiteX41" fmla="*/ 267469 w 578111"/>
                <a:gd name="connsiteY4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78111" h="533197">
                  <a:moveTo>
                    <a:pt x="176147" y="221031"/>
                  </a:moveTo>
                  <a:cubicBezTo>
                    <a:pt x="196459" y="221031"/>
                    <a:pt x="212154" y="237608"/>
                    <a:pt x="212154" y="256947"/>
                  </a:cubicBezTo>
                  <a:lnTo>
                    <a:pt x="212154" y="348118"/>
                  </a:lnTo>
                  <a:cubicBezTo>
                    <a:pt x="212154" y="368378"/>
                    <a:pt x="196459" y="384955"/>
                    <a:pt x="176147" y="384955"/>
                  </a:cubicBezTo>
                  <a:cubicBezTo>
                    <a:pt x="155836" y="384955"/>
                    <a:pt x="139217" y="368378"/>
                    <a:pt x="139217" y="348118"/>
                  </a:cubicBezTo>
                  <a:lnTo>
                    <a:pt x="139217" y="256947"/>
                  </a:lnTo>
                  <a:cubicBezTo>
                    <a:pt x="139217" y="237608"/>
                    <a:pt x="155836" y="221031"/>
                    <a:pt x="176147" y="221031"/>
                  </a:cubicBezTo>
                  <a:close/>
                  <a:moveTo>
                    <a:pt x="267503" y="184193"/>
                  </a:moveTo>
                  <a:cubicBezTo>
                    <a:pt x="286852" y="184193"/>
                    <a:pt x="303437" y="200770"/>
                    <a:pt x="303437" y="221030"/>
                  </a:cubicBezTo>
                  <a:lnTo>
                    <a:pt x="303437" y="348119"/>
                  </a:lnTo>
                  <a:cubicBezTo>
                    <a:pt x="303437" y="368379"/>
                    <a:pt x="287774" y="384956"/>
                    <a:pt x="267503" y="384956"/>
                  </a:cubicBezTo>
                  <a:cubicBezTo>
                    <a:pt x="247233" y="384956"/>
                    <a:pt x="230648" y="368379"/>
                    <a:pt x="230648" y="348119"/>
                  </a:cubicBezTo>
                  <a:lnTo>
                    <a:pt x="230648" y="221030"/>
                  </a:lnTo>
                  <a:cubicBezTo>
                    <a:pt x="230648" y="200770"/>
                    <a:pt x="247233" y="184193"/>
                    <a:pt x="267503" y="184193"/>
                  </a:cubicBezTo>
                  <a:close/>
                  <a:moveTo>
                    <a:pt x="357937" y="148390"/>
                  </a:moveTo>
                  <a:cubicBezTo>
                    <a:pt x="378249" y="148390"/>
                    <a:pt x="394867" y="164959"/>
                    <a:pt x="394867" y="184289"/>
                  </a:cubicBezTo>
                  <a:lnTo>
                    <a:pt x="394867" y="348136"/>
                  </a:lnTo>
                  <a:cubicBezTo>
                    <a:pt x="394867" y="368386"/>
                    <a:pt x="378249" y="384955"/>
                    <a:pt x="357937" y="384955"/>
                  </a:cubicBezTo>
                  <a:cubicBezTo>
                    <a:pt x="338549" y="384955"/>
                    <a:pt x="321930" y="368386"/>
                    <a:pt x="321930" y="348136"/>
                  </a:cubicBezTo>
                  <a:lnTo>
                    <a:pt x="321930" y="184289"/>
                  </a:lnTo>
                  <a:cubicBezTo>
                    <a:pt x="321930" y="164959"/>
                    <a:pt x="338549" y="148390"/>
                    <a:pt x="357937" y="148390"/>
                  </a:cubicBezTo>
                  <a:close/>
                  <a:moveTo>
                    <a:pt x="267469" y="0"/>
                  </a:moveTo>
                  <a:cubicBezTo>
                    <a:pt x="397514" y="0"/>
                    <a:pt x="507268" y="93931"/>
                    <a:pt x="529404" y="218252"/>
                  </a:cubicBezTo>
                  <a:lnTo>
                    <a:pt x="566296" y="218252"/>
                  </a:lnTo>
                  <a:cubicBezTo>
                    <a:pt x="570907" y="218252"/>
                    <a:pt x="574597" y="221014"/>
                    <a:pt x="576441" y="224698"/>
                  </a:cubicBezTo>
                  <a:cubicBezTo>
                    <a:pt x="579208" y="229302"/>
                    <a:pt x="578286" y="233907"/>
                    <a:pt x="575519" y="237590"/>
                  </a:cubicBezTo>
                  <a:lnTo>
                    <a:pt x="514647" y="310341"/>
                  </a:lnTo>
                  <a:cubicBezTo>
                    <a:pt x="511880" y="313104"/>
                    <a:pt x="509113" y="314945"/>
                    <a:pt x="505424" y="314945"/>
                  </a:cubicBezTo>
                  <a:cubicBezTo>
                    <a:pt x="501734" y="314945"/>
                    <a:pt x="498045" y="313104"/>
                    <a:pt x="496201" y="310341"/>
                  </a:cubicBezTo>
                  <a:lnTo>
                    <a:pt x="435328" y="237590"/>
                  </a:lnTo>
                  <a:cubicBezTo>
                    <a:pt x="431639" y="233907"/>
                    <a:pt x="431639" y="229302"/>
                    <a:pt x="433484" y="224698"/>
                  </a:cubicBezTo>
                  <a:cubicBezTo>
                    <a:pt x="435328" y="221014"/>
                    <a:pt x="439940" y="218252"/>
                    <a:pt x="444551" y="218252"/>
                  </a:cubicBezTo>
                  <a:lnTo>
                    <a:pt x="480521" y="218252"/>
                  </a:lnTo>
                  <a:cubicBezTo>
                    <a:pt x="458386" y="120637"/>
                    <a:pt x="370767" y="47886"/>
                    <a:pt x="267469" y="47886"/>
                  </a:cubicBezTo>
                  <a:cubicBezTo>
                    <a:pt x="146647" y="47886"/>
                    <a:pt x="48882" y="146422"/>
                    <a:pt x="48882" y="266138"/>
                  </a:cubicBezTo>
                  <a:cubicBezTo>
                    <a:pt x="48882" y="386775"/>
                    <a:pt x="146647" y="484390"/>
                    <a:pt x="267469" y="484390"/>
                  </a:cubicBezTo>
                  <a:cubicBezTo>
                    <a:pt x="344942" y="484390"/>
                    <a:pt x="417805" y="442949"/>
                    <a:pt x="456541" y="375724"/>
                  </a:cubicBezTo>
                  <a:cubicBezTo>
                    <a:pt x="462998" y="363753"/>
                    <a:pt x="477754" y="360069"/>
                    <a:pt x="489744" y="366515"/>
                  </a:cubicBezTo>
                  <a:cubicBezTo>
                    <a:pt x="501734" y="373883"/>
                    <a:pt x="505424" y="388617"/>
                    <a:pt x="498967" y="399668"/>
                  </a:cubicBezTo>
                  <a:cubicBezTo>
                    <a:pt x="451008" y="482548"/>
                    <a:pt x="362466" y="533197"/>
                    <a:pt x="267469" y="533197"/>
                  </a:cubicBezTo>
                  <a:cubicBezTo>
                    <a:pt x="119900" y="533197"/>
                    <a:pt x="0" y="413481"/>
                    <a:pt x="0" y="266138"/>
                  </a:cubicBezTo>
                  <a:cubicBezTo>
                    <a:pt x="0" y="119716"/>
                    <a:pt x="119900" y="0"/>
                    <a:pt x="2674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grpSp>
        <p:nvGrpSpPr>
          <p:cNvPr id="30" name="组合 29"/>
          <p:cNvGrpSpPr/>
          <p:nvPr/>
        </p:nvGrpSpPr>
        <p:grpSpPr>
          <a:xfrm>
            <a:off x="6521291" y="4271382"/>
            <a:ext cx="528637" cy="528637"/>
            <a:chOff x="2844800" y="-2600960"/>
            <a:chExt cx="975360" cy="975360"/>
          </a:xfrm>
        </p:grpSpPr>
        <p:sp>
          <p:nvSpPr>
            <p:cNvPr id="31" name="椭圆 30"/>
            <p:cNvSpPr/>
            <p:nvPr/>
          </p:nvSpPr>
          <p:spPr>
            <a:xfrm>
              <a:off x="2844800" y="-2600960"/>
              <a:ext cx="975360" cy="975360"/>
            </a:xfrm>
            <a:prstGeom prst="ellipse">
              <a:avLst/>
            </a:prstGeom>
            <a:blipFill>
              <a:blip r:embed="rId8" cstate="screen">
                <a:extLst>
                  <a:ext uri="{28A0092B-C50C-407E-A947-70E740481C1C}">
                    <a14:useLocalDpi xmlns:a14="http://schemas.microsoft.com/office/drawing/2010/main"/>
                  </a:ext>
                </a:extLst>
              </a:blip>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14377"/>
              <a:endParaRPr lang="zh-CN" altLang="en-US" sz="2400">
                <a:cs typeface="+mn-ea"/>
                <a:sym typeface="+mn-lt"/>
              </a:endParaRPr>
            </a:p>
          </p:txBody>
        </p:sp>
        <p:sp>
          <p:nvSpPr>
            <p:cNvPr id="32" name="椭圆 10"/>
            <p:cNvSpPr/>
            <p:nvPr/>
          </p:nvSpPr>
          <p:spPr>
            <a:xfrm>
              <a:off x="3108960" y="-2322514"/>
              <a:ext cx="447040" cy="418469"/>
            </a:xfrm>
            <a:custGeom>
              <a:avLst/>
              <a:gdLst>
                <a:gd name="connsiteX0" fmla="*/ 243883 w 600653"/>
                <a:gd name="connsiteY0" fmla="*/ 476473 h 562265"/>
                <a:gd name="connsiteX1" fmla="*/ 243883 w 600653"/>
                <a:gd name="connsiteY1" fmla="*/ 521100 h 562265"/>
                <a:gd name="connsiteX2" fmla="*/ 356770 w 600653"/>
                <a:gd name="connsiteY2" fmla="*/ 521100 h 562265"/>
                <a:gd name="connsiteX3" fmla="*/ 356770 w 600653"/>
                <a:gd name="connsiteY3" fmla="*/ 476473 h 562265"/>
                <a:gd name="connsiteX4" fmla="*/ 38528 w 600653"/>
                <a:gd name="connsiteY4" fmla="*/ 381063 h 562265"/>
                <a:gd name="connsiteX5" fmla="*/ 38528 w 600653"/>
                <a:gd name="connsiteY5" fmla="*/ 418766 h 562265"/>
                <a:gd name="connsiteX6" fmla="*/ 57792 w 600653"/>
                <a:gd name="connsiteY6" fmla="*/ 438001 h 562265"/>
                <a:gd name="connsiteX7" fmla="*/ 542861 w 600653"/>
                <a:gd name="connsiteY7" fmla="*/ 438001 h 562265"/>
                <a:gd name="connsiteX8" fmla="*/ 562125 w 600653"/>
                <a:gd name="connsiteY8" fmla="*/ 418766 h 562265"/>
                <a:gd name="connsiteX9" fmla="*/ 562125 w 600653"/>
                <a:gd name="connsiteY9" fmla="*/ 381063 h 562265"/>
                <a:gd name="connsiteX10" fmla="*/ 300326 w 600653"/>
                <a:gd name="connsiteY10" fmla="*/ 210426 h 562265"/>
                <a:gd name="connsiteX11" fmla="*/ 315710 w 600653"/>
                <a:gd name="connsiteY11" fmla="*/ 225826 h 562265"/>
                <a:gd name="connsiteX12" fmla="*/ 315710 w 600653"/>
                <a:gd name="connsiteY12" fmla="*/ 251620 h 562265"/>
                <a:gd name="connsiteX13" fmla="*/ 300326 w 600653"/>
                <a:gd name="connsiteY13" fmla="*/ 267019 h 562265"/>
                <a:gd name="connsiteX14" fmla="*/ 284943 w 600653"/>
                <a:gd name="connsiteY14" fmla="*/ 251620 h 562265"/>
                <a:gd name="connsiteX15" fmla="*/ 284943 w 600653"/>
                <a:gd name="connsiteY15" fmla="*/ 225826 h 562265"/>
                <a:gd name="connsiteX16" fmla="*/ 300326 w 600653"/>
                <a:gd name="connsiteY16" fmla="*/ 210426 h 562265"/>
                <a:gd name="connsiteX17" fmla="*/ 253291 w 600653"/>
                <a:gd name="connsiteY17" fmla="*/ 184466 h 562265"/>
                <a:gd name="connsiteX18" fmla="*/ 243081 w 600653"/>
                <a:gd name="connsiteY18" fmla="*/ 194851 h 562265"/>
                <a:gd name="connsiteX19" fmla="*/ 243081 w 600653"/>
                <a:gd name="connsiteY19" fmla="*/ 281397 h 562265"/>
                <a:gd name="connsiteX20" fmla="*/ 253291 w 600653"/>
                <a:gd name="connsiteY20" fmla="*/ 291782 h 562265"/>
                <a:gd name="connsiteX21" fmla="*/ 347292 w 600653"/>
                <a:gd name="connsiteY21" fmla="*/ 291782 h 562265"/>
                <a:gd name="connsiteX22" fmla="*/ 357502 w 600653"/>
                <a:gd name="connsiteY22" fmla="*/ 281397 h 562265"/>
                <a:gd name="connsiteX23" fmla="*/ 357502 w 600653"/>
                <a:gd name="connsiteY23" fmla="*/ 194851 h 562265"/>
                <a:gd name="connsiteX24" fmla="*/ 347292 w 600653"/>
                <a:gd name="connsiteY24" fmla="*/ 184466 h 562265"/>
                <a:gd name="connsiteX25" fmla="*/ 300292 w 600653"/>
                <a:gd name="connsiteY25" fmla="*/ 100420 h 562265"/>
                <a:gd name="connsiteX26" fmla="*/ 258299 w 600653"/>
                <a:gd name="connsiteY26" fmla="*/ 142347 h 562265"/>
                <a:gd name="connsiteX27" fmla="*/ 258299 w 600653"/>
                <a:gd name="connsiteY27" fmla="*/ 153694 h 562265"/>
                <a:gd name="connsiteX28" fmla="*/ 342477 w 600653"/>
                <a:gd name="connsiteY28" fmla="*/ 153694 h 562265"/>
                <a:gd name="connsiteX29" fmla="*/ 342477 w 600653"/>
                <a:gd name="connsiteY29" fmla="*/ 142347 h 562265"/>
                <a:gd name="connsiteX30" fmla="*/ 300292 w 600653"/>
                <a:gd name="connsiteY30" fmla="*/ 100420 h 562265"/>
                <a:gd name="connsiteX31" fmla="*/ 300292 w 600653"/>
                <a:gd name="connsiteY31" fmla="*/ 69648 h 562265"/>
                <a:gd name="connsiteX32" fmla="*/ 373297 w 600653"/>
                <a:gd name="connsiteY32" fmla="*/ 142347 h 562265"/>
                <a:gd name="connsiteX33" fmla="*/ 373297 w 600653"/>
                <a:gd name="connsiteY33" fmla="*/ 161964 h 562265"/>
                <a:gd name="connsiteX34" fmla="*/ 373104 w 600653"/>
                <a:gd name="connsiteY34" fmla="*/ 162925 h 562265"/>
                <a:gd name="connsiteX35" fmla="*/ 388322 w 600653"/>
                <a:gd name="connsiteY35" fmla="*/ 194851 h 562265"/>
                <a:gd name="connsiteX36" fmla="*/ 388322 w 600653"/>
                <a:gd name="connsiteY36" fmla="*/ 281397 h 562265"/>
                <a:gd name="connsiteX37" fmla="*/ 347292 w 600653"/>
                <a:gd name="connsiteY37" fmla="*/ 322554 h 562265"/>
                <a:gd name="connsiteX38" fmla="*/ 253291 w 600653"/>
                <a:gd name="connsiteY38" fmla="*/ 322554 h 562265"/>
                <a:gd name="connsiteX39" fmla="*/ 212261 w 600653"/>
                <a:gd name="connsiteY39" fmla="*/ 281397 h 562265"/>
                <a:gd name="connsiteX40" fmla="*/ 212261 w 600653"/>
                <a:gd name="connsiteY40" fmla="*/ 194851 h 562265"/>
                <a:gd name="connsiteX41" fmla="*/ 227479 w 600653"/>
                <a:gd name="connsiteY41" fmla="*/ 162925 h 562265"/>
                <a:gd name="connsiteX42" fmla="*/ 227479 w 600653"/>
                <a:gd name="connsiteY42" fmla="*/ 161964 h 562265"/>
                <a:gd name="connsiteX43" fmla="*/ 227479 w 600653"/>
                <a:gd name="connsiteY43" fmla="*/ 142347 h 562265"/>
                <a:gd name="connsiteX44" fmla="*/ 300292 w 600653"/>
                <a:gd name="connsiteY44" fmla="*/ 69648 h 562265"/>
                <a:gd name="connsiteX45" fmla="*/ 57792 w 600653"/>
                <a:gd name="connsiteY45" fmla="*/ 38472 h 562265"/>
                <a:gd name="connsiteX46" fmla="*/ 38528 w 600653"/>
                <a:gd name="connsiteY46" fmla="*/ 57708 h 562265"/>
                <a:gd name="connsiteX47" fmla="*/ 38528 w 600653"/>
                <a:gd name="connsiteY47" fmla="*/ 342591 h 562265"/>
                <a:gd name="connsiteX48" fmla="*/ 562125 w 600653"/>
                <a:gd name="connsiteY48" fmla="*/ 342591 h 562265"/>
                <a:gd name="connsiteX49" fmla="*/ 562125 w 600653"/>
                <a:gd name="connsiteY49" fmla="*/ 57708 h 562265"/>
                <a:gd name="connsiteX50" fmla="*/ 542861 w 600653"/>
                <a:gd name="connsiteY50" fmla="*/ 38472 h 562265"/>
                <a:gd name="connsiteX51" fmla="*/ 57792 w 600653"/>
                <a:gd name="connsiteY51" fmla="*/ 0 h 562265"/>
                <a:gd name="connsiteX52" fmla="*/ 542861 w 600653"/>
                <a:gd name="connsiteY52" fmla="*/ 0 h 562265"/>
                <a:gd name="connsiteX53" fmla="*/ 600653 w 600653"/>
                <a:gd name="connsiteY53" fmla="*/ 57708 h 562265"/>
                <a:gd name="connsiteX54" fmla="*/ 600653 w 600653"/>
                <a:gd name="connsiteY54" fmla="*/ 418766 h 562265"/>
                <a:gd name="connsiteX55" fmla="*/ 542861 w 600653"/>
                <a:gd name="connsiteY55" fmla="*/ 476473 h 562265"/>
                <a:gd name="connsiteX56" fmla="*/ 395298 w 600653"/>
                <a:gd name="connsiteY56" fmla="*/ 476473 h 562265"/>
                <a:gd name="connsiteX57" fmla="*/ 395298 w 600653"/>
                <a:gd name="connsiteY57" fmla="*/ 523793 h 562265"/>
                <a:gd name="connsiteX58" fmla="*/ 460411 w 600653"/>
                <a:gd name="connsiteY58" fmla="*/ 523793 h 562265"/>
                <a:gd name="connsiteX59" fmla="*/ 479675 w 600653"/>
                <a:gd name="connsiteY59" fmla="*/ 543029 h 562265"/>
                <a:gd name="connsiteX60" fmla="*/ 460411 w 600653"/>
                <a:gd name="connsiteY60" fmla="*/ 562265 h 562265"/>
                <a:gd name="connsiteX61" fmla="*/ 140435 w 600653"/>
                <a:gd name="connsiteY61" fmla="*/ 562265 h 562265"/>
                <a:gd name="connsiteX62" fmla="*/ 121171 w 600653"/>
                <a:gd name="connsiteY62" fmla="*/ 543029 h 562265"/>
                <a:gd name="connsiteX63" fmla="*/ 140435 w 600653"/>
                <a:gd name="connsiteY63" fmla="*/ 523793 h 562265"/>
                <a:gd name="connsiteX64" fmla="*/ 205355 w 600653"/>
                <a:gd name="connsiteY64" fmla="*/ 523793 h 562265"/>
                <a:gd name="connsiteX65" fmla="*/ 205355 w 600653"/>
                <a:gd name="connsiteY65" fmla="*/ 476473 h 562265"/>
                <a:gd name="connsiteX66" fmla="*/ 57792 w 600653"/>
                <a:gd name="connsiteY66" fmla="*/ 476473 h 562265"/>
                <a:gd name="connsiteX67" fmla="*/ 0 w 600653"/>
                <a:gd name="connsiteY67" fmla="*/ 418766 h 562265"/>
                <a:gd name="connsiteX68" fmla="*/ 0 w 600653"/>
                <a:gd name="connsiteY68" fmla="*/ 57708 h 562265"/>
                <a:gd name="connsiteX69" fmla="*/ 57792 w 600653"/>
                <a:gd name="connsiteY69" fmla="*/ 0 h 56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0653" h="562265">
                  <a:moveTo>
                    <a:pt x="243883" y="476473"/>
                  </a:moveTo>
                  <a:lnTo>
                    <a:pt x="243883" y="521100"/>
                  </a:lnTo>
                  <a:lnTo>
                    <a:pt x="356770" y="521100"/>
                  </a:lnTo>
                  <a:lnTo>
                    <a:pt x="356770" y="476473"/>
                  </a:lnTo>
                  <a:close/>
                  <a:moveTo>
                    <a:pt x="38528" y="381063"/>
                  </a:moveTo>
                  <a:lnTo>
                    <a:pt x="38528" y="418766"/>
                  </a:lnTo>
                  <a:cubicBezTo>
                    <a:pt x="38528" y="429345"/>
                    <a:pt x="47197" y="438001"/>
                    <a:pt x="57792" y="438001"/>
                  </a:cubicBezTo>
                  <a:lnTo>
                    <a:pt x="542861" y="438001"/>
                  </a:lnTo>
                  <a:cubicBezTo>
                    <a:pt x="553649" y="438001"/>
                    <a:pt x="562125" y="429345"/>
                    <a:pt x="562125" y="418766"/>
                  </a:cubicBezTo>
                  <a:lnTo>
                    <a:pt x="562125" y="381063"/>
                  </a:lnTo>
                  <a:close/>
                  <a:moveTo>
                    <a:pt x="300326" y="210426"/>
                  </a:moveTo>
                  <a:cubicBezTo>
                    <a:pt x="308787" y="210426"/>
                    <a:pt x="315710" y="217356"/>
                    <a:pt x="315710" y="225826"/>
                  </a:cubicBezTo>
                  <a:lnTo>
                    <a:pt x="315710" y="251620"/>
                  </a:lnTo>
                  <a:cubicBezTo>
                    <a:pt x="315710" y="260089"/>
                    <a:pt x="308787" y="267019"/>
                    <a:pt x="300326" y="267019"/>
                  </a:cubicBezTo>
                  <a:cubicBezTo>
                    <a:pt x="291866" y="267019"/>
                    <a:pt x="284943" y="260089"/>
                    <a:pt x="284943" y="251620"/>
                  </a:cubicBezTo>
                  <a:lnTo>
                    <a:pt x="284943" y="225826"/>
                  </a:lnTo>
                  <a:cubicBezTo>
                    <a:pt x="284943" y="217356"/>
                    <a:pt x="291866" y="210426"/>
                    <a:pt x="300326" y="210426"/>
                  </a:cubicBezTo>
                  <a:close/>
                  <a:moveTo>
                    <a:pt x="253291" y="184466"/>
                  </a:moveTo>
                  <a:cubicBezTo>
                    <a:pt x="247897" y="184466"/>
                    <a:pt x="243081" y="189274"/>
                    <a:pt x="243081" y="194851"/>
                  </a:cubicBezTo>
                  <a:lnTo>
                    <a:pt x="243081" y="281397"/>
                  </a:lnTo>
                  <a:cubicBezTo>
                    <a:pt x="243081" y="286974"/>
                    <a:pt x="247897" y="291782"/>
                    <a:pt x="253291" y="291782"/>
                  </a:cubicBezTo>
                  <a:lnTo>
                    <a:pt x="347292" y="291782"/>
                  </a:lnTo>
                  <a:cubicBezTo>
                    <a:pt x="352879" y="291782"/>
                    <a:pt x="357502" y="286974"/>
                    <a:pt x="357502" y="281397"/>
                  </a:cubicBezTo>
                  <a:lnTo>
                    <a:pt x="357502" y="194851"/>
                  </a:lnTo>
                  <a:cubicBezTo>
                    <a:pt x="357502" y="189274"/>
                    <a:pt x="352879" y="184466"/>
                    <a:pt x="347292" y="184466"/>
                  </a:cubicBezTo>
                  <a:close/>
                  <a:moveTo>
                    <a:pt x="300292" y="100420"/>
                  </a:moveTo>
                  <a:cubicBezTo>
                    <a:pt x="277176" y="100420"/>
                    <a:pt x="258299" y="119268"/>
                    <a:pt x="258299" y="142347"/>
                  </a:cubicBezTo>
                  <a:lnTo>
                    <a:pt x="258299" y="153694"/>
                  </a:lnTo>
                  <a:lnTo>
                    <a:pt x="342477" y="153694"/>
                  </a:lnTo>
                  <a:lnTo>
                    <a:pt x="342477" y="142347"/>
                  </a:lnTo>
                  <a:cubicBezTo>
                    <a:pt x="342477" y="119268"/>
                    <a:pt x="323599" y="100420"/>
                    <a:pt x="300292" y="100420"/>
                  </a:cubicBezTo>
                  <a:close/>
                  <a:moveTo>
                    <a:pt x="300292" y="69648"/>
                  </a:moveTo>
                  <a:cubicBezTo>
                    <a:pt x="340551" y="69648"/>
                    <a:pt x="373297" y="102343"/>
                    <a:pt x="373297" y="142347"/>
                  </a:cubicBezTo>
                  <a:lnTo>
                    <a:pt x="373297" y="161964"/>
                  </a:lnTo>
                  <a:cubicBezTo>
                    <a:pt x="373297" y="162348"/>
                    <a:pt x="373104" y="162541"/>
                    <a:pt x="373104" y="162925"/>
                  </a:cubicBezTo>
                  <a:cubicBezTo>
                    <a:pt x="382351" y="170426"/>
                    <a:pt x="388322" y="181965"/>
                    <a:pt x="388322" y="194851"/>
                  </a:cubicBezTo>
                  <a:lnTo>
                    <a:pt x="388322" y="281397"/>
                  </a:lnTo>
                  <a:cubicBezTo>
                    <a:pt x="388322" y="304091"/>
                    <a:pt x="370022" y="322554"/>
                    <a:pt x="347292" y="322554"/>
                  </a:cubicBezTo>
                  <a:lnTo>
                    <a:pt x="253291" y="322554"/>
                  </a:lnTo>
                  <a:cubicBezTo>
                    <a:pt x="230753" y="322554"/>
                    <a:pt x="212261" y="304091"/>
                    <a:pt x="212261" y="281397"/>
                  </a:cubicBezTo>
                  <a:lnTo>
                    <a:pt x="212261" y="194851"/>
                  </a:lnTo>
                  <a:cubicBezTo>
                    <a:pt x="212261" y="181965"/>
                    <a:pt x="218232" y="170426"/>
                    <a:pt x="227479" y="162925"/>
                  </a:cubicBezTo>
                  <a:cubicBezTo>
                    <a:pt x="227479" y="162541"/>
                    <a:pt x="227479" y="162348"/>
                    <a:pt x="227479" y="161964"/>
                  </a:cubicBezTo>
                  <a:lnTo>
                    <a:pt x="227479" y="142347"/>
                  </a:lnTo>
                  <a:cubicBezTo>
                    <a:pt x="227479" y="102343"/>
                    <a:pt x="260225" y="69648"/>
                    <a:pt x="300292" y="69648"/>
                  </a:cubicBezTo>
                  <a:close/>
                  <a:moveTo>
                    <a:pt x="57792" y="38472"/>
                  </a:moveTo>
                  <a:cubicBezTo>
                    <a:pt x="47197" y="38472"/>
                    <a:pt x="38528" y="47128"/>
                    <a:pt x="38528" y="57708"/>
                  </a:cubicBezTo>
                  <a:lnTo>
                    <a:pt x="38528" y="342591"/>
                  </a:lnTo>
                  <a:lnTo>
                    <a:pt x="562125" y="342591"/>
                  </a:lnTo>
                  <a:lnTo>
                    <a:pt x="562125" y="57708"/>
                  </a:lnTo>
                  <a:cubicBezTo>
                    <a:pt x="562125" y="47128"/>
                    <a:pt x="553649" y="38472"/>
                    <a:pt x="542861" y="38472"/>
                  </a:cubicBezTo>
                  <a:close/>
                  <a:moveTo>
                    <a:pt x="57792" y="0"/>
                  </a:moveTo>
                  <a:lnTo>
                    <a:pt x="542861" y="0"/>
                  </a:lnTo>
                  <a:cubicBezTo>
                    <a:pt x="574839" y="0"/>
                    <a:pt x="600653" y="25776"/>
                    <a:pt x="600653" y="57708"/>
                  </a:cubicBezTo>
                  <a:lnTo>
                    <a:pt x="600653" y="418766"/>
                  </a:lnTo>
                  <a:cubicBezTo>
                    <a:pt x="600653" y="450505"/>
                    <a:pt x="574839" y="476473"/>
                    <a:pt x="542861" y="476473"/>
                  </a:cubicBezTo>
                  <a:lnTo>
                    <a:pt x="395298" y="476473"/>
                  </a:lnTo>
                  <a:lnTo>
                    <a:pt x="395298" y="523793"/>
                  </a:lnTo>
                  <a:lnTo>
                    <a:pt x="460411" y="523793"/>
                  </a:lnTo>
                  <a:cubicBezTo>
                    <a:pt x="471006" y="523793"/>
                    <a:pt x="479675" y="532257"/>
                    <a:pt x="479675" y="543029"/>
                  </a:cubicBezTo>
                  <a:cubicBezTo>
                    <a:pt x="479675" y="553609"/>
                    <a:pt x="471006" y="562265"/>
                    <a:pt x="460411" y="562265"/>
                  </a:cubicBezTo>
                  <a:lnTo>
                    <a:pt x="140435" y="562265"/>
                  </a:lnTo>
                  <a:cubicBezTo>
                    <a:pt x="129840" y="562265"/>
                    <a:pt x="121171" y="553609"/>
                    <a:pt x="121171" y="543029"/>
                  </a:cubicBezTo>
                  <a:cubicBezTo>
                    <a:pt x="121171" y="532257"/>
                    <a:pt x="129840" y="523793"/>
                    <a:pt x="140435" y="523793"/>
                  </a:cubicBezTo>
                  <a:lnTo>
                    <a:pt x="205355" y="523793"/>
                  </a:lnTo>
                  <a:lnTo>
                    <a:pt x="205355" y="476473"/>
                  </a:lnTo>
                  <a:lnTo>
                    <a:pt x="57792" y="476473"/>
                  </a:lnTo>
                  <a:cubicBezTo>
                    <a:pt x="26006" y="476473"/>
                    <a:pt x="0" y="450505"/>
                    <a:pt x="0" y="418766"/>
                  </a:cubicBezTo>
                  <a:lnTo>
                    <a:pt x="0" y="57708"/>
                  </a:lnTo>
                  <a:cubicBezTo>
                    <a:pt x="0" y="25776"/>
                    <a:pt x="26006" y="0"/>
                    <a:pt x="5779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grpSp>
        <p:nvGrpSpPr>
          <p:cNvPr id="27" name="组合 26"/>
          <p:cNvGrpSpPr/>
          <p:nvPr/>
        </p:nvGrpSpPr>
        <p:grpSpPr>
          <a:xfrm>
            <a:off x="9061133" y="2284149"/>
            <a:ext cx="528637" cy="528637"/>
            <a:chOff x="2844800" y="-2600960"/>
            <a:chExt cx="975360" cy="975360"/>
          </a:xfrm>
        </p:grpSpPr>
        <p:sp>
          <p:nvSpPr>
            <p:cNvPr id="28" name="椭圆 27"/>
            <p:cNvSpPr/>
            <p:nvPr/>
          </p:nvSpPr>
          <p:spPr>
            <a:xfrm>
              <a:off x="2844800" y="-2600960"/>
              <a:ext cx="975360" cy="975360"/>
            </a:xfrm>
            <a:prstGeom prst="ellipse">
              <a:avLst/>
            </a:prstGeom>
            <a:blipFill dpi="0" rotWithShape="1">
              <a:blip r:embed="rId9" cstate="screen">
                <a:extLst>
                  <a:ext uri="{28A0092B-C50C-407E-A947-70E740481C1C}">
                    <a14:useLocalDpi xmlns:a14="http://schemas.microsoft.com/office/drawing/2010/main"/>
                  </a:ext>
                </a:extLst>
              </a:blip>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14377"/>
              <a:endParaRPr lang="zh-CN" altLang="en-US" sz="2400">
                <a:cs typeface="+mn-ea"/>
                <a:sym typeface="+mn-lt"/>
              </a:endParaRPr>
            </a:p>
          </p:txBody>
        </p:sp>
        <p:sp>
          <p:nvSpPr>
            <p:cNvPr id="29" name="椭圆 13"/>
            <p:cNvSpPr/>
            <p:nvPr/>
          </p:nvSpPr>
          <p:spPr>
            <a:xfrm>
              <a:off x="3108960" y="-2303626"/>
              <a:ext cx="447040" cy="380692"/>
            </a:xfrm>
            <a:custGeom>
              <a:avLst/>
              <a:gdLst>
                <a:gd name="connsiteX0" fmla="*/ 303714 w 607639"/>
                <a:gd name="connsiteY0" fmla="*/ 173520 h 517456"/>
                <a:gd name="connsiteX1" fmla="*/ 337586 w 607639"/>
                <a:gd name="connsiteY1" fmla="*/ 207321 h 517456"/>
                <a:gd name="connsiteX2" fmla="*/ 303714 w 607639"/>
                <a:gd name="connsiteY2" fmla="*/ 241122 h 517456"/>
                <a:gd name="connsiteX3" fmla="*/ 269842 w 607639"/>
                <a:gd name="connsiteY3" fmla="*/ 207321 h 517456"/>
                <a:gd name="connsiteX4" fmla="*/ 303714 w 607639"/>
                <a:gd name="connsiteY4" fmla="*/ 173520 h 517456"/>
                <a:gd name="connsiteX5" fmla="*/ 303758 w 607639"/>
                <a:gd name="connsiteY5" fmla="*/ 139994 h 517456"/>
                <a:gd name="connsiteX6" fmla="*/ 236373 w 607639"/>
                <a:gd name="connsiteY6" fmla="*/ 207277 h 517456"/>
                <a:gd name="connsiteX7" fmla="*/ 303758 w 607639"/>
                <a:gd name="connsiteY7" fmla="*/ 274559 h 517456"/>
                <a:gd name="connsiteX8" fmla="*/ 371054 w 607639"/>
                <a:gd name="connsiteY8" fmla="*/ 207277 h 517456"/>
                <a:gd name="connsiteX9" fmla="*/ 303758 w 607639"/>
                <a:gd name="connsiteY9" fmla="*/ 139994 h 517456"/>
                <a:gd name="connsiteX10" fmla="*/ 282839 w 607639"/>
                <a:gd name="connsiteY10" fmla="*/ 68801 h 517456"/>
                <a:gd name="connsiteX11" fmla="*/ 303669 w 607639"/>
                <a:gd name="connsiteY11" fmla="*/ 68801 h 517456"/>
                <a:gd name="connsiteX12" fmla="*/ 303847 w 607639"/>
                <a:gd name="connsiteY12" fmla="*/ 68801 h 517456"/>
                <a:gd name="connsiteX13" fmla="*/ 324588 w 607639"/>
                <a:gd name="connsiteY13" fmla="*/ 68801 h 517456"/>
                <a:gd name="connsiteX14" fmla="*/ 327703 w 607639"/>
                <a:gd name="connsiteY14" fmla="*/ 99465 h 517456"/>
                <a:gd name="connsiteX15" fmla="*/ 363221 w 607639"/>
                <a:gd name="connsiteY15" fmla="*/ 114219 h 517456"/>
                <a:gd name="connsiteX16" fmla="*/ 387166 w 607639"/>
                <a:gd name="connsiteY16" fmla="*/ 94665 h 517456"/>
                <a:gd name="connsiteX17" fmla="*/ 416541 w 607639"/>
                <a:gd name="connsiteY17" fmla="*/ 124085 h 517456"/>
                <a:gd name="connsiteX18" fmla="*/ 396958 w 607639"/>
                <a:gd name="connsiteY18" fmla="*/ 147993 h 517456"/>
                <a:gd name="connsiteX19" fmla="*/ 411645 w 607639"/>
                <a:gd name="connsiteY19" fmla="*/ 183457 h 517456"/>
                <a:gd name="connsiteX20" fmla="*/ 442445 w 607639"/>
                <a:gd name="connsiteY20" fmla="*/ 186479 h 517456"/>
                <a:gd name="connsiteX21" fmla="*/ 442445 w 607639"/>
                <a:gd name="connsiteY21" fmla="*/ 228075 h 517456"/>
                <a:gd name="connsiteX22" fmla="*/ 411645 w 607639"/>
                <a:gd name="connsiteY22" fmla="*/ 231185 h 517456"/>
                <a:gd name="connsiteX23" fmla="*/ 396958 w 607639"/>
                <a:gd name="connsiteY23" fmla="*/ 266649 h 517456"/>
                <a:gd name="connsiteX24" fmla="*/ 416541 w 607639"/>
                <a:gd name="connsiteY24" fmla="*/ 290558 h 517456"/>
                <a:gd name="connsiteX25" fmla="*/ 387166 w 607639"/>
                <a:gd name="connsiteY25" fmla="*/ 319977 h 517456"/>
                <a:gd name="connsiteX26" fmla="*/ 363221 w 607639"/>
                <a:gd name="connsiteY26" fmla="*/ 300423 h 517456"/>
                <a:gd name="connsiteX27" fmla="*/ 327703 w 607639"/>
                <a:gd name="connsiteY27" fmla="*/ 315177 h 517456"/>
                <a:gd name="connsiteX28" fmla="*/ 324588 w 607639"/>
                <a:gd name="connsiteY28" fmla="*/ 345841 h 517456"/>
                <a:gd name="connsiteX29" fmla="*/ 303847 w 607639"/>
                <a:gd name="connsiteY29" fmla="*/ 345841 h 517456"/>
                <a:gd name="connsiteX30" fmla="*/ 303669 w 607639"/>
                <a:gd name="connsiteY30" fmla="*/ 345841 h 517456"/>
                <a:gd name="connsiteX31" fmla="*/ 282839 w 607639"/>
                <a:gd name="connsiteY31" fmla="*/ 345841 h 517456"/>
                <a:gd name="connsiteX32" fmla="*/ 279813 w 607639"/>
                <a:gd name="connsiteY32" fmla="*/ 315177 h 517456"/>
                <a:gd name="connsiteX33" fmla="*/ 244295 w 607639"/>
                <a:gd name="connsiteY33" fmla="*/ 300423 h 517456"/>
                <a:gd name="connsiteX34" fmla="*/ 220350 w 607639"/>
                <a:gd name="connsiteY34" fmla="*/ 319977 h 517456"/>
                <a:gd name="connsiteX35" fmla="*/ 190886 w 607639"/>
                <a:gd name="connsiteY35" fmla="*/ 290558 h 517456"/>
                <a:gd name="connsiteX36" fmla="*/ 210558 w 607639"/>
                <a:gd name="connsiteY36" fmla="*/ 266649 h 517456"/>
                <a:gd name="connsiteX37" fmla="*/ 195782 w 607639"/>
                <a:gd name="connsiteY37" fmla="*/ 231185 h 517456"/>
                <a:gd name="connsiteX38" fmla="*/ 164982 w 607639"/>
                <a:gd name="connsiteY38" fmla="*/ 228075 h 517456"/>
                <a:gd name="connsiteX39" fmla="*/ 164982 w 607639"/>
                <a:gd name="connsiteY39" fmla="*/ 186568 h 517456"/>
                <a:gd name="connsiteX40" fmla="*/ 195782 w 607639"/>
                <a:gd name="connsiteY40" fmla="*/ 183457 h 517456"/>
                <a:gd name="connsiteX41" fmla="*/ 210558 w 607639"/>
                <a:gd name="connsiteY41" fmla="*/ 147993 h 517456"/>
                <a:gd name="connsiteX42" fmla="*/ 190886 w 607639"/>
                <a:gd name="connsiteY42" fmla="*/ 124085 h 517456"/>
                <a:gd name="connsiteX43" fmla="*/ 220350 w 607639"/>
                <a:gd name="connsiteY43" fmla="*/ 94665 h 517456"/>
                <a:gd name="connsiteX44" fmla="*/ 244295 w 607639"/>
                <a:gd name="connsiteY44" fmla="*/ 114219 h 517456"/>
                <a:gd name="connsiteX45" fmla="*/ 279813 w 607639"/>
                <a:gd name="connsiteY45" fmla="*/ 99465 h 517456"/>
                <a:gd name="connsiteX46" fmla="*/ 38005 w 607639"/>
                <a:gd name="connsiteY46" fmla="*/ 37951 h 517456"/>
                <a:gd name="connsiteX47" fmla="*/ 38005 w 607639"/>
                <a:gd name="connsiteY47" fmla="*/ 376049 h 517456"/>
                <a:gd name="connsiteX48" fmla="*/ 569634 w 607639"/>
                <a:gd name="connsiteY48" fmla="*/ 376049 h 517456"/>
                <a:gd name="connsiteX49" fmla="*/ 569634 w 607639"/>
                <a:gd name="connsiteY49" fmla="*/ 37951 h 517456"/>
                <a:gd name="connsiteX50" fmla="*/ 28482 w 607639"/>
                <a:gd name="connsiteY50" fmla="*/ 0 h 517456"/>
                <a:gd name="connsiteX51" fmla="*/ 579157 w 607639"/>
                <a:gd name="connsiteY51" fmla="*/ 0 h 517456"/>
                <a:gd name="connsiteX52" fmla="*/ 607639 w 607639"/>
                <a:gd name="connsiteY52" fmla="*/ 28441 h 517456"/>
                <a:gd name="connsiteX53" fmla="*/ 607639 w 607639"/>
                <a:gd name="connsiteY53" fmla="*/ 385559 h 517456"/>
                <a:gd name="connsiteX54" fmla="*/ 579157 w 607639"/>
                <a:gd name="connsiteY54" fmla="*/ 414000 h 517456"/>
                <a:gd name="connsiteX55" fmla="*/ 351304 w 607639"/>
                <a:gd name="connsiteY55" fmla="*/ 414000 h 517456"/>
                <a:gd name="connsiteX56" fmla="*/ 351304 w 607639"/>
                <a:gd name="connsiteY56" fmla="*/ 479593 h 517456"/>
                <a:gd name="connsiteX57" fmla="*/ 437906 w 607639"/>
                <a:gd name="connsiteY57" fmla="*/ 479593 h 517456"/>
                <a:gd name="connsiteX58" fmla="*/ 437906 w 607639"/>
                <a:gd name="connsiteY58" fmla="*/ 517456 h 517456"/>
                <a:gd name="connsiteX59" fmla="*/ 169733 w 607639"/>
                <a:gd name="connsiteY59" fmla="*/ 517456 h 517456"/>
                <a:gd name="connsiteX60" fmla="*/ 169733 w 607639"/>
                <a:gd name="connsiteY60" fmla="*/ 479593 h 517456"/>
                <a:gd name="connsiteX61" fmla="*/ 256335 w 607639"/>
                <a:gd name="connsiteY61" fmla="*/ 479593 h 517456"/>
                <a:gd name="connsiteX62" fmla="*/ 256335 w 607639"/>
                <a:gd name="connsiteY62" fmla="*/ 414000 h 517456"/>
                <a:gd name="connsiteX63" fmla="*/ 28482 w 607639"/>
                <a:gd name="connsiteY63" fmla="*/ 414000 h 517456"/>
                <a:gd name="connsiteX64" fmla="*/ 0 w 607639"/>
                <a:gd name="connsiteY64" fmla="*/ 385559 h 517456"/>
                <a:gd name="connsiteX65" fmla="*/ 0 w 607639"/>
                <a:gd name="connsiteY65" fmla="*/ 28441 h 517456"/>
                <a:gd name="connsiteX66" fmla="*/ 28482 w 607639"/>
                <a:gd name="connsiteY66" fmla="*/ 0 h 517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07639" h="517456">
                  <a:moveTo>
                    <a:pt x="303714" y="173520"/>
                  </a:moveTo>
                  <a:cubicBezTo>
                    <a:pt x="322421" y="173520"/>
                    <a:pt x="337586" y="188653"/>
                    <a:pt x="337586" y="207321"/>
                  </a:cubicBezTo>
                  <a:cubicBezTo>
                    <a:pt x="337586" y="225989"/>
                    <a:pt x="322421" y="241122"/>
                    <a:pt x="303714" y="241122"/>
                  </a:cubicBezTo>
                  <a:cubicBezTo>
                    <a:pt x="285007" y="241122"/>
                    <a:pt x="269842" y="225989"/>
                    <a:pt x="269842" y="207321"/>
                  </a:cubicBezTo>
                  <a:cubicBezTo>
                    <a:pt x="269842" y="188653"/>
                    <a:pt x="285007" y="173520"/>
                    <a:pt x="303714" y="173520"/>
                  </a:cubicBezTo>
                  <a:close/>
                  <a:moveTo>
                    <a:pt x="303758" y="139994"/>
                  </a:moveTo>
                  <a:cubicBezTo>
                    <a:pt x="266549" y="139994"/>
                    <a:pt x="236373" y="170125"/>
                    <a:pt x="236373" y="207277"/>
                  </a:cubicBezTo>
                  <a:cubicBezTo>
                    <a:pt x="236373" y="244517"/>
                    <a:pt x="266549" y="274559"/>
                    <a:pt x="303758" y="274559"/>
                  </a:cubicBezTo>
                  <a:cubicBezTo>
                    <a:pt x="340967" y="274559"/>
                    <a:pt x="371054" y="244517"/>
                    <a:pt x="371054" y="207277"/>
                  </a:cubicBezTo>
                  <a:cubicBezTo>
                    <a:pt x="371054" y="170125"/>
                    <a:pt x="340967" y="139994"/>
                    <a:pt x="303758" y="139994"/>
                  </a:cubicBezTo>
                  <a:close/>
                  <a:moveTo>
                    <a:pt x="282839" y="68801"/>
                  </a:moveTo>
                  <a:lnTo>
                    <a:pt x="303669" y="68801"/>
                  </a:lnTo>
                  <a:lnTo>
                    <a:pt x="303847" y="68801"/>
                  </a:lnTo>
                  <a:lnTo>
                    <a:pt x="324588" y="68801"/>
                  </a:lnTo>
                  <a:lnTo>
                    <a:pt x="327703" y="99465"/>
                  </a:lnTo>
                  <a:cubicBezTo>
                    <a:pt x="340522" y="102309"/>
                    <a:pt x="352450" y="107375"/>
                    <a:pt x="363221" y="114219"/>
                  </a:cubicBezTo>
                  <a:lnTo>
                    <a:pt x="387166" y="94665"/>
                  </a:lnTo>
                  <a:lnTo>
                    <a:pt x="416541" y="124085"/>
                  </a:lnTo>
                  <a:lnTo>
                    <a:pt x="396958" y="147993"/>
                  </a:lnTo>
                  <a:cubicBezTo>
                    <a:pt x="403812" y="158748"/>
                    <a:pt x="408797" y="170658"/>
                    <a:pt x="411645" y="183457"/>
                  </a:cubicBezTo>
                  <a:lnTo>
                    <a:pt x="442445" y="186479"/>
                  </a:lnTo>
                  <a:lnTo>
                    <a:pt x="442445" y="228075"/>
                  </a:lnTo>
                  <a:lnTo>
                    <a:pt x="411645" y="231185"/>
                  </a:lnTo>
                  <a:cubicBezTo>
                    <a:pt x="408886" y="243984"/>
                    <a:pt x="403812" y="255894"/>
                    <a:pt x="396958" y="266649"/>
                  </a:cubicBezTo>
                  <a:lnTo>
                    <a:pt x="416541" y="290558"/>
                  </a:lnTo>
                  <a:lnTo>
                    <a:pt x="387166" y="319977"/>
                  </a:lnTo>
                  <a:lnTo>
                    <a:pt x="363221" y="300423"/>
                  </a:lnTo>
                  <a:cubicBezTo>
                    <a:pt x="352450" y="307267"/>
                    <a:pt x="340522" y="312333"/>
                    <a:pt x="327703" y="315177"/>
                  </a:cubicBezTo>
                  <a:lnTo>
                    <a:pt x="324588" y="345841"/>
                  </a:lnTo>
                  <a:lnTo>
                    <a:pt x="303847" y="345841"/>
                  </a:lnTo>
                  <a:lnTo>
                    <a:pt x="303669" y="345841"/>
                  </a:lnTo>
                  <a:lnTo>
                    <a:pt x="282839" y="345841"/>
                  </a:lnTo>
                  <a:lnTo>
                    <a:pt x="279813" y="315177"/>
                  </a:lnTo>
                  <a:cubicBezTo>
                    <a:pt x="266994" y="312333"/>
                    <a:pt x="254977" y="307267"/>
                    <a:pt x="244295" y="300423"/>
                  </a:cubicBezTo>
                  <a:lnTo>
                    <a:pt x="220350" y="319977"/>
                  </a:lnTo>
                  <a:lnTo>
                    <a:pt x="190886" y="290558"/>
                  </a:lnTo>
                  <a:lnTo>
                    <a:pt x="210558" y="266649"/>
                  </a:lnTo>
                  <a:cubicBezTo>
                    <a:pt x="203704" y="255894"/>
                    <a:pt x="198630" y="243984"/>
                    <a:pt x="195782" y="231185"/>
                  </a:cubicBezTo>
                  <a:lnTo>
                    <a:pt x="164982" y="228075"/>
                  </a:lnTo>
                  <a:lnTo>
                    <a:pt x="164982" y="186568"/>
                  </a:lnTo>
                  <a:lnTo>
                    <a:pt x="195782" y="183457"/>
                  </a:lnTo>
                  <a:cubicBezTo>
                    <a:pt x="198630" y="170658"/>
                    <a:pt x="203704" y="158748"/>
                    <a:pt x="210558" y="147993"/>
                  </a:cubicBezTo>
                  <a:lnTo>
                    <a:pt x="190886" y="124085"/>
                  </a:lnTo>
                  <a:lnTo>
                    <a:pt x="220350" y="94665"/>
                  </a:lnTo>
                  <a:lnTo>
                    <a:pt x="244295" y="114219"/>
                  </a:lnTo>
                  <a:cubicBezTo>
                    <a:pt x="254977" y="107375"/>
                    <a:pt x="266905" y="102309"/>
                    <a:pt x="279813" y="99465"/>
                  </a:cubicBezTo>
                  <a:close/>
                  <a:moveTo>
                    <a:pt x="38005" y="37951"/>
                  </a:moveTo>
                  <a:lnTo>
                    <a:pt x="38005" y="376049"/>
                  </a:lnTo>
                  <a:lnTo>
                    <a:pt x="569634" y="376049"/>
                  </a:lnTo>
                  <a:lnTo>
                    <a:pt x="569634" y="37951"/>
                  </a:lnTo>
                  <a:close/>
                  <a:moveTo>
                    <a:pt x="28482" y="0"/>
                  </a:moveTo>
                  <a:lnTo>
                    <a:pt x="579157" y="0"/>
                  </a:lnTo>
                  <a:cubicBezTo>
                    <a:pt x="594822" y="0"/>
                    <a:pt x="607639" y="12799"/>
                    <a:pt x="607639" y="28441"/>
                  </a:cubicBezTo>
                  <a:lnTo>
                    <a:pt x="607639" y="385559"/>
                  </a:lnTo>
                  <a:cubicBezTo>
                    <a:pt x="607639" y="401202"/>
                    <a:pt x="594822" y="414000"/>
                    <a:pt x="579157" y="414000"/>
                  </a:cubicBezTo>
                  <a:lnTo>
                    <a:pt x="351304" y="414000"/>
                  </a:lnTo>
                  <a:lnTo>
                    <a:pt x="351304" y="479593"/>
                  </a:lnTo>
                  <a:lnTo>
                    <a:pt x="437906" y="479593"/>
                  </a:lnTo>
                  <a:lnTo>
                    <a:pt x="437906" y="517456"/>
                  </a:lnTo>
                  <a:lnTo>
                    <a:pt x="169733" y="517456"/>
                  </a:lnTo>
                  <a:lnTo>
                    <a:pt x="169733" y="479593"/>
                  </a:lnTo>
                  <a:lnTo>
                    <a:pt x="256335" y="479593"/>
                  </a:lnTo>
                  <a:lnTo>
                    <a:pt x="256335" y="414000"/>
                  </a:lnTo>
                  <a:lnTo>
                    <a:pt x="28482" y="414000"/>
                  </a:lnTo>
                  <a:cubicBezTo>
                    <a:pt x="12817" y="414000"/>
                    <a:pt x="0" y="401202"/>
                    <a:pt x="0" y="385559"/>
                  </a:cubicBezTo>
                  <a:lnTo>
                    <a:pt x="0" y="28441"/>
                  </a:lnTo>
                  <a:cubicBezTo>
                    <a:pt x="0" y="12799"/>
                    <a:pt x="12817" y="0"/>
                    <a:pt x="28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grpSp>
        <p:nvGrpSpPr>
          <p:cNvPr id="33" name="组合 32"/>
          <p:cNvGrpSpPr/>
          <p:nvPr/>
        </p:nvGrpSpPr>
        <p:grpSpPr>
          <a:xfrm>
            <a:off x="9061133" y="4271382"/>
            <a:ext cx="528637" cy="528637"/>
            <a:chOff x="2844800" y="-2600960"/>
            <a:chExt cx="975360" cy="975360"/>
          </a:xfrm>
        </p:grpSpPr>
        <p:sp>
          <p:nvSpPr>
            <p:cNvPr id="34" name="椭圆 33"/>
            <p:cNvSpPr/>
            <p:nvPr/>
          </p:nvSpPr>
          <p:spPr>
            <a:xfrm>
              <a:off x="2844800" y="-2600960"/>
              <a:ext cx="975360" cy="975360"/>
            </a:xfrm>
            <a:prstGeom prst="ellipse">
              <a:avLst/>
            </a:prstGeom>
            <a:blipFill>
              <a:blip r:embed="rId10" cstate="screen">
                <a:extLst>
                  <a:ext uri="{28A0092B-C50C-407E-A947-70E740481C1C}">
                    <a14:useLocalDpi xmlns:a14="http://schemas.microsoft.com/office/drawing/2010/main"/>
                  </a:ext>
                </a:extLst>
              </a:blip>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14377"/>
              <a:endParaRPr lang="zh-CN" altLang="en-US" sz="2400">
                <a:cs typeface="+mn-ea"/>
                <a:sym typeface="+mn-lt"/>
              </a:endParaRPr>
            </a:p>
          </p:txBody>
        </p:sp>
        <p:sp>
          <p:nvSpPr>
            <p:cNvPr id="35" name="椭圆 16"/>
            <p:cNvSpPr/>
            <p:nvPr/>
          </p:nvSpPr>
          <p:spPr>
            <a:xfrm>
              <a:off x="3108960" y="-2319360"/>
              <a:ext cx="447040" cy="412160"/>
            </a:xfrm>
            <a:custGeom>
              <a:avLst/>
              <a:gdLst>
                <a:gd name="connsiteX0" fmla="*/ 469488 w 578320"/>
                <a:gd name="connsiteY0" fmla="*/ 312166 h 533197"/>
                <a:gd name="connsiteX1" fmla="*/ 523904 w 578320"/>
                <a:gd name="connsiteY1" fmla="*/ 363740 h 533197"/>
                <a:gd name="connsiteX2" fmla="*/ 523904 w 578320"/>
                <a:gd name="connsiteY2" fmla="*/ 376634 h 533197"/>
                <a:gd name="connsiteX3" fmla="*/ 527594 w 578320"/>
                <a:gd name="connsiteY3" fmla="*/ 391369 h 533197"/>
                <a:gd name="connsiteX4" fmla="*/ 512837 w 578320"/>
                <a:gd name="connsiteY4" fmla="*/ 411630 h 533197"/>
                <a:gd name="connsiteX5" fmla="*/ 498080 w 578320"/>
                <a:gd name="connsiteY5" fmla="*/ 440180 h 533197"/>
                <a:gd name="connsiteX6" fmla="*/ 529438 w 578320"/>
                <a:gd name="connsiteY6" fmla="*/ 475176 h 533197"/>
                <a:gd name="connsiteX7" fmla="*/ 578320 w 578320"/>
                <a:gd name="connsiteY7" fmla="*/ 518462 h 533197"/>
                <a:gd name="connsiteX8" fmla="*/ 485168 w 578320"/>
                <a:gd name="connsiteY8" fmla="*/ 533197 h 533197"/>
                <a:gd name="connsiteX9" fmla="*/ 477789 w 578320"/>
                <a:gd name="connsiteY9" fmla="*/ 486228 h 533197"/>
                <a:gd name="connsiteX10" fmla="*/ 481478 w 578320"/>
                <a:gd name="connsiteY10" fmla="*/ 479781 h 533197"/>
                <a:gd name="connsiteX11" fmla="*/ 480556 w 578320"/>
                <a:gd name="connsiteY11" fmla="*/ 477939 h 533197"/>
                <a:gd name="connsiteX12" fmla="*/ 471333 w 578320"/>
                <a:gd name="connsiteY12" fmla="*/ 466888 h 533197"/>
                <a:gd name="connsiteX13" fmla="*/ 467644 w 578320"/>
                <a:gd name="connsiteY13" fmla="*/ 466888 h 533197"/>
                <a:gd name="connsiteX14" fmla="*/ 458421 w 578320"/>
                <a:gd name="connsiteY14" fmla="*/ 477939 h 533197"/>
                <a:gd name="connsiteX15" fmla="*/ 458421 w 578320"/>
                <a:gd name="connsiteY15" fmla="*/ 479781 h 533197"/>
                <a:gd name="connsiteX16" fmla="*/ 462110 w 578320"/>
                <a:gd name="connsiteY16" fmla="*/ 486228 h 533197"/>
                <a:gd name="connsiteX17" fmla="*/ 454732 w 578320"/>
                <a:gd name="connsiteY17" fmla="*/ 533197 h 533197"/>
                <a:gd name="connsiteX18" fmla="*/ 361579 w 578320"/>
                <a:gd name="connsiteY18" fmla="*/ 518462 h 533197"/>
                <a:gd name="connsiteX19" fmla="*/ 409539 w 578320"/>
                <a:gd name="connsiteY19" fmla="*/ 475176 h 533197"/>
                <a:gd name="connsiteX20" fmla="*/ 440897 w 578320"/>
                <a:gd name="connsiteY20" fmla="*/ 440180 h 533197"/>
                <a:gd name="connsiteX21" fmla="*/ 427063 w 578320"/>
                <a:gd name="connsiteY21" fmla="*/ 411630 h 533197"/>
                <a:gd name="connsiteX22" fmla="*/ 411383 w 578320"/>
                <a:gd name="connsiteY22" fmla="*/ 391369 h 533197"/>
                <a:gd name="connsiteX23" fmla="*/ 415995 w 578320"/>
                <a:gd name="connsiteY23" fmla="*/ 376634 h 533197"/>
                <a:gd name="connsiteX24" fmla="*/ 415995 w 578320"/>
                <a:gd name="connsiteY24" fmla="*/ 363740 h 533197"/>
                <a:gd name="connsiteX25" fmla="*/ 469488 w 578320"/>
                <a:gd name="connsiteY25" fmla="*/ 312166 h 533197"/>
                <a:gd name="connsiteX26" fmla="*/ 107909 w 578320"/>
                <a:gd name="connsiteY26" fmla="*/ 312166 h 533197"/>
                <a:gd name="connsiteX27" fmla="*/ 162325 w 578320"/>
                <a:gd name="connsiteY27" fmla="*/ 363740 h 533197"/>
                <a:gd name="connsiteX28" fmla="*/ 162325 w 578320"/>
                <a:gd name="connsiteY28" fmla="*/ 376634 h 533197"/>
                <a:gd name="connsiteX29" fmla="*/ 166937 w 578320"/>
                <a:gd name="connsiteY29" fmla="*/ 391369 h 533197"/>
                <a:gd name="connsiteX30" fmla="*/ 151257 w 578320"/>
                <a:gd name="connsiteY30" fmla="*/ 411630 h 533197"/>
                <a:gd name="connsiteX31" fmla="*/ 137423 w 578320"/>
                <a:gd name="connsiteY31" fmla="*/ 440180 h 533197"/>
                <a:gd name="connsiteX32" fmla="*/ 167859 w 578320"/>
                <a:gd name="connsiteY32" fmla="*/ 475176 h 533197"/>
                <a:gd name="connsiteX33" fmla="*/ 216741 w 578320"/>
                <a:gd name="connsiteY33" fmla="*/ 518462 h 533197"/>
                <a:gd name="connsiteX34" fmla="*/ 123588 w 578320"/>
                <a:gd name="connsiteY34" fmla="*/ 533197 h 533197"/>
                <a:gd name="connsiteX35" fmla="*/ 116210 w 578320"/>
                <a:gd name="connsiteY35" fmla="*/ 486228 h 533197"/>
                <a:gd name="connsiteX36" fmla="*/ 119899 w 578320"/>
                <a:gd name="connsiteY36" fmla="*/ 479781 h 533197"/>
                <a:gd name="connsiteX37" fmla="*/ 119899 w 578320"/>
                <a:gd name="connsiteY37" fmla="*/ 477939 h 533197"/>
                <a:gd name="connsiteX38" fmla="*/ 109754 w 578320"/>
                <a:gd name="connsiteY38" fmla="*/ 466888 h 533197"/>
                <a:gd name="connsiteX39" fmla="*/ 106987 w 578320"/>
                <a:gd name="connsiteY39" fmla="*/ 466888 h 533197"/>
                <a:gd name="connsiteX40" fmla="*/ 96842 w 578320"/>
                <a:gd name="connsiteY40" fmla="*/ 477939 h 533197"/>
                <a:gd name="connsiteX41" fmla="*/ 96842 w 578320"/>
                <a:gd name="connsiteY41" fmla="*/ 479781 h 533197"/>
                <a:gd name="connsiteX42" fmla="*/ 100531 w 578320"/>
                <a:gd name="connsiteY42" fmla="*/ 486228 h 533197"/>
                <a:gd name="connsiteX43" fmla="*/ 93152 w 578320"/>
                <a:gd name="connsiteY43" fmla="*/ 533197 h 533197"/>
                <a:gd name="connsiteX44" fmla="*/ 0 w 578320"/>
                <a:gd name="connsiteY44" fmla="*/ 518462 h 533197"/>
                <a:gd name="connsiteX45" fmla="*/ 48882 w 578320"/>
                <a:gd name="connsiteY45" fmla="*/ 475176 h 533197"/>
                <a:gd name="connsiteX46" fmla="*/ 79318 w 578320"/>
                <a:gd name="connsiteY46" fmla="*/ 440180 h 533197"/>
                <a:gd name="connsiteX47" fmla="*/ 65483 w 578320"/>
                <a:gd name="connsiteY47" fmla="*/ 411630 h 533197"/>
                <a:gd name="connsiteX48" fmla="*/ 49804 w 578320"/>
                <a:gd name="connsiteY48" fmla="*/ 391369 h 533197"/>
                <a:gd name="connsiteX49" fmla="*/ 54416 w 578320"/>
                <a:gd name="connsiteY49" fmla="*/ 376634 h 533197"/>
                <a:gd name="connsiteX50" fmla="*/ 54416 w 578320"/>
                <a:gd name="connsiteY50" fmla="*/ 363740 h 533197"/>
                <a:gd name="connsiteX51" fmla="*/ 107909 w 578320"/>
                <a:gd name="connsiteY51" fmla="*/ 312166 h 533197"/>
                <a:gd name="connsiteX52" fmla="*/ 288717 w 578320"/>
                <a:gd name="connsiteY52" fmla="*/ 237601 h 533197"/>
                <a:gd name="connsiteX53" fmla="*/ 303485 w 578320"/>
                <a:gd name="connsiteY53" fmla="*/ 252338 h 533197"/>
                <a:gd name="connsiteX54" fmla="*/ 303485 w 578320"/>
                <a:gd name="connsiteY54" fmla="*/ 331547 h 533197"/>
                <a:gd name="connsiteX55" fmla="*/ 384708 w 578320"/>
                <a:gd name="connsiteY55" fmla="*/ 398782 h 533197"/>
                <a:gd name="connsiteX56" fmla="*/ 386554 w 578320"/>
                <a:gd name="connsiteY56" fmla="*/ 419045 h 533197"/>
                <a:gd name="connsiteX57" fmla="*/ 375478 w 578320"/>
                <a:gd name="connsiteY57" fmla="*/ 423650 h 533197"/>
                <a:gd name="connsiteX58" fmla="*/ 366248 w 578320"/>
                <a:gd name="connsiteY58" fmla="*/ 420887 h 533197"/>
                <a:gd name="connsiteX59" fmla="*/ 288717 w 578320"/>
                <a:gd name="connsiteY59" fmla="*/ 356415 h 533197"/>
                <a:gd name="connsiteX60" fmla="*/ 212108 w 578320"/>
                <a:gd name="connsiteY60" fmla="*/ 420887 h 533197"/>
                <a:gd name="connsiteX61" fmla="*/ 191802 w 578320"/>
                <a:gd name="connsiteY61" fmla="*/ 419045 h 533197"/>
                <a:gd name="connsiteX62" fmla="*/ 193648 w 578320"/>
                <a:gd name="connsiteY62" fmla="*/ 398782 h 533197"/>
                <a:gd name="connsiteX63" fmla="*/ 274872 w 578320"/>
                <a:gd name="connsiteY63" fmla="*/ 331547 h 533197"/>
                <a:gd name="connsiteX64" fmla="*/ 274872 w 578320"/>
                <a:gd name="connsiteY64" fmla="*/ 252338 h 533197"/>
                <a:gd name="connsiteX65" fmla="*/ 288717 w 578320"/>
                <a:gd name="connsiteY65" fmla="*/ 237601 h 533197"/>
                <a:gd name="connsiteX66" fmla="*/ 288699 w 578320"/>
                <a:gd name="connsiteY66" fmla="*/ 0 h 533197"/>
                <a:gd name="connsiteX67" fmla="*/ 343115 w 578320"/>
                <a:gd name="connsiteY67" fmla="*/ 50653 h 533197"/>
                <a:gd name="connsiteX68" fmla="*/ 343115 w 578320"/>
                <a:gd name="connsiteY68" fmla="*/ 63546 h 533197"/>
                <a:gd name="connsiteX69" fmla="*/ 346805 w 578320"/>
                <a:gd name="connsiteY69" fmla="*/ 78282 h 533197"/>
                <a:gd name="connsiteX70" fmla="*/ 332048 w 578320"/>
                <a:gd name="connsiteY70" fmla="*/ 98543 h 533197"/>
                <a:gd name="connsiteX71" fmla="*/ 318213 w 578320"/>
                <a:gd name="connsiteY71" fmla="*/ 127093 h 533197"/>
                <a:gd name="connsiteX72" fmla="*/ 348649 w 578320"/>
                <a:gd name="connsiteY72" fmla="*/ 163010 h 533197"/>
                <a:gd name="connsiteX73" fmla="*/ 397531 w 578320"/>
                <a:gd name="connsiteY73" fmla="*/ 206295 h 533197"/>
                <a:gd name="connsiteX74" fmla="*/ 304379 w 578320"/>
                <a:gd name="connsiteY74" fmla="*/ 220110 h 533197"/>
                <a:gd name="connsiteX75" fmla="*/ 297000 w 578320"/>
                <a:gd name="connsiteY75" fmla="*/ 173141 h 533197"/>
                <a:gd name="connsiteX76" fmla="*/ 300689 w 578320"/>
                <a:gd name="connsiteY76" fmla="*/ 167615 h 533197"/>
                <a:gd name="connsiteX77" fmla="*/ 300689 w 578320"/>
                <a:gd name="connsiteY77" fmla="*/ 164852 h 533197"/>
                <a:gd name="connsiteX78" fmla="*/ 290544 w 578320"/>
                <a:gd name="connsiteY78" fmla="*/ 154722 h 533197"/>
                <a:gd name="connsiteX79" fmla="*/ 287777 w 578320"/>
                <a:gd name="connsiteY79" fmla="*/ 154722 h 533197"/>
                <a:gd name="connsiteX80" fmla="*/ 277632 w 578320"/>
                <a:gd name="connsiteY80" fmla="*/ 164852 h 533197"/>
                <a:gd name="connsiteX81" fmla="*/ 277632 w 578320"/>
                <a:gd name="connsiteY81" fmla="*/ 167615 h 533197"/>
                <a:gd name="connsiteX82" fmla="*/ 281321 w 578320"/>
                <a:gd name="connsiteY82" fmla="*/ 173141 h 533197"/>
                <a:gd name="connsiteX83" fmla="*/ 273943 w 578320"/>
                <a:gd name="connsiteY83" fmla="*/ 221031 h 533197"/>
                <a:gd name="connsiteX84" fmla="*/ 180790 w 578320"/>
                <a:gd name="connsiteY84" fmla="*/ 206295 h 533197"/>
                <a:gd name="connsiteX85" fmla="*/ 228750 w 578320"/>
                <a:gd name="connsiteY85" fmla="*/ 163010 h 533197"/>
                <a:gd name="connsiteX86" fmla="*/ 260108 w 578320"/>
                <a:gd name="connsiteY86" fmla="*/ 127093 h 533197"/>
                <a:gd name="connsiteX87" fmla="*/ 246274 w 578320"/>
                <a:gd name="connsiteY87" fmla="*/ 98543 h 533197"/>
                <a:gd name="connsiteX88" fmla="*/ 230594 w 578320"/>
                <a:gd name="connsiteY88" fmla="*/ 78282 h 533197"/>
                <a:gd name="connsiteX89" fmla="*/ 235206 w 578320"/>
                <a:gd name="connsiteY89" fmla="*/ 63546 h 533197"/>
                <a:gd name="connsiteX90" fmla="*/ 235206 w 578320"/>
                <a:gd name="connsiteY90" fmla="*/ 50653 h 533197"/>
                <a:gd name="connsiteX91" fmla="*/ 288699 w 578320"/>
                <a:gd name="connsiteY9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78320" h="533197">
                  <a:moveTo>
                    <a:pt x="469488" y="312166"/>
                  </a:moveTo>
                  <a:cubicBezTo>
                    <a:pt x="499002" y="312166"/>
                    <a:pt x="523904" y="335190"/>
                    <a:pt x="523904" y="363740"/>
                  </a:cubicBezTo>
                  <a:lnTo>
                    <a:pt x="523904" y="376634"/>
                  </a:lnTo>
                  <a:cubicBezTo>
                    <a:pt x="523904" y="376634"/>
                    <a:pt x="529438" y="381238"/>
                    <a:pt x="527594" y="391369"/>
                  </a:cubicBezTo>
                  <a:cubicBezTo>
                    <a:pt x="526671" y="404262"/>
                    <a:pt x="512837" y="411630"/>
                    <a:pt x="512837" y="411630"/>
                  </a:cubicBezTo>
                  <a:cubicBezTo>
                    <a:pt x="512837" y="411630"/>
                    <a:pt x="509147" y="430970"/>
                    <a:pt x="498080" y="440180"/>
                  </a:cubicBezTo>
                  <a:cubicBezTo>
                    <a:pt x="494391" y="467809"/>
                    <a:pt x="513759" y="470572"/>
                    <a:pt x="529438" y="475176"/>
                  </a:cubicBezTo>
                  <a:cubicBezTo>
                    <a:pt x="555263" y="483465"/>
                    <a:pt x="578320" y="485307"/>
                    <a:pt x="578320" y="518462"/>
                  </a:cubicBezTo>
                  <a:cubicBezTo>
                    <a:pt x="578320" y="525829"/>
                    <a:pt x="543273" y="532276"/>
                    <a:pt x="485168" y="533197"/>
                  </a:cubicBezTo>
                  <a:lnTo>
                    <a:pt x="477789" y="486228"/>
                  </a:lnTo>
                  <a:lnTo>
                    <a:pt x="481478" y="479781"/>
                  </a:lnTo>
                  <a:cubicBezTo>
                    <a:pt x="481478" y="478860"/>
                    <a:pt x="481478" y="477939"/>
                    <a:pt x="480556" y="477939"/>
                  </a:cubicBezTo>
                  <a:lnTo>
                    <a:pt x="471333" y="466888"/>
                  </a:lnTo>
                  <a:cubicBezTo>
                    <a:pt x="470411" y="465967"/>
                    <a:pt x="468566" y="465967"/>
                    <a:pt x="467644" y="466888"/>
                  </a:cubicBezTo>
                  <a:lnTo>
                    <a:pt x="458421" y="477939"/>
                  </a:lnTo>
                  <a:cubicBezTo>
                    <a:pt x="457499" y="477939"/>
                    <a:pt x="457499" y="478860"/>
                    <a:pt x="458421" y="479781"/>
                  </a:cubicBezTo>
                  <a:lnTo>
                    <a:pt x="462110" y="486228"/>
                  </a:lnTo>
                  <a:lnTo>
                    <a:pt x="454732" y="533197"/>
                  </a:lnTo>
                  <a:cubicBezTo>
                    <a:pt x="396627" y="532276"/>
                    <a:pt x="361579" y="525829"/>
                    <a:pt x="361579" y="518462"/>
                  </a:cubicBezTo>
                  <a:cubicBezTo>
                    <a:pt x="361579" y="485307"/>
                    <a:pt x="384637" y="483465"/>
                    <a:pt x="409539" y="475176"/>
                  </a:cubicBezTo>
                  <a:cubicBezTo>
                    <a:pt x="425218" y="470572"/>
                    <a:pt x="444586" y="466888"/>
                    <a:pt x="440897" y="440180"/>
                  </a:cubicBezTo>
                  <a:cubicBezTo>
                    <a:pt x="430752" y="430970"/>
                    <a:pt x="427063" y="411630"/>
                    <a:pt x="427063" y="411630"/>
                  </a:cubicBezTo>
                  <a:cubicBezTo>
                    <a:pt x="427063" y="411630"/>
                    <a:pt x="413228" y="404262"/>
                    <a:pt x="411383" y="391369"/>
                  </a:cubicBezTo>
                  <a:cubicBezTo>
                    <a:pt x="410461" y="381238"/>
                    <a:pt x="415995" y="376634"/>
                    <a:pt x="415995" y="376634"/>
                  </a:cubicBezTo>
                  <a:lnTo>
                    <a:pt x="415995" y="363740"/>
                  </a:lnTo>
                  <a:cubicBezTo>
                    <a:pt x="415995" y="335190"/>
                    <a:pt x="439975" y="312166"/>
                    <a:pt x="469488" y="312166"/>
                  </a:cubicBezTo>
                  <a:close/>
                  <a:moveTo>
                    <a:pt x="107909" y="312166"/>
                  </a:moveTo>
                  <a:cubicBezTo>
                    <a:pt x="138345" y="312166"/>
                    <a:pt x="162325" y="335190"/>
                    <a:pt x="162325" y="363740"/>
                  </a:cubicBezTo>
                  <a:lnTo>
                    <a:pt x="162325" y="376634"/>
                  </a:lnTo>
                  <a:cubicBezTo>
                    <a:pt x="162325" y="376634"/>
                    <a:pt x="167859" y="381238"/>
                    <a:pt x="166937" y="391369"/>
                  </a:cubicBezTo>
                  <a:cubicBezTo>
                    <a:pt x="165092" y="404262"/>
                    <a:pt x="151257" y="411630"/>
                    <a:pt x="151257" y="411630"/>
                  </a:cubicBezTo>
                  <a:cubicBezTo>
                    <a:pt x="151257" y="411630"/>
                    <a:pt x="147568" y="430970"/>
                    <a:pt x="137423" y="440180"/>
                  </a:cubicBezTo>
                  <a:cubicBezTo>
                    <a:pt x="132811" y="467809"/>
                    <a:pt x="152180" y="470572"/>
                    <a:pt x="167859" y="475176"/>
                  </a:cubicBezTo>
                  <a:cubicBezTo>
                    <a:pt x="193684" y="483465"/>
                    <a:pt x="216741" y="485307"/>
                    <a:pt x="216741" y="518462"/>
                  </a:cubicBezTo>
                  <a:cubicBezTo>
                    <a:pt x="216741" y="525829"/>
                    <a:pt x="181693" y="532276"/>
                    <a:pt x="123588" y="533197"/>
                  </a:cubicBezTo>
                  <a:lnTo>
                    <a:pt x="116210" y="486228"/>
                  </a:lnTo>
                  <a:lnTo>
                    <a:pt x="119899" y="479781"/>
                  </a:lnTo>
                  <a:cubicBezTo>
                    <a:pt x="120821" y="478860"/>
                    <a:pt x="119899" y="477939"/>
                    <a:pt x="119899" y="477939"/>
                  </a:cubicBezTo>
                  <a:lnTo>
                    <a:pt x="109754" y="466888"/>
                  </a:lnTo>
                  <a:cubicBezTo>
                    <a:pt x="108832" y="465967"/>
                    <a:pt x="107909" y="465967"/>
                    <a:pt x="106987" y="466888"/>
                  </a:cubicBezTo>
                  <a:lnTo>
                    <a:pt x="96842" y="477939"/>
                  </a:lnTo>
                  <a:cubicBezTo>
                    <a:pt x="96842" y="477939"/>
                    <a:pt x="95919" y="478860"/>
                    <a:pt x="96842" y="479781"/>
                  </a:cubicBezTo>
                  <a:lnTo>
                    <a:pt x="100531" y="486228"/>
                  </a:lnTo>
                  <a:lnTo>
                    <a:pt x="93152" y="533197"/>
                  </a:lnTo>
                  <a:cubicBezTo>
                    <a:pt x="35047" y="532276"/>
                    <a:pt x="0" y="525829"/>
                    <a:pt x="0" y="518462"/>
                  </a:cubicBezTo>
                  <a:cubicBezTo>
                    <a:pt x="0" y="485307"/>
                    <a:pt x="23057" y="483465"/>
                    <a:pt x="48882" y="475176"/>
                  </a:cubicBezTo>
                  <a:cubicBezTo>
                    <a:pt x="64561" y="470572"/>
                    <a:pt x="83929" y="466888"/>
                    <a:pt x="79318" y="440180"/>
                  </a:cubicBezTo>
                  <a:cubicBezTo>
                    <a:pt x="69173" y="430970"/>
                    <a:pt x="65483" y="411630"/>
                    <a:pt x="65483" y="411630"/>
                  </a:cubicBezTo>
                  <a:cubicBezTo>
                    <a:pt x="65483" y="411630"/>
                    <a:pt x="51649" y="404262"/>
                    <a:pt x="49804" y="391369"/>
                  </a:cubicBezTo>
                  <a:cubicBezTo>
                    <a:pt x="48882" y="381238"/>
                    <a:pt x="54416" y="376634"/>
                    <a:pt x="54416" y="376634"/>
                  </a:cubicBezTo>
                  <a:lnTo>
                    <a:pt x="54416" y="363740"/>
                  </a:lnTo>
                  <a:cubicBezTo>
                    <a:pt x="54416" y="335190"/>
                    <a:pt x="78396" y="312166"/>
                    <a:pt x="107909" y="312166"/>
                  </a:cubicBezTo>
                  <a:close/>
                  <a:moveTo>
                    <a:pt x="288717" y="237601"/>
                  </a:moveTo>
                  <a:cubicBezTo>
                    <a:pt x="297024" y="237601"/>
                    <a:pt x="303485" y="244048"/>
                    <a:pt x="303485" y="252338"/>
                  </a:cubicBezTo>
                  <a:lnTo>
                    <a:pt x="303485" y="331547"/>
                  </a:lnTo>
                  <a:lnTo>
                    <a:pt x="384708" y="398782"/>
                  </a:lnTo>
                  <a:cubicBezTo>
                    <a:pt x="390246" y="403387"/>
                    <a:pt x="391169" y="412598"/>
                    <a:pt x="386554" y="419045"/>
                  </a:cubicBezTo>
                  <a:cubicBezTo>
                    <a:pt x="383785" y="421808"/>
                    <a:pt x="379170" y="423650"/>
                    <a:pt x="375478" y="423650"/>
                  </a:cubicBezTo>
                  <a:cubicBezTo>
                    <a:pt x="371786" y="423650"/>
                    <a:pt x="369017" y="422729"/>
                    <a:pt x="366248" y="420887"/>
                  </a:cubicBezTo>
                  <a:lnTo>
                    <a:pt x="288717" y="356415"/>
                  </a:lnTo>
                  <a:lnTo>
                    <a:pt x="212108" y="420887"/>
                  </a:lnTo>
                  <a:cubicBezTo>
                    <a:pt x="205647" y="425492"/>
                    <a:pt x="196417" y="424571"/>
                    <a:pt x="191802" y="419045"/>
                  </a:cubicBezTo>
                  <a:cubicBezTo>
                    <a:pt x="186264" y="412598"/>
                    <a:pt x="187187" y="403387"/>
                    <a:pt x="193648" y="398782"/>
                  </a:cubicBezTo>
                  <a:lnTo>
                    <a:pt x="274872" y="331547"/>
                  </a:lnTo>
                  <a:lnTo>
                    <a:pt x="274872" y="252338"/>
                  </a:lnTo>
                  <a:cubicBezTo>
                    <a:pt x="274872" y="244048"/>
                    <a:pt x="281333" y="237601"/>
                    <a:pt x="288717" y="237601"/>
                  </a:cubicBezTo>
                  <a:close/>
                  <a:moveTo>
                    <a:pt x="288699" y="0"/>
                  </a:moveTo>
                  <a:cubicBezTo>
                    <a:pt x="318213" y="0"/>
                    <a:pt x="343115" y="22103"/>
                    <a:pt x="343115" y="50653"/>
                  </a:cubicBezTo>
                  <a:lnTo>
                    <a:pt x="343115" y="63546"/>
                  </a:lnTo>
                  <a:cubicBezTo>
                    <a:pt x="343115" y="63546"/>
                    <a:pt x="348649" y="68151"/>
                    <a:pt x="346805" y="78282"/>
                  </a:cubicBezTo>
                  <a:cubicBezTo>
                    <a:pt x="345882" y="92096"/>
                    <a:pt x="332048" y="98543"/>
                    <a:pt x="332048" y="98543"/>
                  </a:cubicBezTo>
                  <a:cubicBezTo>
                    <a:pt x="332048" y="98543"/>
                    <a:pt x="328358" y="117883"/>
                    <a:pt x="318213" y="127093"/>
                  </a:cubicBezTo>
                  <a:cubicBezTo>
                    <a:pt x="313602" y="154722"/>
                    <a:pt x="332970" y="157484"/>
                    <a:pt x="348649" y="163010"/>
                  </a:cubicBezTo>
                  <a:cubicBezTo>
                    <a:pt x="374474" y="171299"/>
                    <a:pt x="397531" y="172220"/>
                    <a:pt x="397531" y="206295"/>
                  </a:cubicBezTo>
                  <a:cubicBezTo>
                    <a:pt x="397531" y="212742"/>
                    <a:pt x="362484" y="219189"/>
                    <a:pt x="304379" y="220110"/>
                  </a:cubicBezTo>
                  <a:lnTo>
                    <a:pt x="297000" y="173141"/>
                  </a:lnTo>
                  <a:lnTo>
                    <a:pt x="300689" y="167615"/>
                  </a:lnTo>
                  <a:cubicBezTo>
                    <a:pt x="300689" y="166694"/>
                    <a:pt x="300689" y="165773"/>
                    <a:pt x="300689" y="164852"/>
                  </a:cubicBezTo>
                  <a:lnTo>
                    <a:pt x="290544" y="154722"/>
                  </a:lnTo>
                  <a:cubicBezTo>
                    <a:pt x="289622" y="153801"/>
                    <a:pt x="287777" y="153801"/>
                    <a:pt x="287777" y="154722"/>
                  </a:cubicBezTo>
                  <a:lnTo>
                    <a:pt x="277632" y="164852"/>
                  </a:lnTo>
                  <a:cubicBezTo>
                    <a:pt x="276710" y="165773"/>
                    <a:pt x="276710" y="166694"/>
                    <a:pt x="277632" y="167615"/>
                  </a:cubicBezTo>
                  <a:lnTo>
                    <a:pt x="281321" y="173141"/>
                  </a:lnTo>
                  <a:lnTo>
                    <a:pt x="273943" y="221031"/>
                  </a:lnTo>
                  <a:cubicBezTo>
                    <a:pt x="215838" y="219189"/>
                    <a:pt x="180790" y="212742"/>
                    <a:pt x="180790" y="206295"/>
                  </a:cubicBezTo>
                  <a:cubicBezTo>
                    <a:pt x="180790" y="172220"/>
                    <a:pt x="203848" y="171299"/>
                    <a:pt x="228750" y="163010"/>
                  </a:cubicBezTo>
                  <a:cubicBezTo>
                    <a:pt x="244429" y="157484"/>
                    <a:pt x="264720" y="154722"/>
                    <a:pt x="260108" y="127093"/>
                  </a:cubicBezTo>
                  <a:cubicBezTo>
                    <a:pt x="249963" y="117883"/>
                    <a:pt x="246274" y="98543"/>
                    <a:pt x="246274" y="98543"/>
                  </a:cubicBezTo>
                  <a:cubicBezTo>
                    <a:pt x="246274" y="98543"/>
                    <a:pt x="232439" y="92096"/>
                    <a:pt x="230594" y="78282"/>
                  </a:cubicBezTo>
                  <a:cubicBezTo>
                    <a:pt x="229672" y="68151"/>
                    <a:pt x="235206" y="63546"/>
                    <a:pt x="235206" y="63546"/>
                  </a:cubicBezTo>
                  <a:lnTo>
                    <a:pt x="235206" y="50653"/>
                  </a:lnTo>
                  <a:cubicBezTo>
                    <a:pt x="235206" y="22103"/>
                    <a:pt x="259186" y="0"/>
                    <a:pt x="28869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sp>
        <p:nvSpPr>
          <p:cNvPr id="20" name="文本框 19"/>
          <p:cNvSpPr txBox="1"/>
          <p:nvPr/>
        </p:nvSpPr>
        <p:spPr>
          <a:xfrm>
            <a:off x="6406991" y="3003025"/>
            <a:ext cx="2178367" cy="788677"/>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tx1">
                    <a:lumMod val="65000"/>
                    <a:lumOff val="35000"/>
                  </a:schemeClr>
                </a:solidFill>
                <a:cs typeface="+mn-ea"/>
                <a:sym typeface="+mn-lt"/>
              </a:rPr>
              <a:t>The user can demonstrate on a projector or computer, or presentation and make it film to be used in a wider field</a:t>
            </a:r>
          </a:p>
        </p:txBody>
      </p:sp>
      <p:sp>
        <p:nvSpPr>
          <p:cNvPr id="21" name="文本框 20"/>
          <p:cNvSpPr txBox="1"/>
          <p:nvPr/>
        </p:nvSpPr>
        <p:spPr>
          <a:xfrm>
            <a:off x="8946833" y="3003025"/>
            <a:ext cx="2178367" cy="788677"/>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tx1">
                    <a:lumMod val="65000"/>
                    <a:lumOff val="35000"/>
                  </a:schemeClr>
                </a:solidFill>
                <a:cs typeface="+mn-ea"/>
                <a:sym typeface="+mn-lt"/>
              </a:rPr>
              <a:t>The user can demonstrate on a projector or computer, or presentation and make it film to be used in a wider field</a:t>
            </a:r>
          </a:p>
        </p:txBody>
      </p:sp>
      <p:sp>
        <p:nvSpPr>
          <p:cNvPr id="22" name="文本框 21"/>
          <p:cNvSpPr txBox="1"/>
          <p:nvPr/>
        </p:nvSpPr>
        <p:spPr>
          <a:xfrm>
            <a:off x="6406991" y="4955892"/>
            <a:ext cx="2178367" cy="788677"/>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tx1">
                    <a:lumMod val="65000"/>
                    <a:lumOff val="35000"/>
                  </a:schemeClr>
                </a:solidFill>
                <a:cs typeface="+mn-ea"/>
                <a:sym typeface="+mn-lt"/>
              </a:rPr>
              <a:t>The user can demonstrate on a projector or computer, or presentation and make it film to be used in a wider field</a:t>
            </a:r>
          </a:p>
        </p:txBody>
      </p:sp>
      <p:sp>
        <p:nvSpPr>
          <p:cNvPr id="23" name="文本框 22"/>
          <p:cNvSpPr txBox="1"/>
          <p:nvPr/>
        </p:nvSpPr>
        <p:spPr>
          <a:xfrm>
            <a:off x="8946833" y="4955892"/>
            <a:ext cx="2178367" cy="788677"/>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tx1">
                    <a:lumMod val="65000"/>
                    <a:lumOff val="35000"/>
                  </a:schemeClr>
                </a:solidFill>
                <a:cs typeface="+mn-ea"/>
                <a:sym typeface="+mn-lt"/>
              </a:rPr>
              <a:t>The user can demonstrate on a projector or computer, or presentation and make it film to be used in a wider field</a:t>
            </a:r>
          </a:p>
        </p:txBody>
      </p:sp>
      <p:sp>
        <p:nvSpPr>
          <p:cNvPr id="36" name="文本框 35">
            <a:extLst>
              <a:ext uri="{FF2B5EF4-FFF2-40B4-BE49-F238E27FC236}">
                <a16:creationId xmlns:a16="http://schemas.microsoft.com/office/drawing/2014/main" id="{710C6385-4F89-40BB-9319-662E4B514BC2}"/>
              </a:ext>
            </a:extLst>
          </p:cNvPr>
          <p:cNvSpPr txBox="1"/>
          <p:nvPr/>
        </p:nvSpPr>
        <p:spPr>
          <a:xfrm>
            <a:off x="4134905" y="417749"/>
            <a:ext cx="3927406" cy="584775"/>
          </a:xfrm>
          <a:prstGeom prst="rect">
            <a:avLst/>
          </a:prstGeom>
          <a:noFill/>
        </p:spPr>
        <p:txBody>
          <a:bodyPr wrap="square" rtlCol="0">
            <a:spAutoFit/>
            <a:scene3d>
              <a:camera prst="orthographicFront"/>
              <a:lightRig rig="threePt" dir="t"/>
            </a:scene3d>
            <a:sp3d contourW="12700"/>
          </a:bodyPr>
          <a:lstStyle/>
          <a:p>
            <a:pPr algn="ctr"/>
            <a:r>
              <a:rPr lang="en-US" altLang="zh-CN" sz="3200" b="1" dirty="0">
                <a:blipFill dpi="0" rotWithShape="1">
                  <a:blip r:embed="rId11"/>
                  <a:srcRect/>
                  <a:tile tx="0" ty="0" sx="100000" sy="100000" flip="none" algn="tl"/>
                </a:blipFill>
                <a:cs typeface="+mn-ea"/>
                <a:sym typeface="+mn-lt"/>
              </a:rPr>
              <a:t>Add title text</a:t>
            </a:r>
            <a:endParaRPr lang="zh-CN" altLang="en-US" sz="3200" b="1" dirty="0">
              <a:blipFill dpi="0" rotWithShape="1">
                <a:blip r:embed="rId11"/>
                <a:srcRect/>
                <a:tile tx="0" ty="0" sx="100000" sy="100000" flip="none" algn="tl"/>
              </a:blipFill>
              <a:cs typeface="+mn-ea"/>
              <a:sym typeface="+mn-lt"/>
            </a:endParaRPr>
          </a:p>
        </p:txBody>
      </p:sp>
      <p:sp>
        <p:nvSpPr>
          <p:cNvPr id="37" name="文本框 36">
            <a:extLst>
              <a:ext uri="{FF2B5EF4-FFF2-40B4-BE49-F238E27FC236}">
                <a16:creationId xmlns:a16="http://schemas.microsoft.com/office/drawing/2014/main" id="{64187386-07CF-4E78-8D26-B92839BFDFBC}"/>
              </a:ext>
            </a:extLst>
          </p:cNvPr>
          <p:cNvSpPr txBox="1"/>
          <p:nvPr/>
        </p:nvSpPr>
        <p:spPr>
          <a:xfrm>
            <a:off x="3805686" y="1090201"/>
            <a:ext cx="4633464" cy="276999"/>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bg1">
                    <a:lumMod val="75000"/>
                  </a:schemeClr>
                </a:solidFill>
                <a:cs typeface="+mn-ea"/>
                <a:sym typeface="+mn-lt"/>
              </a:rPr>
              <a:t>Click here to add content, content to match the title. </a:t>
            </a:r>
          </a:p>
        </p:txBody>
      </p:sp>
      <p:cxnSp>
        <p:nvCxnSpPr>
          <p:cNvPr id="38" name="直接连接符 37">
            <a:extLst>
              <a:ext uri="{FF2B5EF4-FFF2-40B4-BE49-F238E27FC236}">
                <a16:creationId xmlns:a16="http://schemas.microsoft.com/office/drawing/2014/main" id="{65BB8A1D-0469-4B87-849F-969F7A164429}"/>
              </a:ext>
            </a:extLst>
          </p:cNvPr>
          <p:cNvCxnSpPr>
            <a:cxnSpLocks/>
          </p:cNvCxnSpPr>
          <p:nvPr/>
        </p:nvCxnSpPr>
        <p:spPr>
          <a:xfrm>
            <a:off x="5935784" y="1040624"/>
            <a:ext cx="320432" cy="0"/>
          </a:xfrm>
          <a:prstGeom prst="line">
            <a:avLst/>
          </a:prstGeom>
          <a:ln w="28575">
            <a:solidFill>
              <a:srgbClr val="AB32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171155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par>
                          <p:cTn id="25" fill="hold">
                            <p:stCondLst>
                              <p:cond delay="500"/>
                            </p:stCondLst>
                            <p:childTnLst>
                              <p:par>
                                <p:cTn id="26" presetID="53" presetClass="entr" presetSubtype="16"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childTnLst>
                                </p:cTn>
                              </p:par>
                              <p:par>
                                <p:cTn id="31" presetID="53" presetClass="entr" presetSubtype="16"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par>
                                <p:cTn id="36" presetID="53" presetClass="entr" presetSubtype="16"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p:cTn id="38" dur="500" fill="hold"/>
                                        <p:tgtEl>
                                          <p:spTgt spid="33"/>
                                        </p:tgtEl>
                                        <p:attrNameLst>
                                          <p:attrName>ppt_w</p:attrName>
                                        </p:attrNameLst>
                                      </p:cBhvr>
                                      <p:tavLst>
                                        <p:tav tm="0">
                                          <p:val>
                                            <p:fltVal val="0"/>
                                          </p:val>
                                        </p:tav>
                                        <p:tav tm="100000">
                                          <p:val>
                                            <p:strVal val="#ppt_w"/>
                                          </p:val>
                                        </p:tav>
                                      </p:tavLst>
                                    </p:anim>
                                    <p:anim calcmode="lin" valueType="num">
                                      <p:cBhvr>
                                        <p:cTn id="39" dur="500" fill="hold"/>
                                        <p:tgtEl>
                                          <p:spTgt spid="33"/>
                                        </p:tgtEl>
                                        <p:attrNameLst>
                                          <p:attrName>ppt_h</p:attrName>
                                        </p:attrNameLst>
                                      </p:cBhvr>
                                      <p:tavLst>
                                        <p:tav tm="0">
                                          <p:val>
                                            <p:fltVal val="0"/>
                                          </p:val>
                                        </p:tav>
                                        <p:tav tm="100000">
                                          <p:val>
                                            <p:strVal val="#ppt_h"/>
                                          </p:val>
                                        </p:tav>
                                      </p:tavLst>
                                    </p:anim>
                                    <p:animEffect transition="in" filter="fade">
                                      <p:cBhvr>
                                        <p:cTn id="40" dur="500"/>
                                        <p:tgtEl>
                                          <p:spTgt spid="33"/>
                                        </p:tgtEl>
                                      </p:cBhvr>
                                    </p:animEffect>
                                  </p:childTnLst>
                                </p:cTn>
                              </p:par>
                              <p:par>
                                <p:cTn id="41" presetID="53" presetClass="entr" presetSubtype="16"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p:cTn id="43" dur="500" fill="hold"/>
                                        <p:tgtEl>
                                          <p:spTgt spid="30"/>
                                        </p:tgtEl>
                                        <p:attrNameLst>
                                          <p:attrName>ppt_w</p:attrName>
                                        </p:attrNameLst>
                                      </p:cBhvr>
                                      <p:tavLst>
                                        <p:tav tm="0">
                                          <p:val>
                                            <p:fltVal val="0"/>
                                          </p:val>
                                        </p:tav>
                                        <p:tav tm="100000">
                                          <p:val>
                                            <p:strVal val="#ppt_w"/>
                                          </p:val>
                                        </p:tav>
                                      </p:tavLst>
                                    </p:anim>
                                    <p:anim calcmode="lin" valueType="num">
                                      <p:cBhvr>
                                        <p:cTn id="44" dur="500" fill="hold"/>
                                        <p:tgtEl>
                                          <p:spTgt spid="30"/>
                                        </p:tgtEl>
                                        <p:attrNameLst>
                                          <p:attrName>ppt_h</p:attrName>
                                        </p:attrNameLst>
                                      </p:cBhvr>
                                      <p:tavLst>
                                        <p:tav tm="0">
                                          <p:val>
                                            <p:fltVal val="0"/>
                                          </p:val>
                                        </p:tav>
                                        <p:tav tm="100000">
                                          <p:val>
                                            <p:strVal val="#ppt_h"/>
                                          </p:val>
                                        </p:tav>
                                      </p:tavLst>
                                    </p:anim>
                                    <p:animEffect transition="in" filter="fade">
                                      <p:cBhvr>
                                        <p:cTn id="45" dur="500"/>
                                        <p:tgtEl>
                                          <p:spTgt spid="30"/>
                                        </p:tgtEl>
                                      </p:cBhvr>
                                    </p:animEffect>
                                  </p:childTnLst>
                                </p:cTn>
                              </p:par>
                            </p:childTnLst>
                          </p:cTn>
                        </p:par>
                        <p:par>
                          <p:cTn id="46" fill="hold">
                            <p:stCondLst>
                              <p:cond delay="1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childTnLst>
                          </p:cTn>
                        </p:par>
                        <p:par>
                          <p:cTn id="50" fill="hold">
                            <p:stCondLst>
                              <p:cond delay="1500"/>
                            </p:stCondLst>
                            <p:childTnLst>
                              <p:par>
                                <p:cTn id="51" presetID="2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up)">
                                      <p:cBhvr>
                                        <p:cTn id="53" dur="500"/>
                                        <p:tgtEl>
                                          <p:spTgt spid="21"/>
                                        </p:tgtEl>
                                      </p:cBhvr>
                                    </p:animEffect>
                                  </p:childTnLst>
                                </p:cTn>
                              </p:par>
                            </p:childTnLst>
                          </p:cTn>
                        </p:par>
                        <p:par>
                          <p:cTn id="54" fill="hold">
                            <p:stCondLst>
                              <p:cond delay="2000"/>
                            </p:stCondLst>
                            <p:childTnLst>
                              <p:par>
                                <p:cTn id="55" presetID="22" presetClass="entr" presetSubtype="1"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up)">
                                      <p:cBhvr>
                                        <p:cTn id="57" dur="500"/>
                                        <p:tgtEl>
                                          <p:spTgt spid="22"/>
                                        </p:tgtEl>
                                      </p:cBhvr>
                                    </p:animEffect>
                                  </p:childTnLst>
                                </p:cTn>
                              </p:par>
                            </p:childTnLst>
                          </p:cTn>
                        </p:par>
                        <p:par>
                          <p:cTn id="58" fill="hold">
                            <p:stCondLst>
                              <p:cond delay="2500"/>
                            </p:stCondLst>
                            <p:childTnLst>
                              <p:par>
                                <p:cTn id="59" presetID="22" presetClass="entr" presetSubtype="1"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up)">
                                      <p:cBhvr>
                                        <p:cTn id="6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20" grpId="0"/>
      <p:bldP spid="21" grpId="0"/>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c9e03e1-b0d4-4c47-ba83-33f412786f52"/>
          <p:cNvGrpSpPr>
            <a:grpSpLocks noChangeAspect="1"/>
          </p:cNvGrpSpPr>
          <p:nvPr/>
        </p:nvGrpSpPr>
        <p:grpSpPr>
          <a:xfrm>
            <a:off x="1791178" y="2508377"/>
            <a:ext cx="8609644" cy="1963993"/>
            <a:chOff x="1669585" y="2775077"/>
            <a:chExt cx="8609644" cy="1963993"/>
          </a:xfrm>
        </p:grpSpPr>
        <p:sp>
          <p:nvSpPr>
            <p:cNvPr id="11" name="ïṧḷïḓê-Oval 9"/>
            <p:cNvSpPr/>
            <p:nvPr/>
          </p:nvSpPr>
          <p:spPr>
            <a:xfrm>
              <a:off x="1669585" y="2775077"/>
              <a:ext cx="1876374" cy="1876374"/>
            </a:xfrm>
            <a:prstGeom prst="ellipse">
              <a:avLst/>
            </a:prstGeom>
            <a:solidFill>
              <a:schemeClr val="bg1">
                <a:lumMod val="95000"/>
              </a:schemeClr>
            </a:solidFill>
            <a:ln w="12700">
              <a:miter lim="400000"/>
            </a:ln>
          </p:spPr>
          <p:txBody>
            <a:bodyPr anchor="ctr"/>
            <a:lstStyle/>
            <a:p>
              <a:pPr algn="ctr"/>
              <a:endParaRPr>
                <a:cs typeface="+mn-ea"/>
                <a:sym typeface="+mn-lt"/>
              </a:endParaRPr>
            </a:p>
          </p:txBody>
        </p:sp>
        <p:sp>
          <p:nvSpPr>
            <p:cNvPr id="12" name="ïṧḷïḓê-Freeform: Shape 10"/>
            <p:cNvSpPr/>
            <p:nvPr/>
          </p:nvSpPr>
          <p:spPr>
            <a:xfrm rot="10800000" flipH="1">
              <a:off x="1743101" y="4215716"/>
              <a:ext cx="1691152" cy="523354"/>
            </a:xfrm>
            <a:custGeom>
              <a:avLst/>
              <a:gdLst/>
              <a:ahLst/>
              <a:cxnLst>
                <a:cxn ang="0">
                  <a:pos x="wd2" y="hd2"/>
                </a:cxn>
                <a:cxn ang="5400000">
                  <a:pos x="wd2" y="hd2"/>
                </a:cxn>
                <a:cxn ang="10800000">
                  <a:pos x="wd2" y="hd2"/>
                </a:cxn>
                <a:cxn ang="16200000">
                  <a:pos x="wd2" y="hd2"/>
                </a:cxn>
              </a:cxnLst>
              <a:rect l="0" t="0" r="r" b="b"/>
              <a:pathLst>
                <a:path w="21600" h="17156" extrusionOk="0">
                  <a:moveTo>
                    <a:pt x="0" y="15834"/>
                  </a:moveTo>
                  <a:cubicBezTo>
                    <a:pt x="3445" y="817"/>
                    <a:pt x="11156" y="-4444"/>
                    <a:pt x="17223" y="4084"/>
                  </a:cubicBezTo>
                  <a:cubicBezTo>
                    <a:pt x="18678" y="6130"/>
                    <a:pt x="19955" y="8872"/>
                    <a:pt x="20978" y="12149"/>
                  </a:cubicBezTo>
                  <a:lnTo>
                    <a:pt x="21600" y="11275"/>
                  </a:lnTo>
                  <a:lnTo>
                    <a:pt x="21499" y="16495"/>
                  </a:lnTo>
                  <a:lnTo>
                    <a:pt x="19406" y="14359"/>
                  </a:lnTo>
                  <a:lnTo>
                    <a:pt x="20028" y="13486"/>
                  </a:lnTo>
                  <a:cubicBezTo>
                    <a:pt x="16058" y="1123"/>
                    <a:pt x="8792" y="-935"/>
                    <a:pt x="3798" y="8891"/>
                  </a:cubicBezTo>
                  <a:cubicBezTo>
                    <a:pt x="2640" y="11168"/>
                    <a:pt x="1670" y="13974"/>
                    <a:pt x="940" y="17156"/>
                  </a:cubicBezTo>
                  <a:close/>
                </a:path>
              </a:pathLst>
            </a:custGeom>
            <a:solidFill>
              <a:srgbClr val="AB3250"/>
            </a:solidFill>
            <a:ln w="12700">
              <a:miter lim="400000"/>
            </a:ln>
          </p:spPr>
          <p:txBody>
            <a:bodyPr anchor="ctr"/>
            <a:lstStyle/>
            <a:p>
              <a:pPr algn="ctr"/>
              <a:endParaRPr>
                <a:cs typeface="+mn-ea"/>
                <a:sym typeface="+mn-lt"/>
              </a:endParaRPr>
            </a:p>
          </p:txBody>
        </p:sp>
        <p:sp>
          <p:nvSpPr>
            <p:cNvPr id="13" name="ïṧḷïḓê-Oval 11"/>
            <p:cNvSpPr/>
            <p:nvPr/>
          </p:nvSpPr>
          <p:spPr>
            <a:xfrm rot="10800000" flipH="1">
              <a:off x="3914008" y="2862696"/>
              <a:ext cx="1876374" cy="1876374"/>
            </a:xfrm>
            <a:prstGeom prst="ellipse">
              <a:avLst/>
            </a:prstGeom>
            <a:solidFill>
              <a:schemeClr val="bg1">
                <a:lumMod val="95000"/>
              </a:schemeClr>
            </a:solidFill>
            <a:ln w="12700">
              <a:miter lim="400000"/>
            </a:ln>
          </p:spPr>
          <p:txBody>
            <a:bodyPr anchor="ctr"/>
            <a:lstStyle/>
            <a:p>
              <a:pPr algn="ctr"/>
              <a:endParaRPr>
                <a:cs typeface="+mn-ea"/>
                <a:sym typeface="+mn-lt"/>
              </a:endParaRPr>
            </a:p>
          </p:txBody>
        </p:sp>
        <p:sp>
          <p:nvSpPr>
            <p:cNvPr id="14" name="ïṧḷïḓê-Freeform: Shape 12"/>
            <p:cNvSpPr/>
            <p:nvPr/>
          </p:nvSpPr>
          <p:spPr>
            <a:xfrm>
              <a:off x="3987524" y="2775077"/>
              <a:ext cx="1691152" cy="523354"/>
            </a:xfrm>
            <a:custGeom>
              <a:avLst/>
              <a:gdLst/>
              <a:ahLst/>
              <a:cxnLst>
                <a:cxn ang="0">
                  <a:pos x="wd2" y="hd2"/>
                </a:cxn>
                <a:cxn ang="5400000">
                  <a:pos x="wd2" y="hd2"/>
                </a:cxn>
                <a:cxn ang="10800000">
                  <a:pos x="wd2" y="hd2"/>
                </a:cxn>
                <a:cxn ang="16200000">
                  <a:pos x="wd2" y="hd2"/>
                </a:cxn>
              </a:cxnLst>
              <a:rect l="0" t="0" r="r" b="b"/>
              <a:pathLst>
                <a:path w="21600" h="17156" extrusionOk="0">
                  <a:moveTo>
                    <a:pt x="0" y="15834"/>
                  </a:moveTo>
                  <a:cubicBezTo>
                    <a:pt x="3445" y="817"/>
                    <a:pt x="11156" y="-4444"/>
                    <a:pt x="17223" y="4084"/>
                  </a:cubicBezTo>
                  <a:cubicBezTo>
                    <a:pt x="18678" y="6130"/>
                    <a:pt x="19955" y="8872"/>
                    <a:pt x="20978" y="12149"/>
                  </a:cubicBezTo>
                  <a:lnTo>
                    <a:pt x="21600" y="11275"/>
                  </a:lnTo>
                  <a:lnTo>
                    <a:pt x="21499" y="16495"/>
                  </a:lnTo>
                  <a:lnTo>
                    <a:pt x="19406" y="14359"/>
                  </a:lnTo>
                  <a:lnTo>
                    <a:pt x="20028" y="13486"/>
                  </a:lnTo>
                  <a:cubicBezTo>
                    <a:pt x="16058" y="1123"/>
                    <a:pt x="8792" y="-935"/>
                    <a:pt x="3798" y="8891"/>
                  </a:cubicBezTo>
                  <a:cubicBezTo>
                    <a:pt x="2640" y="11168"/>
                    <a:pt x="1670" y="13974"/>
                    <a:pt x="940" y="17156"/>
                  </a:cubicBezTo>
                  <a:close/>
                </a:path>
              </a:pathLst>
            </a:custGeom>
            <a:solidFill>
              <a:srgbClr val="036D8D"/>
            </a:solidFill>
            <a:ln w="12700">
              <a:miter lim="400000"/>
            </a:ln>
          </p:spPr>
          <p:txBody>
            <a:bodyPr anchor="ctr"/>
            <a:lstStyle/>
            <a:p>
              <a:pPr algn="ctr"/>
              <a:endParaRPr>
                <a:cs typeface="+mn-ea"/>
                <a:sym typeface="+mn-lt"/>
              </a:endParaRPr>
            </a:p>
          </p:txBody>
        </p:sp>
        <p:grpSp>
          <p:nvGrpSpPr>
            <p:cNvPr id="15" name="Group 13"/>
            <p:cNvGrpSpPr/>
            <p:nvPr/>
          </p:nvGrpSpPr>
          <p:grpSpPr>
            <a:xfrm>
              <a:off x="4037321" y="2986010"/>
              <a:ext cx="1629752" cy="1629752"/>
              <a:chOff x="0" y="0"/>
              <a:chExt cx="3259500" cy="3259500"/>
            </a:xfrm>
          </p:grpSpPr>
          <p:sp>
            <p:nvSpPr>
              <p:cNvPr id="29" name="ïṧḷïḓê-Oval 14"/>
              <p:cNvSpPr/>
              <p:nvPr/>
            </p:nvSpPr>
            <p:spPr>
              <a:xfrm rot="10800000" flipH="1">
                <a:off x="0" y="0"/>
                <a:ext cx="3259500" cy="3259500"/>
              </a:xfrm>
              <a:prstGeom prst="ellipse">
                <a:avLst/>
              </a:prstGeom>
              <a:blipFill dpi="0" rotWithShape="1">
                <a:blip r:embed="rId4"/>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defTabSz="914377"/>
                <a:endParaRPr sz="2400">
                  <a:cs typeface="+mn-ea"/>
                  <a:sym typeface="+mn-lt"/>
                </a:endParaRPr>
              </a:p>
            </p:txBody>
          </p:sp>
          <p:grpSp>
            <p:nvGrpSpPr>
              <p:cNvPr id="30" name="Group 15"/>
              <p:cNvGrpSpPr/>
              <p:nvPr/>
            </p:nvGrpSpPr>
            <p:grpSpPr>
              <a:xfrm>
                <a:off x="1103439" y="1088764"/>
                <a:ext cx="1052622" cy="1081972"/>
                <a:chOff x="-1" y="-1"/>
                <a:chExt cx="1052621" cy="1081970"/>
              </a:xfrm>
            </p:grpSpPr>
            <p:sp>
              <p:nvSpPr>
                <p:cNvPr id="31" name="ïṧḷïḓê-Freeform: Shape 16"/>
                <p:cNvSpPr/>
                <p:nvPr/>
              </p:nvSpPr>
              <p:spPr>
                <a:xfrm>
                  <a:off x="-1" y="144251"/>
                  <a:ext cx="1052621" cy="937718"/>
                </a:xfrm>
                <a:custGeom>
                  <a:avLst/>
                  <a:gdLst/>
                  <a:ahLst/>
                  <a:cxnLst>
                    <a:cxn ang="0">
                      <a:pos x="wd2" y="hd2"/>
                    </a:cxn>
                    <a:cxn ang="5400000">
                      <a:pos x="wd2" y="hd2"/>
                    </a:cxn>
                    <a:cxn ang="10800000">
                      <a:pos x="wd2" y="hd2"/>
                    </a:cxn>
                    <a:cxn ang="16200000">
                      <a:pos x="wd2" y="hd2"/>
                    </a:cxn>
                  </a:cxnLst>
                  <a:rect l="0" t="0" r="r" b="b"/>
                  <a:pathLst>
                    <a:path w="21600" h="21600" extrusionOk="0">
                      <a:moveTo>
                        <a:pt x="19200" y="0"/>
                      </a:moveTo>
                      <a:lnTo>
                        <a:pt x="18120" y="0"/>
                      </a:lnTo>
                      <a:lnTo>
                        <a:pt x="18120" y="2700"/>
                      </a:lnTo>
                      <a:lnTo>
                        <a:pt x="14280" y="2700"/>
                      </a:lnTo>
                      <a:lnTo>
                        <a:pt x="14280" y="0"/>
                      </a:lnTo>
                      <a:lnTo>
                        <a:pt x="7320" y="0"/>
                      </a:lnTo>
                      <a:lnTo>
                        <a:pt x="7320" y="2700"/>
                      </a:lnTo>
                      <a:lnTo>
                        <a:pt x="3480" y="2700"/>
                      </a:lnTo>
                      <a:lnTo>
                        <a:pt x="3480" y="0"/>
                      </a:lnTo>
                      <a:lnTo>
                        <a:pt x="2400" y="0"/>
                      </a:lnTo>
                      <a:cubicBezTo>
                        <a:pt x="1079" y="0"/>
                        <a:pt x="0" y="1214"/>
                        <a:pt x="0" y="2700"/>
                      </a:cubicBezTo>
                      <a:lnTo>
                        <a:pt x="0" y="18900"/>
                      </a:lnTo>
                      <a:cubicBezTo>
                        <a:pt x="0" y="20386"/>
                        <a:pt x="1079" y="21600"/>
                        <a:pt x="2400" y="21600"/>
                      </a:cubicBezTo>
                      <a:lnTo>
                        <a:pt x="19200" y="21600"/>
                      </a:lnTo>
                      <a:cubicBezTo>
                        <a:pt x="20521" y="21600"/>
                        <a:pt x="21600" y="20386"/>
                        <a:pt x="21600" y="18900"/>
                      </a:cubicBezTo>
                      <a:lnTo>
                        <a:pt x="21600" y="2700"/>
                      </a:lnTo>
                      <a:cubicBezTo>
                        <a:pt x="21600" y="1214"/>
                        <a:pt x="20521" y="0"/>
                        <a:pt x="19200" y="0"/>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32" name="ïṧḷïḓê-Freeform: Shape 17"/>
                <p:cNvSpPr/>
                <p:nvPr/>
              </p:nvSpPr>
              <p:spPr>
                <a:xfrm>
                  <a:off x="216319" y="-1"/>
                  <a:ext cx="608143" cy="19884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694" y="0"/>
                      </a:lnTo>
                      <a:lnTo>
                        <a:pt x="18694" y="21600"/>
                      </a:lnTo>
                      <a:lnTo>
                        <a:pt x="21600" y="21600"/>
                      </a:lnTo>
                      <a:cubicBezTo>
                        <a:pt x="21600" y="21600"/>
                        <a:pt x="21600" y="0"/>
                        <a:pt x="21600" y="0"/>
                      </a:cubicBezTo>
                      <a:close/>
                      <a:moveTo>
                        <a:pt x="2906" y="0"/>
                      </a:moveTo>
                      <a:lnTo>
                        <a:pt x="0" y="0"/>
                      </a:lnTo>
                      <a:lnTo>
                        <a:pt x="0" y="21600"/>
                      </a:lnTo>
                      <a:lnTo>
                        <a:pt x="2906" y="21600"/>
                      </a:lnTo>
                      <a:cubicBezTo>
                        <a:pt x="2906" y="21600"/>
                        <a:pt x="2906" y="0"/>
                        <a:pt x="2906" y="0"/>
                      </a:cubicBezTo>
                      <a:close/>
                    </a:path>
                  </a:pathLst>
                </a:custGeom>
                <a:solidFill>
                  <a:srgbClr val="FFFFFF"/>
                </a:solidFill>
                <a:ln w="12700" cap="flat">
                  <a:noFill/>
                  <a:miter lim="400000"/>
                </a:ln>
                <a:effectLst/>
              </p:spPr>
              <p:txBody>
                <a:bodyPr anchor="ctr"/>
                <a:lstStyle/>
                <a:p>
                  <a:pPr algn="ctr"/>
                  <a:endParaRPr>
                    <a:cs typeface="+mn-ea"/>
                    <a:sym typeface="+mn-lt"/>
                  </a:endParaRPr>
                </a:p>
              </p:txBody>
            </p:sp>
          </p:grpSp>
        </p:grpSp>
        <p:sp>
          <p:nvSpPr>
            <p:cNvPr id="16" name="ïṧḷïḓê-Oval 18"/>
            <p:cNvSpPr/>
            <p:nvPr/>
          </p:nvSpPr>
          <p:spPr>
            <a:xfrm>
              <a:off x="6158433" y="2775077"/>
              <a:ext cx="1876373" cy="1876374"/>
            </a:xfrm>
            <a:prstGeom prst="ellipse">
              <a:avLst/>
            </a:prstGeom>
            <a:solidFill>
              <a:schemeClr val="bg1">
                <a:lumMod val="95000"/>
              </a:schemeClr>
            </a:solidFill>
            <a:ln w="12700">
              <a:miter lim="400000"/>
            </a:ln>
          </p:spPr>
          <p:txBody>
            <a:bodyPr anchor="ctr"/>
            <a:lstStyle/>
            <a:p>
              <a:pPr algn="ctr"/>
              <a:endParaRPr>
                <a:cs typeface="+mn-ea"/>
                <a:sym typeface="+mn-lt"/>
              </a:endParaRPr>
            </a:p>
          </p:txBody>
        </p:sp>
        <p:sp>
          <p:nvSpPr>
            <p:cNvPr id="17" name="ïṧḷïḓê-Freeform: Shape 19"/>
            <p:cNvSpPr/>
            <p:nvPr/>
          </p:nvSpPr>
          <p:spPr>
            <a:xfrm rot="10800000" flipH="1">
              <a:off x="6231947" y="4215716"/>
              <a:ext cx="1691152" cy="523354"/>
            </a:xfrm>
            <a:custGeom>
              <a:avLst/>
              <a:gdLst/>
              <a:ahLst/>
              <a:cxnLst>
                <a:cxn ang="0">
                  <a:pos x="wd2" y="hd2"/>
                </a:cxn>
                <a:cxn ang="5400000">
                  <a:pos x="wd2" y="hd2"/>
                </a:cxn>
                <a:cxn ang="10800000">
                  <a:pos x="wd2" y="hd2"/>
                </a:cxn>
                <a:cxn ang="16200000">
                  <a:pos x="wd2" y="hd2"/>
                </a:cxn>
              </a:cxnLst>
              <a:rect l="0" t="0" r="r" b="b"/>
              <a:pathLst>
                <a:path w="21600" h="17156" extrusionOk="0">
                  <a:moveTo>
                    <a:pt x="0" y="15834"/>
                  </a:moveTo>
                  <a:cubicBezTo>
                    <a:pt x="3445" y="817"/>
                    <a:pt x="11156" y="-4444"/>
                    <a:pt x="17223" y="4084"/>
                  </a:cubicBezTo>
                  <a:cubicBezTo>
                    <a:pt x="18678" y="6130"/>
                    <a:pt x="19955" y="8872"/>
                    <a:pt x="20978" y="12149"/>
                  </a:cubicBezTo>
                  <a:lnTo>
                    <a:pt x="21600" y="11275"/>
                  </a:lnTo>
                  <a:lnTo>
                    <a:pt x="21499" y="16495"/>
                  </a:lnTo>
                  <a:lnTo>
                    <a:pt x="19406" y="14359"/>
                  </a:lnTo>
                  <a:lnTo>
                    <a:pt x="20028" y="13486"/>
                  </a:lnTo>
                  <a:cubicBezTo>
                    <a:pt x="16058" y="1123"/>
                    <a:pt x="8792" y="-935"/>
                    <a:pt x="3798" y="8891"/>
                  </a:cubicBezTo>
                  <a:cubicBezTo>
                    <a:pt x="2640" y="11168"/>
                    <a:pt x="1670" y="13974"/>
                    <a:pt x="940" y="17156"/>
                  </a:cubicBezTo>
                  <a:close/>
                </a:path>
              </a:pathLst>
            </a:custGeom>
            <a:solidFill>
              <a:srgbClr val="AB3250"/>
            </a:solidFill>
            <a:ln w="12700">
              <a:miter lim="400000"/>
            </a:ln>
          </p:spPr>
          <p:txBody>
            <a:bodyPr anchor="ctr"/>
            <a:lstStyle/>
            <a:p>
              <a:pPr algn="ctr"/>
              <a:endParaRPr>
                <a:cs typeface="+mn-ea"/>
                <a:sym typeface="+mn-lt"/>
              </a:endParaRPr>
            </a:p>
          </p:txBody>
        </p:sp>
        <p:sp>
          <p:nvSpPr>
            <p:cNvPr id="18" name="ïṧḷïḓê-Oval 20"/>
            <p:cNvSpPr/>
            <p:nvPr/>
          </p:nvSpPr>
          <p:spPr>
            <a:xfrm rot="10800000" flipH="1">
              <a:off x="8402855" y="2862696"/>
              <a:ext cx="1876374" cy="1876374"/>
            </a:xfrm>
            <a:prstGeom prst="ellipse">
              <a:avLst/>
            </a:prstGeom>
            <a:solidFill>
              <a:schemeClr val="bg1">
                <a:lumMod val="95000"/>
              </a:schemeClr>
            </a:solidFill>
            <a:ln w="12700">
              <a:miter lim="400000"/>
            </a:ln>
          </p:spPr>
          <p:txBody>
            <a:bodyPr anchor="ctr"/>
            <a:lstStyle/>
            <a:p>
              <a:pPr algn="ctr"/>
              <a:endParaRPr>
                <a:cs typeface="+mn-ea"/>
                <a:sym typeface="+mn-lt"/>
              </a:endParaRPr>
            </a:p>
          </p:txBody>
        </p:sp>
        <p:sp>
          <p:nvSpPr>
            <p:cNvPr id="19" name="ïṧḷïḓê-Freeform: Shape 21"/>
            <p:cNvSpPr/>
            <p:nvPr/>
          </p:nvSpPr>
          <p:spPr>
            <a:xfrm>
              <a:off x="8476371" y="2775077"/>
              <a:ext cx="1691152" cy="523354"/>
            </a:xfrm>
            <a:custGeom>
              <a:avLst/>
              <a:gdLst/>
              <a:ahLst/>
              <a:cxnLst>
                <a:cxn ang="0">
                  <a:pos x="wd2" y="hd2"/>
                </a:cxn>
                <a:cxn ang="5400000">
                  <a:pos x="wd2" y="hd2"/>
                </a:cxn>
                <a:cxn ang="10800000">
                  <a:pos x="wd2" y="hd2"/>
                </a:cxn>
                <a:cxn ang="16200000">
                  <a:pos x="wd2" y="hd2"/>
                </a:cxn>
              </a:cxnLst>
              <a:rect l="0" t="0" r="r" b="b"/>
              <a:pathLst>
                <a:path w="21600" h="17156" extrusionOk="0">
                  <a:moveTo>
                    <a:pt x="0" y="15834"/>
                  </a:moveTo>
                  <a:cubicBezTo>
                    <a:pt x="3445" y="817"/>
                    <a:pt x="11156" y="-4444"/>
                    <a:pt x="17223" y="4084"/>
                  </a:cubicBezTo>
                  <a:cubicBezTo>
                    <a:pt x="18678" y="6130"/>
                    <a:pt x="19955" y="8872"/>
                    <a:pt x="20978" y="12149"/>
                  </a:cubicBezTo>
                  <a:lnTo>
                    <a:pt x="21600" y="11275"/>
                  </a:lnTo>
                  <a:lnTo>
                    <a:pt x="21499" y="16495"/>
                  </a:lnTo>
                  <a:lnTo>
                    <a:pt x="19406" y="14359"/>
                  </a:lnTo>
                  <a:lnTo>
                    <a:pt x="20028" y="13486"/>
                  </a:lnTo>
                  <a:cubicBezTo>
                    <a:pt x="16058" y="1123"/>
                    <a:pt x="8792" y="-935"/>
                    <a:pt x="3798" y="8891"/>
                  </a:cubicBezTo>
                  <a:cubicBezTo>
                    <a:pt x="2640" y="11168"/>
                    <a:pt x="1670" y="13974"/>
                    <a:pt x="940" y="17156"/>
                  </a:cubicBezTo>
                  <a:close/>
                </a:path>
              </a:pathLst>
            </a:custGeom>
            <a:solidFill>
              <a:srgbClr val="036D8D"/>
            </a:solidFill>
            <a:ln w="12700">
              <a:miter lim="400000"/>
            </a:ln>
          </p:spPr>
          <p:txBody>
            <a:bodyPr anchor="ctr"/>
            <a:lstStyle/>
            <a:p>
              <a:pPr algn="ctr"/>
              <a:endParaRPr>
                <a:cs typeface="+mn-ea"/>
                <a:sym typeface="+mn-lt"/>
              </a:endParaRPr>
            </a:p>
          </p:txBody>
        </p:sp>
        <p:grpSp>
          <p:nvGrpSpPr>
            <p:cNvPr id="20" name="Group 22"/>
            <p:cNvGrpSpPr/>
            <p:nvPr/>
          </p:nvGrpSpPr>
          <p:grpSpPr>
            <a:xfrm>
              <a:off x="8526168" y="2986010"/>
              <a:ext cx="1629752" cy="1629752"/>
              <a:chOff x="0" y="0"/>
              <a:chExt cx="3259500" cy="3259500"/>
            </a:xfrm>
          </p:grpSpPr>
          <p:sp>
            <p:nvSpPr>
              <p:cNvPr id="27" name="is1ide-Oval 23"/>
              <p:cNvSpPr/>
              <p:nvPr/>
            </p:nvSpPr>
            <p:spPr>
              <a:xfrm rot="10800000" flipH="1">
                <a:off x="0" y="0"/>
                <a:ext cx="3259500" cy="3259500"/>
              </a:xfrm>
              <a:prstGeom prst="ellipse">
                <a:avLst/>
              </a:prstGeom>
              <a:blipFill>
                <a:blip r:embed="rId5"/>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defTabSz="914377"/>
                <a:endParaRPr sz="2400">
                  <a:cs typeface="+mn-ea"/>
                  <a:sym typeface="+mn-lt"/>
                </a:endParaRPr>
              </a:p>
            </p:txBody>
          </p:sp>
          <p:sp>
            <p:nvSpPr>
              <p:cNvPr id="28" name="is1ide-Freeform: Shape 24"/>
              <p:cNvSpPr/>
              <p:nvPr/>
            </p:nvSpPr>
            <p:spPr>
              <a:xfrm>
                <a:off x="1105920" y="1290493"/>
                <a:ext cx="1052620" cy="678513"/>
              </a:xfrm>
              <a:custGeom>
                <a:avLst/>
                <a:gdLst/>
                <a:ahLst/>
                <a:cxnLst>
                  <a:cxn ang="0">
                    <a:pos x="wd2" y="hd2"/>
                  </a:cxn>
                  <a:cxn ang="5400000">
                    <a:pos x="wd2" y="hd2"/>
                  </a:cxn>
                  <a:cxn ang="10800000">
                    <a:pos x="wd2" y="hd2"/>
                  </a:cxn>
                  <a:cxn ang="16200000">
                    <a:pos x="wd2" y="hd2"/>
                  </a:cxn>
                </a:cxnLst>
                <a:rect l="0" t="0" r="r" b="b"/>
                <a:pathLst>
                  <a:path w="20779" h="21600" extrusionOk="0">
                    <a:moveTo>
                      <a:pt x="20331" y="5746"/>
                    </a:moveTo>
                    <a:cubicBezTo>
                      <a:pt x="19692" y="6285"/>
                      <a:pt x="11827" y="12917"/>
                      <a:pt x="11435" y="13248"/>
                    </a:cubicBezTo>
                    <a:cubicBezTo>
                      <a:pt x="11043" y="13577"/>
                      <a:pt x="10769" y="13620"/>
                      <a:pt x="10390" y="13620"/>
                    </a:cubicBezTo>
                    <a:cubicBezTo>
                      <a:pt x="10011" y="13620"/>
                      <a:pt x="9735" y="13577"/>
                      <a:pt x="9343" y="13248"/>
                    </a:cubicBezTo>
                    <a:cubicBezTo>
                      <a:pt x="8951" y="12917"/>
                      <a:pt x="1088" y="6285"/>
                      <a:pt x="448" y="5746"/>
                    </a:cubicBezTo>
                    <a:cubicBezTo>
                      <a:pt x="-3" y="5367"/>
                      <a:pt x="0" y="5811"/>
                      <a:pt x="0" y="6155"/>
                    </a:cubicBezTo>
                    <a:cubicBezTo>
                      <a:pt x="0" y="6498"/>
                      <a:pt x="0" y="19814"/>
                      <a:pt x="0" y="19814"/>
                    </a:cubicBezTo>
                    <a:cubicBezTo>
                      <a:pt x="0" y="20594"/>
                      <a:pt x="645" y="21600"/>
                      <a:pt x="1145" y="21600"/>
                    </a:cubicBezTo>
                    <a:lnTo>
                      <a:pt x="19633" y="21600"/>
                    </a:lnTo>
                    <a:cubicBezTo>
                      <a:pt x="20134" y="21600"/>
                      <a:pt x="20779" y="20594"/>
                      <a:pt x="20779" y="19814"/>
                    </a:cubicBezTo>
                    <a:cubicBezTo>
                      <a:pt x="20779" y="19814"/>
                      <a:pt x="20779" y="6498"/>
                      <a:pt x="20779" y="6155"/>
                    </a:cubicBezTo>
                    <a:cubicBezTo>
                      <a:pt x="20779" y="5811"/>
                      <a:pt x="20783" y="5367"/>
                      <a:pt x="20331" y="5746"/>
                    </a:cubicBezTo>
                    <a:close/>
                    <a:moveTo>
                      <a:pt x="687" y="2021"/>
                    </a:moveTo>
                    <a:cubicBezTo>
                      <a:pt x="1250" y="2510"/>
                      <a:pt x="9053" y="9271"/>
                      <a:pt x="9343" y="9524"/>
                    </a:cubicBezTo>
                    <a:cubicBezTo>
                      <a:pt x="9634" y="9775"/>
                      <a:pt x="10011" y="9897"/>
                      <a:pt x="10390" y="9897"/>
                    </a:cubicBezTo>
                    <a:cubicBezTo>
                      <a:pt x="10769" y="9897"/>
                      <a:pt x="11145" y="9775"/>
                      <a:pt x="11435" y="9524"/>
                    </a:cubicBezTo>
                    <a:cubicBezTo>
                      <a:pt x="11726" y="9271"/>
                      <a:pt x="19529" y="2510"/>
                      <a:pt x="20093" y="2021"/>
                    </a:cubicBezTo>
                    <a:cubicBezTo>
                      <a:pt x="20656" y="1534"/>
                      <a:pt x="21190" y="0"/>
                      <a:pt x="20154" y="0"/>
                    </a:cubicBezTo>
                    <a:lnTo>
                      <a:pt x="624" y="0"/>
                    </a:lnTo>
                    <a:cubicBezTo>
                      <a:pt x="-410" y="0"/>
                      <a:pt x="122" y="1534"/>
                      <a:pt x="687" y="2021"/>
                    </a:cubicBezTo>
                    <a:close/>
                  </a:path>
                </a:pathLst>
              </a:custGeom>
              <a:solidFill>
                <a:srgbClr val="FFFFFF"/>
              </a:solidFill>
              <a:ln w="12700" cap="flat">
                <a:noFill/>
                <a:miter lim="400000"/>
              </a:ln>
              <a:effectLst/>
            </p:spPr>
            <p:txBody>
              <a:bodyPr anchor="ctr"/>
              <a:lstStyle/>
              <a:p>
                <a:pPr algn="ctr"/>
                <a:endParaRPr>
                  <a:cs typeface="+mn-ea"/>
                  <a:sym typeface="+mn-lt"/>
                </a:endParaRPr>
              </a:p>
            </p:txBody>
          </p:sp>
        </p:grpSp>
        <p:grpSp>
          <p:nvGrpSpPr>
            <p:cNvPr id="21" name="Group 25"/>
            <p:cNvGrpSpPr/>
            <p:nvPr/>
          </p:nvGrpSpPr>
          <p:grpSpPr>
            <a:xfrm>
              <a:off x="6281743" y="2898388"/>
              <a:ext cx="1629751" cy="1629751"/>
              <a:chOff x="0" y="0"/>
              <a:chExt cx="3259500" cy="3259500"/>
            </a:xfrm>
          </p:grpSpPr>
          <p:sp>
            <p:nvSpPr>
              <p:cNvPr id="25" name="is1ide-Oval 26"/>
              <p:cNvSpPr/>
              <p:nvPr/>
            </p:nvSpPr>
            <p:spPr>
              <a:xfrm>
                <a:off x="0" y="0"/>
                <a:ext cx="3259500" cy="3259500"/>
              </a:xfrm>
              <a:prstGeom prst="ellipse">
                <a:avLst/>
              </a:prstGeom>
              <a:blipFill>
                <a:blip r:embed="rId6"/>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defTabSz="914377"/>
                <a:endParaRPr sz="2400">
                  <a:cs typeface="+mn-ea"/>
                  <a:sym typeface="+mn-lt"/>
                </a:endParaRPr>
              </a:p>
            </p:txBody>
          </p:sp>
          <p:sp>
            <p:nvSpPr>
              <p:cNvPr id="26" name="is1ide-Freeform: Shape 27"/>
              <p:cNvSpPr/>
              <p:nvPr/>
            </p:nvSpPr>
            <p:spPr>
              <a:xfrm>
                <a:off x="1020253" y="1088765"/>
                <a:ext cx="1218990" cy="945497"/>
              </a:xfrm>
              <a:custGeom>
                <a:avLst/>
                <a:gdLst/>
                <a:ahLst/>
                <a:cxnLst>
                  <a:cxn ang="0">
                    <a:pos x="wd2" y="hd2"/>
                  </a:cxn>
                  <a:cxn ang="5400000">
                    <a:pos x="wd2" y="hd2"/>
                  </a:cxn>
                  <a:cxn ang="10800000">
                    <a:pos x="wd2" y="hd2"/>
                  </a:cxn>
                  <a:cxn ang="16200000">
                    <a:pos x="wd2" y="hd2"/>
                  </a:cxn>
                </a:cxnLst>
                <a:rect l="0" t="0" r="r" b="b"/>
                <a:pathLst>
                  <a:path w="20580" h="20757" extrusionOk="0">
                    <a:moveTo>
                      <a:pt x="11316" y="15681"/>
                    </a:moveTo>
                    <a:cubicBezTo>
                      <a:pt x="10444" y="15681"/>
                      <a:pt x="9737" y="14763"/>
                      <a:pt x="9737" y="13632"/>
                    </a:cubicBezTo>
                    <a:cubicBezTo>
                      <a:pt x="9737" y="12501"/>
                      <a:pt x="10444" y="11585"/>
                      <a:pt x="11316" y="11585"/>
                    </a:cubicBezTo>
                    <a:cubicBezTo>
                      <a:pt x="12189" y="11585"/>
                      <a:pt x="12896" y="12501"/>
                      <a:pt x="12896" y="13632"/>
                    </a:cubicBezTo>
                    <a:cubicBezTo>
                      <a:pt x="12896" y="14763"/>
                      <a:pt x="12189" y="15681"/>
                      <a:pt x="11316" y="15681"/>
                    </a:cubicBezTo>
                    <a:close/>
                    <a:moveTo>
                      <a:pt x="18009" y="2956"/>
                    </a:moveTo>
                    <a:cubicBezTo>
                      <a:pt x="14750" y="138"/>
                      <a:pt x="11090" y="-836"/>
                      <a:pt x="6751" y="781"/>
                    </a:cubicBezTo>
                    <a:cubicBezTo>
                      <a:pt x="3364" y="2045"/>
                      <a:pt x="258" y="7054"/>
                      <a:pt x="18" y="11348"/>
                    </a:cubicBezTo>
                    <a:cubicBezTo>
                      <a:pt x="-265" y="16419"/>
                      <a:pt x="2772" y="20764"/>
                      <a:pt x="8123" y="20757"/>
                    </a:cubicBezTo>
                    <a:cubicBezTo>
                      <a:pt x="13892" y="20749"/>
                      <a:pt x="16051" y="17148"/>
                      <a:pt x="16098" y="16053"/>
                    </a:cubicBezTo>
                    <a:cubicBezTo>
                      <a:pt x="16146" y="14957"/>
                      <a:pt x="13849" y="12933"/>
                      <a:pt x="15327" y="10853"/>
                    </a:cubicBezTo>
                    <a:cubicBezTo>
                      <a:pt x="17179" y="8245"/>
                      <a:pt x="18829" y="10466"/>
                      <a:pt x="19829" y="10154"/>
                    </a:cubicBezTo>
                    <a:cubicBezTo>
                      <a:pt x="20829" y="9841"/>
                      <a:pt x="21335" y="5836"/>
                      <a:pt x="18009" y="2956"/>
                    </a:cubicBezTo>
                    <a:close/>
                  </a:path>
                </a:pathLst>
              </a:custGeom>
              <a:solidFill>
                <a:srgbClr val="FFFFFF"/>
              </a:solidFill>
              <a:ln w="12700" cap="flat">
                <a:noFill/>
                <a:miter lim="400000"/>
              </a:ln>
              <a:effectLst/>
            </p:spPr>
            <p:txBody>
              <a:bodyPr anchor="ctr"/>
              <a:lstStyle/>
              <a:p>
                <a:pPr algn="ctr"/>
                <a:endParaRPr>
                  <a:cs typeface="+mn-ea"/>
                  <a:sym typeface="+mn-lt"/>
                </a:endParaRPr>
              </a:p>
            </p:txBody>
          </p:sp>
        </p:grpSp>
        <p:grpSp>
          <p:nvGrpSpPr>
            <p:cNvPr id="22" name="Group 28"/>
            <p:cNvGrpSpPr/>
            <p:nvPr/>
          </p:nvGrpSpPr>
          <p:grpSpPr>
            <a:xfrm>
              <a:off x="1792896" y="2898388"/>
              <a:ext cx="1629751" cy="1629751"/>
              <a:chOff x="0" y="0"/>
              <a:chExt cx="3259500" cy="3259500"/>
            </a:xfrm>
          </p:grpSpPr>
          <p:sp>
            <p:nvSpPr>
              <p:cNvPr id="23" name="is1ide-Oval 29"/>
              <p:cNvSpPr/>
              <p:nvPr/>
            </p:nvSpPr>
            <p:spPr>
              <a:xfrm>
                <a:off x="0" y="0"/>
                <a:ext cx="3259500" cy="3259500"/>
              </a:xfrm>
              <a:prstGeom prst="ellipse">
                <a:avLst/>
              </a:prstGeom>
              <a:blipFill dpi="0" rotWithShape="1">
                <a:blip r:embed="rId7"/>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defTabSz="914377"/>
                <a:endParaRPr sz="2400">
                  <a:cs typeface="+mn-ea"/>
                  <a:sym typeface="+mn-lt"/>
                </a:endParaRPr>
              </a:p>
            </p:txBody>
          </p:sp>
          <p:sp>
            <p:nvSpPr>
              <p:cNvPr id="24" name="is1ide-Freeform: Shape 30"/>
              <p:cNvSpPr/>
              <p:nvPr/>
            </p:nvSpPr>
            <p:spPr>
              <a:xfrm rot="1878951">
                <a:off x="1103273" y="1050034"/>
                <a:ext cx="1129045" cy="1130422"/>
              </a:xfrm>
              <a:custGeom>
                <a:avLst/>
                <a:gdLst/>
                <a:ahLst/>
                <a:cxnLst>
                  <a:cxn ang="0">
                    <a:pos x="wd2" y="hd2"/>
                  </a:cxn>
                  <a:cxn ang="5400000">
                    <a:pos x="wd2" y="hd2"/>
                  </a:cxn>
                  <a:cxn ang="10800000">
                    <a:pos x="wd2" y="hd2"/>
                  </a:cxn>
                  <a:cxn ang="16200000">
                    <a:pos x="wd2" y="hd2"/>
                  </a:cxn>
                </a:cxnLst>
                <a:rect l="0" t="0" r="r" b="b"/>
                <a:pathLst>
                  <a:path w="21600" h="21600" extrusionOk="0">
                    <a:moveTo>
                      <a:pt x="21297" y="7822"/>
                    </a:moveTo>
                    <a:cubicBezTo>
                      <a:pt x="20468" y="10162"/>
                      <a:pt x="18217" y="11779"/>
                      <a:pt x="15729" y="11779"/>
                    </a:cubicBezTo>
                    <a:cubicBezTo>
                      <a:pt x="12478" y="11779"/>
                      <a:pt x="9833" y="9137"/>
                      <a:pt x="9833" y="5890"/>
                    </a:cubicBezTo>
                    <a:cubicBezTo>
                      <a:pt x="9833" y="2642"/>
                      <a:pt x="12478" y="0"/>
                      <a:pt x="15729" y="0"/>
                    </a:cubicBezTo>
                    <a:cubicBezTo>
                      <a:pt x="16690" y="0"/>
                      <a:pt x="17941" y="289"/>
                      <a:pt x="18744" y="828"/>
                    </a:cubicBezTo>
                    <a:cubicBezTo>
                      <a:pt x="18875" y="920"/>
                      <a:pt x="18954" y="1039"/>
                      <a:pt x="18954" y="1196"/>
                    </a:cubicBezTo>
                    <a:cubicBezTo>
                      <a:pt x="18954" y="1341"/>
                      <a:pt x="18862" y="1486"/>
                      <a:pt x="18744" y="1564"/>
                    </a:cubicBezTo>
                    <a:lnTo>
                      <a:pt x="14887" y="3786"/>
                    </a:lnTo>
                    <a:lnTo>
                      <a:pt x="14887" y="6731"/>
                    </a:lnTo>
                    <a:lnTo>
                      <a:pt x="17427" y="8138"/>
                    </a:lnTo>
                    <a:cubicBezTo>
                      <a:pt x="17862" y="7888"/>
                      <a:pt x="20916" y="5969"/>
                      <a:pt x="21179" y="5969"/>
                    </a:cubicBezTo>
                    <a:cubicBezTo>
                      <a:pt x="21442" y="5969"/>
                      <a:pt x="21600" y="6166"/>
                      <a:pt x="21600" y="6429"/>
                    </a:cubicBezTo>
                    <a:cubicBezTo>
                      <a:pt x="21600" y="6863"/>
                      <a:pt x="21442" y="7402"/>
                      <a:pt x="21297" y="7822"/>
                    </a:cubicBezTo>
                    <a:close/>
                    <a:moveTo>
                      <a:pt x="3936" y="16828"/>
                    </a:moveTo>
                    <a:cubicBezTo>
                      <a:pt x="3475" y="16828"/>
                      <a:pt x="3093" y="17209"/>
                      <a:pt x="3093" y="17669"/>
                    </a:cubicBezTo>
                    <a:cubicBezTo>
                      <a:pt x="3093" y="18129"/>
                      <a:pt x="3475" y="18511"/>
                      <a:pt x="3936" y="18511"/>
                    </a:cubicBezTo>
                    <a:cubicBezTo>
                      <a:pt x="4396" y="18511"/>
                      <a:pt x="4778" y="18129"/>
                      <a:pt x="4778" y="17669"/>
                    </a:cubicBezTo>
                    <a:cubicBezTo>
                      <a:pt x="4778" y="17209"/>
                      <a:pt x="4396" y="16828"/>
                      <a:pt x="3936" y="16828"/>
                    </a:cubicBezTo>
                    <a:close/>
                    <a:moveTo>
                      <a:pt x="4278" y="21114"/>
                    </a:moveTo>
                    <a:cubicBezTo>
                      <a:pt x="3975" y="21416"/>
                      <a:pt x="3541" y="21600"/>
                      <a:pt x="3093" y="21600"/>
                    </a:cubicBezTo>
                    <a:cubicBezTo>
                      <a:pt x="2646" y="21600"/>
                      <a:pt x="2211" y="21416"/>
                      <a:pt x="1895" y="21114"/>
                    </a:cubicBezTo>
                    <a:lnTo>
                      <a:pt x="500" y="19694"/>
                    </a:lnTo>
                    <a:cubicBezTo>
                      <a:pt x="184" y="19391"/>
                      <a:pt x="0" y="18958"/>
                      <a:pt x="0" y="18511"/>
                    </a:cubicBezTo>
                    <a:cubicBezTo>
                      <a:pt x="0" y="18064"/>
                      <a:pt x="184" y="17630"/>
                      <a:pt x="500" y="17314"/>
                    </a:cubicBezTo>
                    <a:lnTo>
                      <a:pt x="9464" y="8361"/>
                    </a:lnTo>
                    <a:cubicBezTo>
                      <a:pt x="10148" y="10084"/>
                      <a:pt x="11531" y="11464"/>
                      <a:pt x="13255" y="12148"/>
                    </a:cubicBezTo>
                    <a:cubicBezTo>
                      <a:pt x="13255" y="12148"/>
                      <a:pt x="4278" y="21114"/>
                      <a:pt x="4278" y="21114"/>
                    </a:cubicBezTo>
                    <a:close/>
                  </a:path>
                </a:pathLst>
              </a:custGeom>
              <a:solidFill>
                <a:srgbClr val="FFFFFF"/>
              </a:solidFill>
              <a:ln w="12700" cap="flat">
                <a:noFill/>
                <a:miter lim="400000"/>
              </a:ln>
              <a:effectLst/>
            </p:spPr>
            <p:txBody>
              <a:bodyPr anchor="ctr"/>
              <a:lstStyle/>
              <a:p>
                <a:pPr algn="ctr"/>
                <a:endParaRPr>
                  <a:cs typeface="+mn-ea"/>
                  <a:sym typeface="+mn-lt"/>
                </a:endParaRPr>
              </a:p>
            </p:txBody>
          </p:sp>
        </p:grpSp>
      </p:grpSp>
      <p:sp>
        <p:nvSpPr>
          <p:cNvPr id="48" name="文本框 47">
            <a:extLst>
              <a:ext uri="{FF2B5EF4-FFF2-40B4-BE49-F238E27FC236}">
                <a16:creationId xmlns:a16="http://schemas.microsoft.com/office/drawing/2014/main" id="{822E703C-2F84-4C10-B5C5-92648BDBAD5B}"/>
              </a:ext>
            </a:extLst>
          </p:cNvPr>
          <p:cNvSpPr txBox="1"/>
          <p:nvPr/>
        </p:nvSpPr>
        <p:spPr>
          <a:xfrm>
            <a:off x="4134905" y="417749"/>
            <a:ext cx="3927406" cy="584775"/>
          </a:xfrm>
          <a:prstGeom prst="rect">
            <a:avLst/>
          </a:prstGeom>
          <a:noFill/>
        </p:spPr>
        <p:txBody>
          <a:bodyPr wrap="square" rtlCol="0">
            <a:spAutoFit/>
            <a:scene3d>
              <a:camera prst="orthographicFront"/>
              <a:lightRig rig="threePt" dir="t"/>
            </a:scene3d>
            <a:sp3d contourW="12700"/>
          </a:bodyPr>
          <a:lstStyle/>
          <a:p>
            <a:pPr algn="ctr"/>
            <a:r>
              <a:rPr lang="en-US" altLang="zh-CN" sz="3200" b="1" dirty="0">
                <a:blipFill dpi="0" rotWithShape="1">
                  <a:blip r:embed="rId8"/>
                  <a:srcRect/>
                  <a:tile tx="0" ty="0" sx="100000" sy="100000" flip="none" algn="tl"/>
                </a:blipFill>
                <a:cs typeface="+mn-ea"/>
                <a:sym typeface="+mn-lt"/>
              </a:rPr>
              <a:t>Add title text</a:t>
            </a:r>
            <a:endParaRPr lang="zh-CN" altLang="en-US" sz="3200" b="1" dirty="0">
              <a:blipFill dpi="0" rotWithShape="1">
                <a:blip r:embed="rId8"/>
                <a:srcRect/>
                <a:tile tx="0" ty="0" sx="100000" sy="100000" flip="none" algn="tl"/>
              </a:blipFill>
              <a:cs typeface="+mn-ea"/>
              <a:sym typeface="+mn-lt"/>
            </a:endParaRPr>
          </a:p>
        </p:txBody>
      </p:sp>
      <p:sp>
        <p:nvSpPr>
          <p:cNvPr id="49" name="文本框 48">
            <a:extLst>
              <a:ext uri="{FF2B5EF4-FFF2-40B4-BE49-F238E27FC236}">
                <a16:creationId xmlns:a16="http://schemas.microsoft.com/office/drawing/2014/main" id="{9EC6AF82-BABA-4746-AB3A-314B668772C4}"/>
              </a:ext>
            </a:extLst>
          </p:cNvPr>
          <p:cNvSpPr txBox="1"/>
          <p:nvPr/>
        </p:nvSpPr>
        <p:spPr>
          <a:xfrm>
            <a:off x="3805686" y="1090201"/>
            <a:ext cx="4633464" cy="276999"/>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bg1">
                    <a:lumMod val="75000"/>
                  </a:schemeClr>
                </a:solidFill>
                <a:cs typeface="+mn-ea"/>
                <a:sym typeface="+mn-lt"/>
              </a:rPr>
              <a:t>Click here to add content, content to match the title. </a:t>
            </a:r>
          </a:p>
        </p:txBody>
      </p:sp>
      <p:cxnSp>
        <p:nvCxnSpPr>
          <p:cNvPr id="50" name="直接连接符 49">
            <a:extLst>
              <a:ext uri="{FF2B5EF4-FFF2-40B4-BE49-F238E27FC236}">
                <a16:creationId xmlns:a16="http://schemas.microsoft.com/office/drawing/2014/main" id="{44001C22-A006-4581-AA28-AC32F36E4C2F}"/>
              </a:ext>
            </a:extLst>
          </p:cNvPr>
          <p:cNvCxnSpPr>
            <a:cxnSpLocks/>
          </p:cNvCxnSpPr>
          <p:nvPr/>
        </p:nvCxnSpPr>
        <p:spPr>
          <a:xfrm>
            <a:off x="5935784" y="1040624"/>
            <a:ext cx="320432" cy="0"/>
          </a:xfrm>
          <a:prstGeom prst="line">
            <a:avLst/>
          </a:prstGeom>
          <a:ln w="28575">
            <a:solidFill>
              <a:srgbClr val="AB3250"/>
            </a:solidFill>
          </a:ln>
        </p:spPr>
        <p:style>
          <a:lnRef idx="1">
            <a:schemeClr val="accent1"/>
          </a:lnRef>
          <a:fillRef idx="0">
            <a:schemeClr val="accent1"/>
          </a:fillRef>
          <a:effectRef idx="0">
            <a:schemeClr val="accent1"/>
          </a:effectRef>
          <a:fontRef idx="minor">
            <a:schemeClr val="tx1"/>
          </a:fontRef>
        </p:style>
      </p:cxnSp>
      <p:grpSp>
        <p:nvGrpSpPr>
          <p:cNvPr id="51" name="组合 50">
            <a:extLst>
              <a:ext uri="{FF2B5EF4-FFF2-40B4-BE49-F238E27FC236}">
                <a16:creationId xmlns:a16="http://schemas.microsoft.com/office/drawing/2014/main" id="{CCA586D3-5165-497F-9AAC-0E5BDAAA4A8E}"/>
              </a:ext>
            </a:extLst>
          </p:cNvPr>
          <p:cNvGrpSpPr/>
          <p:nvPr/>
        </p:nvGrpSpPr>
        <p:grpSpPr>
          <a:xfrm>
            <a:off x="1637402" y="4722405"/>
            <a:ext cx="2183924" cy="839316"/>
            <a:chOff x="2916410" y="2343753"/>
            <a:chExt cx="2183924" cy="839316"/>
          </a:xfrm>
        </p:grpSpPr>
        <p:sp>
          <p:nvSpPr>
            <p:cNvPr id="52" name="文本框 51">
              <a:extLst>
                <a:ext uri="{FF2B5EF4-FFF2-40B4-BE49-F238E27FC236}">
                  <a16:creationId xmlns:a16="http://schemas.microsoft.com/office/drawing/2014/main" id="{5C99EBD0-5830-4110-946B-23F9DB17068C}"/>
                </a:ext>
              </a:extLst>
            </p:cNvPr>
            <p:cNvSpPr txBox="1"/>
            <p:nvPr/>
          </p:nvSpPr>
          <p:spPr>
            <a:xfrm>
              <a:off x="3076955" y="2343753"/>
              <a:ext cx="1862835" cy="338554"/>
            </a:xfrm>
            <a:prstGeom prst="rect">
              <a:avLst/>
            </a:prstGeom>
            <a:noFill/>
          </p:spPr>
          <p:txBody>
            <a:bodyPr wrap="square" rtlCol="0">
              <a:spAutoFit/>
              <a:scene3d>
                <a:camera prst="orthographicFront"/>
                <a:lightRig rig="threePt" dir="t"/>
              </a:scene3d>
              <a:sp3d contourW="12700"/>
            </a:bodyPr>
            <a:lstStyle/>
            <a:p>
              <a:pPr algn="ctr"/>
              <a:r>
                <a:rPr lang="en-US" altLang="zh-CN" sz="1600" b="1" dirty="0">
                  <a:solidFill>
                    <a:schemeClr val="tx1">
                      <a:lumMod val="75000"/>
                      <a:lumOff val="25000"/>
                    </a:schemeClr>
                  </a:solidFill>
                  <a:cs typeface="+mn-ea"/>
                  <a:sym typeface="+mn-lt"/>
                </a:rPr>
                <a:t>Add title text</a:t>
              </a:r>
              <a:endParaRPr lang="zh-CN" altLang="en-US" sz="1600" b="1" dirty="0">
                <a:solidFill>
                  <a:schemeClr val="tx1">
                    <a:lumMod val="75000"/>
                    <a:lumOff val="25000"/>
                  </a:schemeClr>
                </a:solidFill>
                <a:cs typeface="+mn-ea"/>
                <a:sym typeface="+mn-lt"/>
              </a:endParaRPr>
            </a:p>
          </p:txBody>
        </p:sp>
        <p:sp>
          <p:nvSpPr>
            <p:cNvPr id="53" name="文本框 52">
              <a:extLst>
                <a:ext uri="{FF2B5EF4-FFF2-40B4-BE49-F238E27FC236}">
                  <a16:creationId xmlns:a16="http://schemas.microsoft.com/office/drawing/2014/main" id="{DF104ED3-DA20-4C4D-B09A-1622124440A0}"/>
                </a:ext>
              </a:extLst>
            </p:cNvPr>
            <p:cNvSpPr txBox="1"/>
            <p:nvPr/>
          </p:nvSpPr>
          <p:spPr>
            <a:xfrm>
              <a:off x="2916410" y="2687228"/>
              <a:ext cx="2183924" cy="49584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bg1">
                      <a:lumMod val="50000"/>
                    </a:schemeClr>
                  </a:solidFill>
                  <a:cs typeface="+mn-ea"/>
                  <a:sym typeface="+mn-lt"/>
                </a:rPr>
                <a:t>Click here to add content, content to match the title. </a:t>
              </a:r>
            </a:p>
          </p:txBody>
        </p:sp>
      </p:grpSp>
      <p:grpSp>
        <p:nvGrpSpPr>
          <p:cNvPr id="55" name="组合 54">
            <a:extLst>
              <a:ext uri="{FF2B5EF4-FFF2-40B4-BE49-F238E27FC236}">
                <a16:creationId xmlns:a16="http://schemas.microsoft.com/office/drawing/2014/main" id="{38074FF0-E70B-4B1F-A9F7-044AF10424ED}"/>
              </a:ext>
            </a:extLst>
          </p:cNvPr>
          <p:cNvGrpSpPr/>
          <p:nvPr/>
        </p:nvGrpSpPr>
        <p:grpSpPr>
          <a:xfrm>
            <a:off x="3862731" y="4722405"/>
            <a:ext cx="2183924" cy="839316"/>
            <a:chOff x="2916410" y="2343753"/>
            <a:chExt cx="2183924" cy="839316"/>
          </a:xfrm>
        </p:grpSpPr>
        <p:sp>
          <p:nvSpPr>
            <p:cNvPr id="56" name="文本框 55">
              <a:extLst>
                <a:ext uri="{FF2B5EF4-FFF2-40B4-BE49-F238E27FC236}">
                  <a16:creationId xmlns:a16="http://schemas.microsoft.com/office/drawing/2014/main" id="{D03FC244-A8CB-4682-ACD8-4EF068E0B2F9}"/>
                </a:ext>
              </a:extLst>
            </p:cNvPr>
            <p:cNvSpPr txBox="1"/>
            <p:nvPr/>
          </p:nvSpPr>
          <p:spPr>
            <a:xfrm>
              <a:off x="3076955" y="2343753"/>
              <a:ext cx="1862835" cy="338554"/>
            </a:xfrm>
            <a:prstGeom prst="rect">
              <a:avLst/>
            </a:prstGeom>
            <a:noFill/>
          </p:spPr>
          <p:txBody>
            <a:bodyPr wrap="square" rtlCol="0">
              <a:spAutoFit/>
              <a:scene3d>
                <a:camera prst="orthographicFront"/>
                <a:lightRig rig="threePt" dir="t"/>
              </a:scene3d>
              <a:sp3d contourW="12700"/>
            </a:bodyPr>
            <a:lstStyle/>
            <a:p>
              <a:pPr algn="ctr"/>
              <a:r>
                <a:rPr lang="en-US" altLang="zh-CN" sz="1600" b="1" dirty="0">
                  <a:solidFill>
                    <a:schemeClr val="tx1">
                      <a:lumMod val="75000"/>
                      <a:lumOff val="25000"/>
                    </a:schemeClr>
                  </a:solidFill>
                  <a:cs typeface="+mn-ea"/>
                  <a:sym typeface="+mn-lt"/>
                </a:rPr>
                <a:t>Add title text</a:t>
              </a:r>
              <a:endParaRPr lang="zh-CN" altLang="en-US" sz="1600" b="1" dirty="0">
                <a:solidFill>
                  <a:schemeClr val="tx1">
                    <a:lumMod val="75000"/>
                    <a:lumOff val="25000"/>
                  </a:schemeClr>
                </a:solidFill>
                <a:cs typeface="+mn-ea"/>
                <a:sym typeface="+mn-lt"/>
              </a:endParaRPr>
            </a:p>
          </p:txBody>
        </p:sp>
        <p:sp>
          <p:nvSpPr>
            <p:cNvPr id="57" name="文本框 56">
              <a:extLst>
                <a:ext uri="{FF2B5EF4-FFF2-40B4-BE49-F238E27FC236}">
                  <a16:creationId xmlns:a16="http://schemas.microsoft.com/office/drawing/2014/main" id="{BAF98B0F-5872-4925-B135-8D708F1FAA17}"/>
                </a:ext>
              </a:extLst>
            </p:cNvPr>
            <p:cNvSpPr txBox="1"/>
            <p:nvPr/>
          </p:nvSpPr>
          <p:spPr>
            <a:xfrm>
              <a:off x="2916410" y="2687228"/>
              <a:ext cx="2183924" cy="49584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bg1">
                      <a:lumMod val="50000"/>
                    </a:schemeClr>
                  </a:solidFill>
                  <a:cs typeface="+mn-ea"/>
                  <a:sym typeface="+mn-lt"/>
                </a:rPr>
                <a:t>Click here to add content, content to match the title. </a:t>
              </a:r>
            </a:p>
          </p:txBody>
        </p:sp>
      </p:grpSp>
      <p:grpSp>
        <p:nvGrpSpPr>
          <p:cNvPr id="58" name="组合 57">
            <a:extLst>
              <a:ext uri="{FF2B5EF4-FFF2-40B4-BE49-F238E27FC236}">
                <a16:creationId xmlns:a16="http://schemas.microsoft.com/office/drawing/2014/main" id="{C6D07DC0-1CB0-4C4D-BBC5-394329D08129}"/>
              </a:ext>
            </a:extLst>
          </p:cNvPr>
          <p:cNvGrpSpPr/>
          <p:nvPr/>
        </p:nvGrpSpPr>
        <p:grpSpPr>
          <a:xfrm>
            <a:off x="6088060" y="4722405"/>
            <a:ext cx="2183924" cy="839316"/>
            <a:chOff x="2916410" y="2343753"/>
            <a:chExt cx="2183924" cy="839316"/>
          </a:xfrm>
        </p:grpSpPr>
        <p:sp>
          <p:nvSpPr>
            <p:cNvPr id="59" name="文本框 58">
              <a:extLst>
                <a:ext uri="{FF2B5EF4-FFF2-40B4-BE49-F238E27FC236}">
                  <a16:creationId xmlns:a16="http://schemas.microsoft.com/office/drawing/2014/main" id="{1316D70E-51E1-4562-A6FA-12BBC3C4998C}"/>
                </a:ext>
              </a:extLst>
            </p:cNvPr>
            <p:cNvSpPr txBox="1"/>
            <p:nvPr/>
          </p:nvSpPr>
          <p:spPr>
            <a:xfrm>
              <a:off x="3076955" y="2343753"/>
              <a:ext cx="1862835" cy="338554"/>
            </a:xfrm>
            <a:prstGeom prst="rect">
              <a:avLst/>
            </a:prstGeom>
            <a:noFill/>
          </p:spPr>
          <p:txBody>
            <a:bodyPr wrap="square" rtlCol="0">
              <a:spAutoFit/>
              <a:scene3d>
                <a:camera prst="orthographicFront"/>
                <a:lightRig rig="threePt" dir="t"/>
              </a:scene3d>
              <a:sp3d contourW="12700"/>
            </a:bodyPr>
            <a:lstStyle/>
            <a:p>
              <a:pPr algn="ctr"/>
              <a:r>
                <a:rPr lang="en-US" altLang="zh-CN" sz="1600" b="1" dirty="0">
                  <a:solidFill>
                    <a:schemeClr val="tx1">
                      <a:lumMod val="75000"/>
                      <a:lumOff val="25000"/>
                    </a:schemeClr>
                  </a:solidFill>
                  <a:cs typeface="+mn-ea"/>
                  <a:sym typeface="+mn-lt"/>
                </a:rPr>
                <a:t>Add title text</a:t>
              </a:r>
              <a:endParaRPr lang="zh-CN" altLang="en-US" sz="1600" b="1" dirty="0">
                <a:solidFill>
                  <a:schemeClr val="tx1">
                    <a:lumMod val="75000"/>
                    <a:lumOff val="25000"/>
                  </a:schemeClr>
                </a:solidFill>
                <a:cs typeface="+mn-ea"/>
                <a:sym typeface="+mn-lt"/>
              </a:endParaRPr>
            </a:p>
          </p:txBody>
        </p:sp>
        <p:sp>
          <p:nvSpPr>
            <p:cNvPr id="60" name="文本框 59">
              <a:extLst>
                <a:ext uri="{FF2B5EF4-FFF2-40B4-BE49-F238E27FC236}">
                  <a16:creationId xmlns:a16="http://schemas.microsoft.com/office/drawing/2014/main" id="{5036B21E-CB6B-4B53-8BC5-1041A103CFCC}"/>
                </a:ext>
              </a:extLst>
            </p:cNvPr>
            <p:cNvSpPr txBox="1"/>
            <p:nvPr/>
          </p:nvSpPr>
          <p:spPr>
            <a:xfrm>
              <a:off x="2916410" y="2687228"/>
              <a:ext cx="2183924" cy="49584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bg1">
                      <a:lumMod val="50000"/>
                    </a:schemeClr>
                  </a:solidFill>
                  <a:cs typeface="+mn-ea"/>
                  <a:sym typeface="+mn-lt"/>
                </a:rPr>
                <a:t>Click here to add content, content to match the title. </a:t>
              </a:r>
            </a:p>
          </p:txBody>
        </p:sp>
      </p:grpSp>
      <p:grpSp>
        <p:nvGrpSpPr>
          <p:cNvPr id="61" name="组合 60">
            <a:extLst>
              <a:ext uri="{FF2B5EF4-FFF2-40B4-BE49-F238E27FC236}">
                <a16:creationId xmlns:a16="http://schemas.microsoft.com/office/drawing/2014/main" id="{882C6C2D-7682-4FAD-B31D-6A518815C9A5}"/>
              </a:ext>
            </a:extLst>
          </p:cNvPr>
          <p:cNvGrpSpPr/>
          <p:nvPr/>
        </p:nvGrpSpPr>
        <p:grpSpPr>
          <a:xfrm>
            <a:off x="8313389" y="4722405"/>
            <a:ext cx="2183924" cy="839316"/>
            <a:chOff x="2916410" y="2343753"/>
            <a:chExt cx="2183924" cy="839316"/>
          </a:xfrm>
        </p:grpSpPr>
        <p:sp>
          <p:nvSpPr>
            <p:cNvPr id="62" name="文本框 61">
              <a:extLst>
                <a:ext uri="{FF2B5EF4-FFF2-40B4-BE49-F238E27FC236}">
                  <a16:creationId xmlns:a16="http://schemas.microsoft.com/office/drawing/2014/main" id="{BA796439-7721-45E1-AF1C-9C0BA8195BD1}"/>
                </a:ext>
              </a:extLst>
            </p:cNvPr>
            <p:cNvSpPr txBox="1"/>
            <p:nvPr/>
          </p:nvSpPr>
          <p:spPr>
            <a:xfrm>
              <a:off x="3076955" y="2343753"/>
              <a:ext cx="1862835" cy="338554"/>
            </a:xfrm>
            <a:prstGeom prst="rect">
              <a:avLst/>
            </a:prstGeom>
            <a:noFill/>
          </p:spPr>
          <p:txBody>
            <a:bodyPr wrap="square" rtlCol="0">
              <a:spAutoFit/>
              <a:scene3d>
                <a:camera prst="orthographicFront"/>
                <a:lightRig rig="threePt" dir="t"/>
              </a:scene3d>
              <a:sp3d contourW="12700"/>
            </a:bodyPr>
            <a:lstStyle/>
            <a:p>
              <a:pPr algn="ctr"/>
              <a:r>
                <a:rPr lang="en-US" altLang="zh-CN" sz="1600" b="1" dirty="0">
                  <a:solidFill>
                    <a:schemeClr val="tx1">
                      <a:lumMod val="75000"/>
                      <a:lumOff val="25000"/>
                    </a:schemeClr>
                  </a:solidFill>
                  <a:cs typeface="+mn-ea"/>
                  <a:sym typeface="+mn-lt"/>
                </a:rPr>
                <a:t>Add title text</a:t>
              </a:r>
              <a:endParaRPr lang="zh-CN" altLang="en-US" sz="1600" b="1" dirty="0">
                <a:solidFill>
                  <a:schemeClr val="tx1">
                    <a:lumMod val="75000"/>
                    <a:lumOff val="25000"/>
                  </a:schemeClr>
                </a:solidFill>
                <a:cs typeface="+mn-ea"/>
                <a:sym typeface="+mn-lt"/>
              </a:endParaRPr>
            </a:p>
          </p:txBody>
        </p:sp>
        <p:sp>
          <p:nvSpPr>
            <p:cNvPr id="63" name="文本框 62">
              <a:extLst>
                <a:ext uri="{FF2B5EF4-FFF2-40B4-BE49-F238E27FC236}">
                  <a16:creationId xmlns:a16="http://schemas.microsoft.com/office/drawing/2014/main" id="{0854B113-39D2-4DFE-8305-B9BA9915EC5C}"/>
                </a:ext>
              </a:extLst>
            </p:cNvPr>
            <p:cNvSpPr txBox="1"/>
            <p:nvPr/>
          </p:nvSpPr>
          <p:spPr>
            <a:xfrm>
              <a:off x="2916410" y="2687228"/>
              <a:ext cx="2183924" cy="49584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bg1">
                      <a:lumMod val="50000"/>
                    </a:schemeClr>
                  </a:solidFill>
                  <a:cs typeface="+mn-ea"/>
                  <a:sym typeface="+mn-lt"/>
                </a:rPr>
                <a:t>Click here to add content, content to match the title. </a:t>
              </a:r>
            </a:p>
          </p:txBody>
        </p:sp>
      </p:grpSp>
    </p:spTree>
    <p:custDataLst>
      <p:tags r:id="rId1"/>
    </p:custDataLst>
    <p:extLst>
      <p:ext uri="{BB962C8B-B14F-4D97-AF65-F5344CB8AC3E}">
        <p14:creationId xmlns:p14="http://schemas.microsoft.com/office/powerpoint/2010/main" val="170634808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0" presetClass="entr" presetSubtype="0" fill="hold" nodeType="with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750"/>
                                        <p:tgtEl>
                                          <p:spTgt spid="51"/>
                                        </p:tgtEl>
                                      </p:cBhvr>
                                    </p:animEffect>
                                  </p:childTnLst>
                                </p:cTn>
                              </p:par>
                              <p:par>
                                <p:cTn id="13" presetID="42" presetClass="path" presetSubtype="0" fill="hold" nodeType="withEffect">
                                  <p:stCondLst>
                                    <p:cond delay="0"/>
                                  </p:stCondLst>
                                  <p:childTnLst>
                                    <p:animMotion origin="layout" path="M 0.04622 4.81481E-6 L 1.875E-6 4.81481E-6 " pathEditMode="relative" rAng="0" ptsTypes="AA">
                                      <p:cBhvr>
                                        <p:cTn id="14" dur="750" fill="hold"/>
                                        <p:tgtEl>
                                          <p:spTgt spid="51"/>
                                        </p:tgtEl>
                                        <p:attrNameLst>
                                          <p:attrName>ppt_x</p:attrName>
                                          <p:attrName>ppt_y</p:attrName>
                                        </p:attrNameLst>
                                      </p:cBhvr>
                                      <p:rCtr x="-2318" y="0"/>
                                    </p:animMotion>
                                  </p:childTnLst>
                                </p:cTn>
                              </p:par>
                              <p:par>
                                <p:cTn id="15" presetID="10" presetClass="entr" presetSubtype="0"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750"/>
                                        <p:tgtEl>
                                          <p:spTgt spid="55"/>
                                        </p:tgtEl>
                                      </p:cBhvr>
                                    </p:animEffect>
                                  </p:childTnLst>
                                </p:cTn>
                              </p:par>
                              <p:par>
                                <p:cTn id="18" presetID="42" presetClass="path" presetSubtype="0" fill="hold" nodeType="withEffect">
                                  <p:stCondLst>
                                    <p:cond delay="0"/>
                                  </p:stCondLst>
                                  <p:childTnLst>
                                    <p:animMotion origin="layout" path="M 0.04622 4.81481E-6 L -2.08333E-7 4.81481E-6 " pathEditMode="relative" rAng="0" ptsTypes="AA">
                                      <p:cBhvr>
                                        <p:cTn id="19" dur="750" fill="hold"/>
                                        <p:tgtEl>
                                          <p:spTgt spid="55"/>
                                        </p:tgtEl>
                                        <p:attrNameLst>
                                          <p:attrName>ppt_x</p:attrName>
                                          <p:attrName>ppt_y</p:attrName>
                                        </p:attrNameLst>
                                      </p:cBhvr>
                                      <p:rCtr x="-2318" y="0"/>
                                    </p:animMotion>
                                  </p:childTnLst>
                                </p:cTn>
                              </p:par>
                              <p:par>
                                <p:cTn id="20" presetID="10" presetClass="entr" presetSubtype="0" fill="hold"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750"/>
                                        <p:tgtEl>
                                          <p:spTgt spid="58"/>
                                        </p:tgtEl>
                                      </p:cBhvr>
                                    </p:animEffect>
                                  </p:childTnLst>
                                </p:cTn>
                              </p:par>
                              <p:par>
                                <p:cTn id="23" presetID="42" presetClass="path" presetSubtype="0" fill="hold" nodeType="withEffect">
                                  <p:stCondLst>
                                    <p:cond delay="0"/>
                                  </p:stCondLst>
                                  <p:childTnLst>
                                    <p:animMotion origin="layout" path="M 0.04623 4.81481E-6 L -2.29167E-6 4.81481E-6 " pathEditMode="relative" rAng="0" ptsTypes="AA">
                                      <p:cBhvr>
                                        <p:cTn id="24" dur="750" fill="hold"/>
                                        <p:tgtEl>
                                          <p:spTgt spid="58"/>
                                        </p:tgtEl>
                                        <p:attrNameLst>
                                          <p:attrName>ppt_x</p:attrName>
                                          <p:attrName>ppt_y</p:attrName>
                                        </p:attrNameLst>
                                      </p:cBhvr>
                                      <p:rCtr x="-2318" y="0"/>
                                    </p:animMotion>
                                  </p:childTnLst>
                                </p:cTn>
                              </p:par>
                              <p:par>
                                <p:cTn id="25" presetID="10" presetClass="entr" presetSubtype="0" fill="hold" nodeType="with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750"/>
                                        <p:tgtEl>
                                          <p:spTgt spid="61"/>
                                        </p:tgtEl>
                                      </p:cBhvr>
                                    </p:animEffect>
                                  </p:childTnLst>
                                </p:cTn>
                              </p:par>
                              <p:par>
                                <p:cTn id="28" presetID="42" presetClass="path" presetSubtype="0" fill="hold" nodeType="withEffect">
                                  <p:stCondLst>
                                    <p:cond delay="0"/>
                                  </p:stCondLst>
                                  <p:childTnLst>
                                    <p:animMotion origin="layout" path="M 0.04623 4.81481E-6 L -4.16667E-6 4.81481E-6 " pathEditMode="relative" rAng="0" ptsTypes="AA">
                                      <p:cBhvr>
                                        <p:cTn id="29" dur="750" fill="hold"/>
                                        <p:tgtEl>
                                          <p:spTgt spid="61"/>
                                        </p:tgtEl>
                                        <p:attrNameLst>
                                          <p:attrName>ppt_x</p:attrName>
                                          <p:attrName>ppt_y</p:attrName>
                                        </p:attrNameLst>
                                      </p:cBhvr>
                                      <p:rCtr x="-231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任意多边形: 形状 35">
            <a:extLst>
              <a:ext uri="{FF2B5EF4-FFF2-40B4-BE49-F238E27FC236}">
                <a16:creationId xmlns:a16="http://schemas.microsoft.com/office/drawing/2014/main" id="{9C015071-793D-4183-95C8-E613B9A4A230}"/>
              </a:ext>
            </a:extLst>
          </p:cNvPr>
          <p:cNvSpPr/>
          <p:nvPr/>
        </p:nvSpPr>
        <p:spPr>
          <a:xfrm>
            <a:off x="5237080" y="3251616"/>
            <a:ext cx="1717840" cy="1380294"/>
          </a:xfrm>
          <a:custGeom>
            <a:avLst/>
            <a:gdLst>
              <a:gd name="connsiteX0" fmla="*/ 305479 w 1417422"/>
              <a:gd name="connsiteY0" fmla="*/ 0 h 1138906"/>
              <a:gd name="connsiteX1" fmla="*/ 1111943 w 1417422"/>
              <a:gd name="connsiteY1" fmla="*/ 0 h 1138906"/>
              <a:gd name="connsiteX2" fmla="*/ 1417422 w 1417422"/>
              <a:gd name="connsiteY2" fmla="*/ 569453 h 1138906"/>
              <a:gd name="connsiteX3" fmla="*/ 1111943 w 1417422"/>
              <a:gd name="connsiteY3" fmla="*/ 1138906 h 1138906"/>
              <a:gd name="connsiteX4" fmla="*/ 305479 w 1417422"/>
              <a:gd name="connsiteY4" fmla="*/ 1138906 h 1138906"/>
              <a:gd name="connsiteX5" fmla="*/ 0 w 1417422"/>
              <a:gd name="connsiteY5" fmla="*/ 569453 h 113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422" h="1138906">
                <a:moveTo>
                  <a:pt x="305479" y="0"/>
                </a:moveTo>
                <a:lnTo>
                  <a:pt x="1111943" y="0"/>
                </a:lnTo>
                <a:lnTo>
                  <a:pt x="1417422" y="569453"/>
                </a:lnTo>
                <a:lnTo>
                  <a:pt x="1111943" y="1138906"/>
                </a:lnTo>
                <a:lnTo>
                  <a:pt x="305479" y="1138906"/>
                </a:lnTo>
                <a:lnTo>
                  <a:pt x="0" y="569453"/>
                </a:lnTo>
                <a:close/>
              </a:path>
            </a:pathLst>
          </a:custGeom>
          <a:blipFill>
            <a:blip r:embed="rId3" cstate="screen">
              <a:extLst>
                <a:ext uri="{28A0092B-C50C-407E-A947-70E740481C1C}">
                  <a14:useLocalDpi xmlns:a14="http://schemas.microsoft.com/office/drawing/2010/main"/>
                </a:ext>
              </a:extLst>
            </a:blip>
            <a:srcRect/>
            <a:stretch>
              <a:fillRect/>
            </a:stretch>
          </a:blip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 name="六边形 2">
            <a:extLst>
              <a:ext uri="{FF2B5EF4-FFF2-40B4-BE49-F238E27FC236}">
                <a16:creationId xmlns:a16="http://schemas.microsoft.com/office/drawing/2014/main" id="{9E59D36B-0859-44E5-AB4E-7E84F7671A04}"/>
              </a:ext>
            </a:extLst>
          </p:cNvPr>
          <p:cNvSpPr/>
          <p:nvPr/>
        </p:nvSpPr>
        <p:spPr>
          <a:xfrm>
            <a:off x="3931284" y="2535382"/>
            <a:ext cx="1417422" cy="1221916"/>
          </a:xfrm>
          <a:prstGeom prst="hexagon">
            <a:avLst/>
          </a:prstGeom>
          <a:blipFill>
            <a:blip r:embed="rId4"/>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defTabSz="914377"/>
            <a:endParaRPr lang="zh-CN" altLang="en-US" sz="2400">
              <a:cs typeface="+mn-ea"/>
              <a:sym typeface="+mn-lt"/>
            </a:endParaRPr>
          </a:p>
        </p:txBody>
      </p:sp>
      <p:sp>
        <p:nvSpPr>
          <p:cNvPr id="4" name="六边形 3">
            <a:extLst>
              <a:ext uri="{FF2B5EF4-FFF2-40B4-BE49-F238E27FC236}">
                <a16:creationId xmlns:a16="http://schemas.microsoft.com/office/drawing/2014/main" id="{C06B590B-FFFA-4C4D-BEC3-CC03A4B6E7A1}"/>
              </a:ext>
            </a:extLst>
          </p:cNvPr>
          <p:cNvSpPr/>
          <p:nvPr/>
        </p:nvSpPr>
        <p:spPr>
          <a:xfrm>
            <a:off x="6843295" y="2535382"/>
            <a:ext cx="1417422" cy="1221916"/>
          </a:xfrm>
          <a:prstGeom prst="hexagon">
            <a:avLst/>
          </a:prstGeom>
          <a:blipFill dpi="0" rotWithShape="1">
            <a:blip r:embed="rId5"/>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defTabSz="914377"/>
            <a:endParaRPr lang="zh-CN" altLang="en-US" sz="2400">
              <a:cs typeface="+mn-ea"/>
              <a:sym typeface="+mn-lt"/>
            </a:endParaRPr>
          </a:p>
        </p:txBody>
      </p:sp>
      <p:sp>
        <p:nvSpPr>
          <p:cNvPr id="5" name="六边形 4">
            <a:extLst>
              <a:ext uri="{FF2B5EF4-FFF2-40B4-BE49-F238E27FC236}">
                <a16:creationId xmlns:a16="http://schemas.microsoft.com/office/drawing/2014/main" id="{312D1B19-8F85-4CA1-9572-0AB3E7B7D976}"/>
              </a:ext>
            </a:extLst>
          </p:cNvPr>
          <p:cNvSpPr/>
          <p:nvPr/>
        </p:nvSpPr>
        <p:spPr>
          <a:xfrm>
            <a:off x="3931284" y="4126228"/>
            <a:ext cx="1417422" cy="1221916"/>
          </a:xfrm>
          <a:prstGeom prst="hexagon">
            <a:avLst/>
          </a:prstGeom>
          <a:blipFill>
            <a:blip r:embed="rId6"/>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defTabSz="914377"/>
            <a:endParaRPr lang="zh-CN" altLang="en-US" sz="2400">
              <a:cs typeface="+mn-ea"/>
              <a:sym typeface="+mn-lt"/>
            </a:endParaRPr>
          </a:p>
        </p:txBody>
      </p:sp>
      <p:sp>
        <p:nvSpPr>
          <p:cNvPr id="6" name="六边形 5">
            <a:extLst>
              <a:ext uri="{FF2B5EF4-FFF2-40B4-BE49-F238E27FC236}">
                <a16:creationId xmlns:a16="http://schemas.microsoft.com/office/drawing/2014/main" id="{ED673899-9A3D-40B8-BF45-DF61BE92F54B}"/>
              </a:ext>
            </a:extLst>
          </p:cNvPr>
          <p:cNvSpPr/>
          <p:nvPr/>
        </p:nvSpPr>
        <p:spPr>
          <a:xfrm>
            <a:off x="6843295" y="4126228"/>
            <a:ext cx="1417422" cy="1221916"/>
          </a:xfrm>
          <a:prstGeom prst="hexagon">
            <a:avLst/>
          </a:prstGeom>
          <a:blipFill>
            <a:blip r:embed="rId4"/>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defTabSz="914377"/>
            <a:endParaRPr lang="zh-CN" altLang="en-US" sz="2400">
              <a:cs typeface="+mn-ea"/>
              <a:sym typeface="+mn-lt"/>
            </a:endParaRPr>
          </a:p>
        </p:txBody>
      </p:sp>
      <p:sp>
        <p:nvSpPr>
          <p:cNvPr id="8" name="椭圆 12">
            <a:extLst>
              <a:ext uri="{FF2B5EF4-FFF2-40B4-BE49-F238E27FC236}">
                <a16:creationId xmlns:a16="http://schemas.microsoft.com/office/drawing/2014/main" id="{02C29DAD-9066-4CBC-A199-905EE92BE776}"/>
              </a:ext>
            </a:extLst>
          </p:cNvPr>
          <p:cNvSpPr/>
          <p:nvPr/>
        </p:nvSpPr>
        <p:spPr>
          <a:xfrm>
            <a:off x="4329478" y="2859949"/>
            <a:ext cx="621032" cy="572782"/>
          </a:xfrm>
          <a:custGeom>
            <a:avLst/>
            <a:gdLst>
              <a:gd name="connsiteX0" fmla="*/ 176147 w 578111"/>
              <a:gd name="connsiteY0" fmla="*/ 221031 h 533197"/>
              <a:gd name="connsiteX1" fmla="*/ 212154 w 578111"/>
              <a:gd name="connsiteY1" fmla="*/ 256947 h 533197"/>
              <a:gd name="connsiteX2" fmla="*/ 212154 w 578111"/>
              <a:gd name="connsiteY2" fmla="*/ 348118 h 533197"/>
              <a:gd name="connsiteX3" fmla="*/ 176147 w 578111"/>
              <a:gd name="connsiteY3" fmla="*/ 384955 h 533197"/>
              <a:gd name="connsiteX4" fmla="*/ 139217 w 578111"/>
              <a:gd name="connsiteY4" fmla="*/ 348118 h 533197"/>
              <a:gd name="connsiteX5" fmla="*/ 139217 w 578111"/>
              <a:gd name="connsiteY5" fmla="*/ 256947 h 533197"/>
              <a:gd name="connsiteX6" fmla="*/ 176147 w 578111"/>
              <a:gd name="connsiteY6" fmla="*/ 221031 h 533197"/>
              <a:gd name="connsiteX7" fmla="*/ 267503 w 578111"/>
              <a:gd name="connsiteY7" fmla="*/ 184193 h 533197"/>
              <a:gd name="connsiteX8" fmla="*/ 303437 w 578111"/>
              <a:gd name="connsiteY8" fmla="*/ 221030 h 533197"/>
              <a:gd name="connsiteX9" fmla="*/ 303437 w 578111"/>
              <a:gd name="connsiteY9" fmla="*/ 348119 h 533197"/>
              <a:gd name="connsiteX10" fmla="*/ 267503 w 578111"/>
              <a:gd name="connsiteY10" fmla="*/ 384956 h 533197"/>
              <a:gd name="connsiteX11" fmla="*/ 230648 w 578111"/>
              <a:gd name="connsiteY11" fmla="*/ 348119 h 533197"/>
              <a:gd name="connsiteX12" fmla="*/ 230648 w 578111"/>
              <a:gd name="connsiteY12" fmla="*/ 221030 h 533197"/>
              <a:gd name="connsiteX13" fmla="*/ 267503 w 578111"/>
              <a:gd name="connsiteY13" fmla="*/ 184193 h 533197"/>
              <a:gd name="connsiteX14" fmla="*/ 357937 w 578111"/>
              <a:gd name="connsiteY14" fmla="*/ 148390 h 533197"/>
              <a:gd name="connsiteX15" fmla="*/ 394867 w 578111"/>
              <a:gd name="connsiteY15" fmla="*/ 184289 h 533197"/>
              <a:gd name="connsiteX16" fmla="*/ 394867 w 578111"/>
              <a:gd name="connsiteY16" fmla="*/ 348136 h 533197"/>
              <a:gd name="connsiteX17" fmla="*/ 357937 w 578111"/>
              <a:gd name="connsiteY17" fmla="*/ 384955 h 533197"/>
              <a:gd name="connsiteX18" fmla="*/ 321930 w 578111"/>
              <a:gd name="connsiteY18" fmla="*/ 348136 h 533197"/>
              <a:gd name="connsiteX19" fmla="*/ 321930 w 578111"/>
              <a:gd name="connsiteY19" fmla="*/ 184289 h 533197"/>
              <a:gd name="connsiteX20" fmla="*/ 357937 w 578111"/>
              <a:gd name="connsiteY20" fmla="*/ 148390 h 533197"/>
              <a:gd name="connsiteX21" fmla="*/ 267469 w 578111"/>
              <a:gd name="connsiteY21" fmla="*/ 0 h 533197"/>
              <a:gd name="connsiteX22" fmla="*/ 529404 w 578111"/>
              <a:gd name="connsiteY22" fmla="*/ 218252 h 533197"/>
              <a:gd name="connsiteX23" fmla="*/ 566296 w 578111"/>
              <a:gd name="connsiteY23" fmla="*/ 218252 h 533197"/>
              <a:gd name="connsiteX24" fmla="*/ 576441 w 578111"/>
              <a:gd name="connsiteY24" fmla="*/ 224698 h 533197"/>
              <a:gd name="connsiteX25" fmla="*/ 575519 w 578111"/>
              <a:gd name="connsiteY25" fmla="*/ 237590 h 533197"/>
              <a:gd name="connsiteX26" fmla="*/ 514647 w 578111"/>
              <a:gd name="connsiteY26" fmla="*/ 310341 h 533197"/>
              <a:gd name="connsiteX27" fmla="*/ 505424 w 578111"/>
              <a:gd name="connsiteY27" fmla="*/ 314945 h 533197"/>
              <a:gd name="connsiteX28" fmla="*/ 496201 w 578111"/>
              <a:gd name="connsiteY28" fmla="*/ 310341 h 533197"/>
              <a:gd name="connsiteX29" fmla="*/ 435328 w 578111"/>
              <a:gd name="connsiteY29" fmla="*/ 237590 h 533197"/>
              <a:gd name="connsiteX30" fmla="*/ 433484 w 578111"/>
              <a:gd name="connsiteY30" fmla="*/ 224698 h 533197"/>
              <a:gd name="connsiteX31" fmla="*/ 444551 w 578111"/>
              <a:gd name="connsiteY31" fmla="*/ 218252 h 533197"/>
              <a:gd name="connsiteX32" fmla="*/ 480521 w 578111"/>
              <a:gd name="connsiteY32" fmla="*/ 218252 h 533197"/>
              <a:gd name="connsiteX33" fmla="*/ 267469 w 578111"/>
              <a:gd name="connsiteY33" fmla="*/ 47886 h 533197"/>
              <a:gd name="connsiteX34" fmla="*/ 48882 w 578111"/>
              <a:gd name="connsiteY34" fmla="*/ 266138 h 533197"/>
              <a:gd name="connsiteX35" fmla="*/ 267469 w 578111"/>
              <a:gd name="connsiteY35" fmla="*/ 484390 h 533197"/>
              <a:gd name="connsiteX36" fmla="*/ 456541 w 578111"/>
              <a:gd name="connsiteY36" fmla="*/ 375724 h 533197"/>
              <a:gd name="connsiteX37" fmla="*/ 489744 w 578111"/>
              <a:gd name="connsiteY37" fmla="*/ 366515 h 533197"/>
              <a:gd name="connsiteX38" fmla="*/ 498967 w 578111"/>
              <a:gd name="connsiteY38" fmla="*/ 399668 h 533197"/>
              <a:gd name="connsiteX39" fmla="*/ 267469 w 578111"/>
              <a:gd name="connsiteY39" fmla="*/ 533197 h 533197"/>
              <a:gd name="connsiteX40" fmla="*/ 0 w 578111"/>
              <a:gd name="connsiteY40" fmla="*/ 266138 h 533197"/>
              <a:gd name="connsiteX41" fmla="*/ 267469 w 578111"/>
              <a:gd name="connsiteY4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78111" h="533197">
                <a:moveTo>
                  <a:pt x="176147" y="221031"/>
                </a:moveTo>
                <a:cubicBezTo>
                  <a:pt x="196459" y="221031"/>
                  <a:pt x="212154" y="237608"/>
                  <a:pt x="212154" y="256947"/>
                </a:cubicBezTo>
                <a:lnTo>
                  <a:pt x="212154" y="348118"/>
                </a:lnTo>
                <a:cubicBezTo>
                  <a:pt x="212154" y="368378"/>
                  <a:pt x="196459" y="384955"/>
                  <a:pt x="176147" y="384955"/>
                </a:cubicBezTo>
                <a:cubicBezTo>
                  <a:pt x="155836" y="384955"/>
                  <a:pt x="139217" y="368378"/>
                  <a:pt x="139217" y="348118"/>
                </a:cubicBezTo>
                <a:lnTo>
                  <a:pt x="139217" y="256947"/>
                </a:lnTo>
                <a:cubicBezTo>
                  <a:pt x="139217" y="237608"/>
                  <a:pt x="155836" y="221031"/>
                  <a:pt x="176147" y="221031"/>
                </a:cubicBezTo>
                <a:close/>
                <a:moveTo>
                  <a:pt x="267503" y="184193"/>
                </a:moveTo>
                <a:cubicBezTo>
                  <a:pt x="286852" y="184193"/>
                  <a:pt x="303437" y="200770"/>
                  <a:pt x="303437" y="221030"/>
                </a:cubicBezTo>
                <a:lnTo>
                  <a:pt x="303437" y="348119"/>
                </a:lnTo>
                <a:cubicBezTo>
                  <a:pt x="303437" y="368379"/>
                  <a:pt x="287774" y="384956"/>
                  <a:pt x="267503" y="384956"/>
                </a:cubicBezTo>
                <a:cubicBezTo>
                  <a:pt x="247233" y="384956"/>
                  <a:pt x="230648" y="368379"/>
                  <a:pt x="230648" y="348119"/>
                </a:cubicBezTo>
                <a:lnTo>
                  <a:pt x="230648" y="221030"/>
                </a:lnTo>
                <a:cubicBezTo>
                  <a:pt x="230648" y="200770"/>
                  <a:pt x="247233" y="184193"/>
                  <a:pt x="267503" y="184193"/>
                </a:cubicBezTo>
                <a:close/>
                <a:moveTo>
                  <a:pt x="357937" y="148390"/>
                </a:moveTo>
                <a:cubicBezTo>
                  <a:pt x="378249" y="148390"/>
                  <a:pt x="394867" y="164959"/>
                  <a:pt x="394867" y="184289"/>
                </a:cubicBezTo>
                <a:lnTo>
                  <a:pt x="394867" y="348136"/>
                </a:lnTo>
                <a:cubicBezTo>
                  <a:pt x="394867" y="368386"/>
                  <a:pt x="378249" y="384955"/>
                  <a:pt x="357937" y="384955"/>
                </a:cubicBezTo>
                <a:cubicBezTo>
                  <a:pt x="338549" y="384955"/>
                  <a:pt x="321930" y="368386"/>
                  <a:pt x="321930" y="348136"/>
                </a:cubicBezTo>
                <a:lnTo>
                  <a:pt x="321930" y="184289"/>
                </a:lnTo>
                <a:cubicBezTo>
                  <a:pt x="321930" y="164959"/>
                  <a:pt x="338549" y="148390"/>
                  <a:pt x="357937" y="148390"/>
                </a:cubicBezTo>
                <a:close/>
                <a:moveTo>
                  <a:pt x="267469" y="0"/>
                </a:moveTo>
                <a:cubicBezTo>
                  <a:pt x="397514" y="0"/>
                  <a:pt x="507268" y="93931"/>
                  <a:pt x="529404" y="218252"/>
                </a:cubicBezTo>
                <a:lnTo>
                  <a:pt x="566296" y="218252"/>
                </a:lnTo>
                <a:cubicBezTo>
                  <a:pt x="570907" y="218252"/>
                  <a:pt x="574597" y="221014"/>
                  <a:pt x="576441" y="224698"/>
                </a:cubicBezTo>
                <a:cubicBezTo>
                  <a:pt x="579208" y="229302"/>
                  <a:pt x="578286" y="233907"/>
                  <a:pt x="575519" y="237590"/>
                </a:cubicBezTo>
                <a:lnTo>
                  <a:pt x="514647" y="310341"/>
                </a:lnTo>
                <a:cubicBezTo>
                  <a:pt x="511880" y="313104"/>
                  <a:pt x="509113" y="314945"/>
                  <a:pt x="505424" y="314945"/>
                </a:cubicBezTo>
                <a:cubicBezTo>
                  <a:pt x="501734" y="314945"/>
                  <a:pt x="498045" y="313104"/>
                  <a:pt x="496201" y="310341"/>
                </a:cubicBezTo>
                <a:lnTo>
                  <a:pt x="435328" y="237590"/>
                </a:lnTo>
                <a:cubicBezTo>
                  <a:pt x="431639" y="233907"/>
                  <a:pt x="431639" y="229302"/>
                  <a:pt x="433484" y="224698"/>
                </a:cubicBezTo>
                <a:cubicBezTo>
                  <a:pt x="435328" y="221014"/>
                  <a:pt x="439940" y="218252"/>
                  <a:pt x="444551" y="218252"/>
                </a:cubicBezTo>
                <a:lnTo>
                  <a:pt x="480521" y="218252"/>
                </a:lnTo>
                <a:cubicBezTo>
                  <a:pt x="458386" y="120637"/>
                  <a:pt x="370767" y="47886"/>
                  <a:pt x="267469" y="47886"/>
                </a:cubicBezTo>
                <a:cubicBezTo>
                  <a:pt x="146647" y="47886"/>
                  <a:pt x="48882" y="146422"/>
                  <a:pt x="48882" y="266138"/>
                </a:cubicBezTo>
                <a:cubicBezTo>
                  <a:pt x="48882" y="386775"/>
                  <a:pt x="146647" y="484390"/>
                  <a:pt x="267469" y="484390"/>
                </a:cubicBezTo>
                <a:cubicBezTo>
                  <a:pt x="344942" y="484390"/>
                  <a:pt x="417805" y="442949"/>
                  <a:pt x="456541" y="375724"/>
                </a:cubicBezTo>
                <a:cubicBezTo>
                  <a:pt x="462998" y="363753"/>
                  <a:pt x="477754" y="360069"/>
                  <a:pt x="489744" y="366515"/>
                </a:cubicBezTo>
                <a:cubicBezTo>
                  <a:pt x="501734" y="373883"/>
                  <a:pt x="505424" y="388617"/>
                  <a:pt x="498967" y="399668"/>
                </a:cubicBezTo>
                <a:cubicBezTo>
                  <a:pt x="451008" y="482548"/>
                  <a:pt x="362466" y="533197"/>
                  <a:pt x="267469" y="533197"/>
                </a:cubicBezTo>
                <a:cubicBezTo>
                  <a:pt x="119900" y="533197"/>
                  <a:pt x="0" y="413481"/>
                  <a:pt x="0" y="266138"/>
                </a:cubicBezTo>
                <a:cubicBezTo>
                  <a:pt x="0" y="119716"/>
                  <a:pt x="119900" y="0"/>
                  <a:pt x="267469" y="0"/>
                </a:cubicBezTo>
                <a:close/>
              </a:path>
            </a:pathLst>
          </a:custGeom>
          <a:solidFill>
            <a:schemeClr val="bg1"/>
          </a:solidFill>
          <a:ln w="12700" cap="flat" cmpd="sng" algn="ctr">
            <a:noFill/>
            <a:prstDash val="solid"/>
            <a:miter lim="800000"/>
          </a:ln>
          <a:effectLst>
            <a:outerShdw blurRad="63500" dist="38100" dir="5400000" algn="t" rotWithShape="0">
              <a:prstClr val="black">
                <a:alpha val="17000"/>
              </a:prstClr>
            </a:outerShdw>
          </a:effectLst>
        </p:spPr>
        <p:txBody>
          <a:bodyPr wrap="none" lIns="0" tIns="0" rIns="0" bIns="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kern="0">
              <a:solidFill>
                <a:schemeClr val="tx1"/>
              </a:solidFill>
              <a:cs typeface="+mn-ea"/>
              <a:sym typeface="+mn-lt"/>
            </a:endParaRPr>
          </a:p>
        </p:txBody>
      </p:sp>
      <p:sp>
        <p:nvSpPr>
          <p:cNvPr id="9" name="椭圆 13">
            <a:extLst>
              <a:ext uri="{FF2B5EF4-FFF2-40B4-BE49-F238E27FC236}">
                <a16:creationId xmlns:a16="http://schemas.microsoft.com/office/drawing/2014/main" id="{CED37759-2CC6-4EFD-92A3-F72F3C2F8148}"/>
              </a:ext>
            </a:extLst>
          </p:cNvPr>
          <p:cNvSpPr/>
          <p:nvPr/>
        </p:nvSpPr>
        <p:spPr>
          <a:xfrm>
            <a:off x="7241488" y="2840217"/>
            <a:ext cx="621034" cy="612246"/>
          </a:xfrm>
          <a:custGeom>
            <a:avLst/>
            <a:gdLst>
              <a:gd name="connsiteX0" fmla="*/ 481576 w 607554"/>
              <a:gd name="connsiteY0" fmla="*/ 446886 h 598959"/>
              <a:gd name="connsiteX1" fmla="*/ 481576 w 607554"/>
              <a:gd name="connsiteY1" fmla="*/ 503769 h 598959"/>
              <a:gd name="connsiteX2" fmla="*/ 519134 w 607554"/>
              <a:gd name="connsiteY2" fmla="*/ 503769 h 598959"/>
              <a:gd name="connsiteX3" fmla="*/ 519134 w 607554"/>
              <a:gd name="connsiteY3" fmla="*/ 446886 h 598959"/>
              <a:gd name="connsiteX4" fmla="*/ 481576 w 607554"/>
              <a:gd name="connsiteY4" fmla="*/ 270994 h 598959"/>
              <a:gd name="connsiteX5" fmla="*/ 481576 w 607554"/>
              <a:gd name="connsiteY5" fmla="*/ 327877 h 598959"/>
              <a:gd name="connsiteX6" fmla="*/ 519134 w 607554"/>
              <a:gd name="connsiteY6" fmla="*/ 327877 h 598959"/>
              <a:gd name="connsiteX7" fmla="*/ 519134 w 607554"/>
              <a:gd name="connsiteY7" fmla="*/ 270994 h 598959"/>
              <a:gd name="connsiteX8" fmla="*/ 195909 w 607554"/>
              <a:gd name="connsiteY8" fmla="*/ 265961 h 598959"/>
              <a:gd name="connsiteX9" fmla="*/ 358877 w 607554"/>
              <a:gd name="connsiteY9" fmla="*/ 265961 h 598959"/>
              <a:gd name="connsiteX10" fmla="*/ 378725 w 607554"/>
              <a:gd name="connsiteY10" fmla="*/ 285870 h 598959"/>
              <a:gd name="connsiteX11" fmla="*/ 358877 w 607554"/>
              <a:gd name="connsiteY11" fmla="*/ 305689 h 598959"/>
              <a:gd name="connsiteX12" fmla="*/ 195909 w 607554"/>
              <a:gd name="connsiteY12" fmla="*/ 305689 h 598959"/>
              <a:gd name="connsiteX13" fmla="*/ 176061 w 607554"/>
              <a:gd name="connsiteY13" fmla="*/ 285870 h 598959"/>
              <a:gd name="connsiteX14" fmla="*/ 195909 w 607554"/>
              <a:gd name="connsiteY14" fmla="*/ 265961 h 598959"/>
              <a:gd name="connsiteX15" fmla="*/ 195909 w 607554"/>
              <a:gd name="connsiteY15" fmla="*/ 169145 h 598959"/>
              <a:gd name="connsiteX16" fmla="*/ 358877 w 607554"/>
              <a:gd name="connsiteY16" fmla="*/ 169145 h 598959"/>
              <a:gd name="connsiteX17" fmla="*/ 378725 w 607554"/>
              <a:gd name="connsiteY17" fmla="*/ 189053 h 598959"/>
              <a:gd name="connsiteX18" fmla="*/ 358877 w 607554"/>
              <a:gd name="connsiteY18" fmla="*/ 208873 h 598959"/>
              <a:gd name="connsiteX19" fmla="*/ 195909 w 607554"/>
              <a:gd name="connsiteY19" fmla="*/ 208873 h 598959"/>
              <a:gd name="connsiteX20" fmla="*/ 176061 w 607554"/>
              <a:gd name="connsiteY20" fmla="*/ 189053 h 598959"/>
              <a:gd name="connsiteX21" fmla="*/ 195909 w 607554"/>
              <a:gd name="connsiteY21" fmla="*/ 169145 h 598959"/>
              <a:gd name="connsiteX22" fmla="*/ 481576 w 607554"/>
              <a:gd name="connsiteY22" fmla="*/ 95190 h 598959"/>
              <a:gd name="connsiteX23" fmla="*/ 481576 w 607554"/>
              <a:gd name="connsiteY23" fmla="*/ 152073 h 598959"/>
              <a:gd name="connsiteX24" fmla="*/ 552954 w 607554"/>
              <a:gd name="connsiteY24" fmla="*/ 152073 h 598959"/>
              <a:gd name="connsiteX25" fmla="*/ 565858 w 607554"/>
              <a:gd name="connsiteY25" fmla="*/ 123631 h 598959"/>
              <a:gd name="connsiteX26" fmla="*/ 552954 w 607554"/>
              <a:gd name="connsiteY26" fmla="*/ 95190 h 598959"/>
              <a:gd name="connsiteX27" fmla="*/ 118547 w 607554"/>
              <a:gd name="connsiteY27" fmla="*/ 39640 h 598959"/>
              <a:gd name="connsiteX28" fmla="*/ 118547 w 607554"/>
              <a:gd name="connsiteY28" fmla="*/ 559230 h 598959"/>
              <a:gd name="connsiteX29" fmla="*/ 441793 w 607554"/>
              <a:gd name="connsiteY29" fmla="*/ 559230 h 598959"/>
              <a:gd name="connsiteX30" fmla="*/ 441793 w 607554"/>
              <a:gd name="connsiteY30" fmla="*/ 39640 h 598959"/>
              <a:gd name="connsiteX31" fmla="*/ 39783 w 607554"/>
              <a:gd name="connsiteY31" fmla="*/ 39640 h 598959"/>
              <a:gd name="connsiteX32" fmla="*/ 39783 w 607554"/>
              <a:gd name="connsiteY32" fmla="*/ 559230 h 598959"/>
              <a:gd name="connsiteX33" fmla="*/ 78764 w 607554"/>
              <a:gd name="connsiteY33" fmla="*/ 559230 h 598959"/>
              <a:gd name="connsiteX34" fmla="*/ 78764 w 607554"/>
              <a:gd name="connsiteY34" fmla="*/ 39640 h 598959"/>
              <a:gd name="connsiteX35" fmla="*/ 19847 w 607554"/>
              <a:gd name="connsiteY35" fmla="*/ 0 h 598959"/>
              <a:gd name="connsiteX36" fmla="*/ 461729 w 607554"/>
              <a:gd name="connsiteY36" fmla="*/ 0 h 598959"/>
              <a:gd name="connsiteX37" fmla="*/ 481576 w 607554"/>
              <a:gd name="connsiteY37" fmla="*/ 19820 h 598959"/>
              <a:gd name="connsiteX38" fmla="*/ 481576 w 607554"/>
              <a:gd name="connsiteY38" fmla="*/ 55461 h 598959"/>
              <a:gd name="connsiteX39" fmla="*/ 565769 w 607554"/>
              <a:gd name="connsiteY39" fmla="*/ 55461 h 598959"/>
              <a:gd name="connsiteX40" fmla="*/ 583836 w 607554"/>
              <a:gd name="connsiteY40" fmla="*/ 67104 h 598959"/>
              <a:gd name="connsiteX41" fmla="*/ 605819 w 607554"/>
              <a:gd name="connsiteY41" fmla="*/ 115454 h 598959"/>
              <a:gd name="connsiteX42" fmla="*/ 605819 w 607554"/>
              <a:gd name="connsiteY42" fmla="*/ 131808 h 598959"/>
              <a:gd name="connsiteX43" fmla="*/ 583836 w 607554"/>
              <a:gd name="connsiteY43" fmla="*/ 180159 h 598959"/>
              <a:gd name="connsiteX44" fmla="*/ 565769 w 607554"/>
              <a:gd name="connsiteY44" fmla="*/ 191802 h 598959"/>
              <a:gd name="connsiteX45" fmla="*/ 481576 w 607554"/>
              <a:gd name="connsiteY45" fmla="*/ 191802 h 598959"/>
              <a:gd name="connsiteX46" fmla="*/ 481576 w 607554"/>
              <a:gd name="connsiteY46" fmla="*/ 231264 h 598959"/>
              <a:gd name="connsiteX47" fmla="*/ 539070 w 607554"/>
              <a:gd name="connsiteY47" fmla="*/ 231264 h 598959"/>
              <a:gd name="connsiteX48" fmla="*/ 558916 w 607554"/>
              <a:gd name="connsiteY48" fmla="*/ 251173 h 598959"/>
              <a:gd name="connsiteX49" fmla="*/ 558916 w 607554"/>
              <a:gd name="connsiteY49" fmla="*/ 347786 h 598959"/>
              <a:gd name="connsiteX50" fmla="*/ 539070 w 607554"/>
              <a:gd name="connsiteY50" fmla="*/ 367606 h 598959"/>
              <a:gd name="connsiteX51" fmla="*/ 481576 w 607554"/>
              <a:gd name="connsiteY51" fmla="*/ 367606 h 598959"/>
              <a:gd name="connsiteX52" fmla="*/ 481576 w 607554"/>
              <a:gd name="connsiteY52" fmla="*/ 407157 h 598959"/>
              <a:gd name="connsiteX53" fmla="*/ 539070 w 607554"/>
              <a:gd name="connsiteY53" fmla="*/ 407157 h 598959"/>
              <a:gd name="connsiteX54" fmla="*/ 558916 w 607554"/>
              <a:gd name="connsiteY54" fmla="*/ 426977 h 598959"/>
              <a:gd name="connsiteX55" fmla="*/ 558916 w 607554"/>
              <a:gd name="connsiteY55" fmla="*/ 523589 h 598959"/>
              <a:gd name="connsiteX56" fmla="*/ 539070 w 607554"/>
              <a:gd name="connsiteY56" fmla="*/ 543498 h 598959"/>
              <a:gd name="connsiteX57" fmla="*/ 481576 w 607554"/>
              <a:gd name="connsiteY57" fmla="*/ 543498 h 598959"/>
              <a:gd name="connsiteX58" fmla="*/ 481576 w 607554"/>
              <a:gd name="connsiteY58" fmla="*/ 579139 h 598959"/>
              <a:gd name="connsiteX59" fmla="*/ 461729 w 607554"/>
              <a:gd name="connsiteY59" fmla="*/ 598959 h 598959"/>
              <a:gd name="connsiteX60" fmla="*/ 19847 w 607554"/>
              <a:gd name="connsiteY60" fmla="*/ 598959 h 598959"/>
              <a:gd name="connsiteX61" fmla="*/ 0 w 607554"/>
              <a:gd name="connsiteY61" fmla="*/ 579139 h 598959"/>
              <a:gd name="connsiteX62" fmla="*/ 0 w 607554"/>
              <a:gd name="connsiteY62" fmla="*/ 19820 h 598959"/>
              <a:gd name="connsiteX63" fmla="*/ 19847 w 607554"/>
              <a:gd name="connsiteY63" fmla="*/ 0 h 59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07554" h="598959">
                <a:moveTo>
                  <a:pt x="481576" y="446886"/>
                </a:moveTo>
                <a:lnTo>
                  <a:pt x="481576" y="503769"/>
                </a:lnTo>
                <a:lnTo>
                  <a:pt x="519134" y="503769"/>
                </a:lnTo>
                <a:lnTo>
                  <a:pt x="519134" y="446886"/>
                </a:lnTo>
                <a:close/>
                <a:moveTo>
                  <a:pt x="481576" y="270994"/>
                </a:moveTo>
                <a:lnTo>
                  <a:pt x="481576" y="327877"/>
                </a:lnTo>
                <a:lnTo>
                  <a:pt x="519134" y="327877"/>
                </a:lnTo>
                <a:lnTo>
                  <a:pt x="519134" y="270994"/>
                </a:lnTo>
                <a:close/>
                <a:moveTo>
                  <a:pt x="195909" y="265961"/>
                </a:moveTo>
                <a:lnTo>
                  <a:pt x="358877" y="265961"/>
                </a:lnTo>
                <a:cubicBezTo>
                  <a:pt x="369825" y="265961"/>
                  <a:pt x="378725" y="274849"/>
                  <a:pt x="378725" y="285870"/>
                </a:cubicBezTo>
                <a:cubicBezTo>
                  <a:pt x="378725" y="296801"/>
                  <a:pt x="369825" y="305689"/>
                  <a:pt x="358877" y="305689"/>
                </a:cubicBezTo>
                <a:lnTo>
                  <a:pt x="195909" y="305689"/>
                </a:lnTo>
                <a:cubicBezTo>
                  <a:pt x="184962" y="305689"/>
                  <a:pt x="176061" y="296801"/>
                  <a:pt x="176061" y="285870"/>
                </a:cubicBezTo>
                <a:cubicBezTo>
                  <a:pt x="176061" y="274849"/>
                  <a:pt x="184962" y="265961"/>
                  <a:pt x="195909" y="265961"/>
                </a:cubicBezTo>
                <a:close/>
                <a:moveTo>
                  <a:pt x="195909" y="169145"/>
                </a:moveTo>
                <a:lnTo>
                  <a:pt x="358877" y="169145"/>
                </a:lnTo>
                <a:cubicBezTo>
                  <a:pt x="369825" y="169145"/>
                  <a:pt x="378725" y="178033"/>
                  <a:pt x="378725" y="189053"/>
                </a:cubicBezTo>
                <a:cubicBezTo>
                  <a:pt x="378725" y="199985"/>
                  <a:pt x="369825" y="208873"/>
                  <a:pt x="358877" y="208873"/>
                </a:cubicBezTo>
                <a:lnTo>
                  <a:pt x="195909" y="208873"/>
                </a:lnTo>
                <a:cubicBezTo>
                  <a:pt x="184962" y="208873"/>
                  <a:pt x="176061" y="199985"/>
                  <a:pt x="176061" y="189053"/>
                </a:cubicBezTo>
                <a:cubicBezTo>
                  <a:pt x="176061" y="178033"/>
                  <a:pt x="184962" y="169145"/>
                  <a:pt x="195909" y="169145"/>
                </a:cubicBezTo>
                <a:close/>
                <a:moveTo>
                  <a:pt x="481576" y="95190"/>
                </a:moveTo>
                <a:lnTo>
                  <a:pt x="481576" y="152073"/>
                </a:lnTo>
                <a:lnTo>
                  <a:pt x="552954" y="152073"/>
                </a:lnTo>
                <a:lnTo>
                  <a:pt x="565858" y="123631"/>
                </a:lnTo>
                <a:lnTo>
                  <a:pt x="552954" y="95190"/>
                </a:lnTo>
                <a:close/>
                <a:moveTo>
                  <a:pt x="118547" y="39640"/>
                </a:moveTo>
                <a:lnTo>
                  <a:pt x="118547" y="559230"/>
                </a:lnTo>
                <a:lnTo>
                  <a:pt x="441793" y="559230"/>
                </a:lnTo>
                <a:lnTo>
                  <a:pt x="441793" y="39640"/>
                </a:lnTo>
                <a:close/>
                <a:moveTo>
                  <a:pt x="39783" y="39640"/>
                </a:moveTo>
                <a:lnTo>
                  <a:pt x="39783" y="559230"/>
                </a:lnTo>
                <a:lnTo>
                  <a:pt x="78764" y="559230"/>
                </a:lnTo>
                <a:lnTo>
                  <a:pt x="78764" y="39640"/>
                </a:lnTo>
                <a:close/>
                <a:moveTo>
                  <a:pt x="19847" y="0"/>
                </a:moveTo>
                <a:lnTo>
                  <a:pt x="461729" y="0"/>
                </a:lnTo>
                <a:cubicBezTo>
                  <a:pt x="472676" y="0"/>
                  <a:pt x="481576" y="8888"/>
                  <a:pt x="481576" y="19820"/>
                </a:cubicBezTo>
                <a:lnTo>
                  <a:pt x="481576" y="55461"/>
                </a:lnTo>
                <a:lnTo>
                  <a:pt x="565769" y="55461"/>
                </a:lnTo>
                <a:cubicBezTo>
                  <a:pt x="573512" y="55461"/>
                  <a:pt x="580632" y="59994"/>
                  <a:pt x="583836" y="67104"/>
                </a:cubicBezTo>
                <a:lnTo>
                  <a:pt x="605819" y="115454"/>
                </a:lnTo>
                <a:cubicBezTo>
                  <a:pt x="608133" y="120609"/>
                  <a:pt x="608133" y="126653"/>
                  <a:pt x="605819" y="131808"/>
                </a:cubicBezTo>
                <a:lnTo>
                  <a:pt x="583836" y="180159"/>
                </a:lnTo>
                <a:cubicBezTo>
                  <a:pt x="580632" y="187269"/>
                  <a:pt x="573512" y="191802"/>
                  <a:pt x="565769" y="191802"/>
                </a:cubicBezTo>
                <a:lnTo>
                  <a:pt x="481576" y="191802"/>
                </a:lnTo>
                <a:lnTo>
                  <a:pt x="481576" y="231264"/>
                </a:lnTo>
                <a:lnTo>
                  <a:pt x="539070" y="231264"/>
                </a:lnTo>
                <a:cubicBezTo>
                  <a:pt x="550017" y="231264"/>
                  <a:pt x="558916" y="240152"/>
                  <a:pt x="558916" y="251173"/>
                </a:cubicBezTo>
                <a:lnTo>
                  <a:pt x="558916" y="347786"/>
                </a:lnTo>
                <a:cubicBezTo>
                  <a:pt x="558916" y="358718"/>
                  <a:pt x="550017" y="367606"/>
                  <a:pt x="539070" y="367606"/>
                </a:cubicBezTo>
                <a:lnTo>
                  <a:pt x="481576" y="367606"/>
                </a:lnTo>
                <a:lnTo>
                  <a:pt x="481576" y="407157"/>
                </a:lnTo>
                <a:lnTo>
                  <a:pt x="539070" y="407157"/>
                </a:lnTo>
                <a:cubicBezTo>
                  <a:pt x="550017" y="407157"/>
                  <a:pt x="558916" y="416045"/>
                  <a:pt x="558916" y="426977"/>
                </a:cubicBezTo>
                <a:lnTo>
                  <a:pt x="558916" y="523589"/>
                </a:lnTo>
                <a:cubicBezTo>
                  <a:pt x="558916" y="534610"/>
                  <a:pt x="550017" y="543498"/>
                  <a:pt x="539070" y="543498"/>
                </a:cubicBezTo>
                <a:lnTo>
                  <a:pt x="481576" y="543498"/>
                </a:lnTo>
                <a:lnTo>
                  <a:pt x="481576" y="579139"/>
                </a:lnTo>
                <a:cubicBezTo>
                  <a:pt x="481576" y="590071"/>
                  <a:pt x="472676" y="598959"/>
                  <a:pt x="461729" y="598959"/>
                </a:cubicBezTo>
                <a:lnTo>
                  <a:pt x="19847" y="598959"/>
                </a:lnTo>
                <a:cubicBezTo>
                  <a:pt x="8900" y="598959"/>
                  <a:pt x="0" y="590071"/>
                  <a:pt x="0" y="579139"/>
                </a:cubicBezTo>
                <a:lnTo>
                  <a:pt x="0" y="19820"/>
                </a:lnTo>
                <a:cubicBezTo>
                  <a:pt x="0" y="8888"/>
                  <a:pt x="8900" y="0"/>
                  <a:pt x="19847" y="0"/>
                </a:cubicBezTo>
                <a:close/>
              </a:path>
            </a:pathLst>
          </a:custGeom>
          <a:solidFill>
            <a:schemeClr val="bg1"/>
          </a:solidFill>
          <a:ln w="12700" cap="flat" cmpd="sng" algn="ctr">
            <a:noFill/>
            <a:prstDash val="solid"/>
            <a:miter lim="800000"/>
          </a:ln>
          <a:effectLst>
            <a:outerShdw blurRad="63500" dist="38100" dir="5400000" algn="t" rotWithShape="0">
              <a:prstClr val="black">
                <a:alpha val="17000"/>
              </a:prstClr>
            </a:outerShdw>
          </a:effectLst>
        </p:spPr>
        <p:txBody>
          <a:bodyPr wrap="none" lIns="0" tIns="0" rIns="0" bIns="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kern="0">
              <a:solidFill>
                <a:schemeClr val="tx1"/>
              </a:solidFill>
              <a:cs typeface="+mn-ea"/>
              <a:sym typeface="+mn-lt"/>
            </a:endParaRPr>
          </a:p>
        </p:txBody>
      </p:sp>
      <p:sp>
        <p:nvSpPr>
          <p:cNvPr id="10" name="椭圆 14">
            <a:extLst>
              <a:ext uri="{FF2B5EF4-FFF2-40B4-BE49-F238E27FC236}">
                <a16:creationId xmlns:a16="http://schemas.microsoft.com/office/drawing/2014/main" id="{6A46231D-CD3E-4759-968B-41A68BF5F612}"/>
              </a:ext>
            </a:extLst>
          </p:cNvPr>
          <p:cNvSpPr/>
          <p:nvPr/>
        </p:nvSpPr>
        <p:spPr>
          <a:xfrm>
            <a:off x="4329478" y="4396745"/>
            <a:ext cx="621032" cy="620216"/>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bg1"/>
          </a:solidFill>
          <a:ln w="12700" cap="flat" cmpd="sng" algn="ctr">
            <a:noFill/>
            <a:prstDash val="solid"/>
            <a:miter lim="800000"/>
          </a:ln>
          <a:effectLst>
            <a:outerShdw blurRad="63500" dist="38100" dir="5400000" algn="t" rotWithShape="0">
              <a:prstClr val="black">
                <a:alpha val="17000"/>
              </a:prstClr>
            </a:outerShdw>
          </a:effectLst>
        </p:spPr>
        <p:txBody>
          <a:bodyPr wrap="none" lIns="0" tIns="0" rIns="0" bIns="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kern="0">
              <a:solidFill>
                <a:schemeClr val="tx1"/>
              </a:solidFill>
              <a:cs typeface="+mn-ea"/>
              <a:sym typeface="+mn-lt"/>
            </a:endParaRPr>
          </a:p>
        </p:txBody>
      </p:sp>
      <p:sp>
        <p:nvSpPr>
          <p:cNvPr id="11" name="椭圆 15">
            <a:extLst>
              <a:ext uri="{FF2B5EF4-FFF2-40B4-BE49-F238E27FC236}">
                <a16:creationId xmlns:a16="http://schemas.microsoft.com/office/drawing/2014/main" id="{6B88C7A9-AF62-4B9C-A97F-16195A413BB9}"/>
              </a:ext>
            </a:extLst>
          </p:cNvPr>
          <p:cNvSpPr/>
          <p:nvPr/>
        </p:nvSpPr>
        <p:spPr>
          <a:xfrm>
            <a:off x="7241488" y="4399140"/>
            <a:ext cx="621034" cy="615426"/>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8425" h="573203">
                <a:moveTo>
                  <a:pt x="35688" y="330987"/>
                </a:moveTo>
                <a:cubicBezTo>
                  <a:pt x="32039" y="330987"/>
                  <a:pt x="29102" y="334008"/>
                  <a:pt x="29102" y="337651"/>
                </a:cubicBezTo>
                <a:lnTo>
                  <a:pt x="29102" y="484438"/>
                </a:lnTo>
                <a:cubicBezTo>
                  <a:pt x="29102" y="488081"/>
                  <a:pt x="32039" y="491102"/>
                  <a:pt x="35688" y="491102"/>
                </a:cubicBezTo>
                <a:lnTo>
                  <a:pt x="240293" y="491102"/>
                </a:lnTo>
                <a:cubicBezTo>
                  <a:pt x="243942" y="491102"/>
                  <a:pt x="246968" y="488081"/>
                  <a:pt x="246968" y="484438"/>
                </a:cubicBezTo>
                <a:lnTo>
                  <a:pt x="246968" y="337651"/>
                </a:lnTo>
                <a:cubicBezTo>
                  <a:pt x="246968" y="334008"/>
                  <a:pt x="243942" y="330987"/>
                  <a:pt x="240293" y="330987"/>
                </a:cubicBezTo>
                <a:close/>
                <a:moveTo>
                  <a:pt x="440550" y="305700"/>
                </a:moveTo>
                <a:cubicBezTo>
                  <a:pt x="444243" y="305700"/>
                  <a:pt x="447936" y="307122"/>
                  <a:pt x="450784" y="309967"/>
                </a:cubicBezTo>
                <a:lnTo>
                  <a:pt x="487627" y="346765"/>
                </a:lnTo>
                <a:cubicBezTo>
                  <a:pt x="493323" y="352454"/>
                  <a:pt x="493323" y="361520"/>
                  <a:pt x="487627" y="367209"/>
                </a:cubicBezTo>
                <a:cubicBezTo>
                  <a:pt x="484780" y="370053"/>
                  <a:pt x="481042" y="371475"/>
                  <a:pt x="477304" y="371475"/>
                </a:cubicBezTo>
                <a:cubicBezTo>
                  <a:pt x="473477" y="371475"/>
                  <a:pt x="469829" y="370053"/>
                  <a:pt x="466981" y="367209"/>
                </a:cubicBezTo>
                <a:lnTo>
                  <a:pt x="454967" y="355298"/>
                </a:lnTo>
                <a:lnTo>
                  <a:pt x="454967" y="470137"/>
                </a:lnTo>
                <a:cubicBezTo>
                  <a:pt x="454967" y="478137"/>
                  <a:pt x="448470" y="484714"/>
                  <a:pt x="440372" y="484714"/>
                </a:cubicBezTo>
                <a:lnTo>
                  <a:pt x="328329" y="484714"/>
                </a:lnTo>
                <a:cubicBezTo>
                  <a:pt x="320320" y="484714"/>
                  <a:pt x="313734" y="478137"/>
                  <a:pt x="313734" y="470137"/>
                </a:cubicBezTo>
                <a:cubicBezTo>
                  <a:pt x="313734" y="462049"/>
                  <a:pt x="320320" y="455560"/>
                  <a:pt x="328329" y="455560"/>
                </a:cubicBezTo>
                <a:lnTo>
                  <a:pt x="328329" y="455649"/>
                </a:lnTo>
                <a:lnTo>
                  <a:pt x="426044" y="455649"/>
                </a:lnTo>
                <a:lnTo>
                  <a:pt x="426044" y="355298"/>
                </a:lnTo>
                <a:lnTo>
                  <a:pt x="414030" y="367209"/>
                </a:lnTo>
                <a:cubicBezTo>
                  <a:pt x="408334" y="372897"/>
                  <a:pt x="399168" y="372897"/>
                  <a:pt x="393472" y="367209"/>
                </a:cubicBezTo>
                <a:cubicBezTo>
                  <a:pt x="387777" y="361520"/>
                  <a:pt x="387777" y="352454"/>
                  <a:pt x="393472" y="346765"/>
                </a:cubicBezTo>
                <a:lnTo>
                  <a:pt x="430316" y="309967"/>
                </a:lnTo>
                <a:cubicBezTo>
                  <a:pt x="433163" y="307122"/>
                  <a:pt x="436856" y="305700"/>
                  <a:pt x="440550" y="305700"/>
                </a:cubicBezTo>
                <a:close/>
                <a:moveTo>
                  <a:pt x="35688" y="302020"/>
                </a:moveTo>
                <a:lnTo>
                  <a:pt x="240293" y="302020"/>
                </a:lnTo>
                <a:cubicBezTo>
                  <a:pt x="259961" y="302020"/>
                  <a:pt x="275981" y="318014"/>
                  <a:pt x="275981" y="337651"/>
                </a:cubicBezTo>
                <a:lnTo>
                  <a:pt x="275981" y="484438"/>
                </a:lnTo>
                <a:cubicBezTo>
                  <a:pt x="275981" y="504075"/>
                  <a:pt x="259961" y="520068"/>
                  <a:pt x="240293" y="520068"/>
                </a:cubicBezTo>
                <a:lnTo>
                  <a:pt x="152631" y="520068"/>
                </a:lnTo>
                <a:lnTo>
                  <a:pt x="152631" y="544059"/>
                </a:lnTo>
                <a:lnTo>
                  <a:pt x="179152" y="544059"/>
                </a:lnTo>
                <a:cubicBezTo>
                  <a:pt x="187251" y="544059"/>
                  <a:pt x="193747" y="550545"/>
                  <a:pt x="193747" y="558631"/>
                </a:cubicBezTo>
                <a:cubicBezTo>
                  <a:pt x="193747" y="566628"/>
                  <a:pt x="187251" y="573203"/>
                  <a:pt x="179152" y="573203"/>
                </a:cubicBezTo>
                <a:lnTo>
                  <a:pt x="96829" y="573203"/>
                </a:lnTo>
                <a:cubicBezTo>
                  <a:pt x="88730" y="573203"/>
                  <a:pt x="82234" y="566628"/>
                  <a:pt x="82234" y="558631"/>
                </a:cubicBezTo>
                <a:cubicBezTo>
                  <a:pt x="82234" y="550545"/>
                  <a:pt x="88730" y="544059"/>
                  <a:pt x="96829" y="544059"/>
                </a:cubicBezTo>
                <a:lnTo>
                  <a:pt x="123439" y="544059"/>
                </a:lnTo>
                <a:lnTo>
                  <a:pt x="123439" y="520068"/>
                </a:lnTo>
                <a:lnTo>
                  <a:pt x="35688" y="520068"/>
                </a:lnTo>
                <a:cubicBezTo>
                  <a:pt x="16020" y="520068"/>
                  <a:pt x="0" y="504075"/>
                  <a:pt x="0" y="484438"/>
                </a:cubicBezTo>
                <a:lnTo>
                  <a:pt x="0" y="337651"/>
                </a:lnTo>
                <a:cubicBezTo>
                  <a:pt x="0" y="318014"/>
                  <a:pt x="16020" y="302020"/>
                  <a:pt x="35688" y="302020"/>
                </a:cubicBezTo>
                <a:close/>
                <a:moveTo>
                  <a:pt x="138020" y="94487"/>
                </a:moveTo>
                <a:lnTo>
                  <a:pt x="250020" y="94487"/>
                </a:lnTo>
                <a:cubicBezTo>
                  <a:pt x="258122" y="94487"/>
                  <a:pt x="264621" y="100974"/>
                  <a:pt x="264621" y="109060"/>
                </a:cubicBezTo>
                <a:cubicBezTo>
                  <a:pt x="264621" y="117147"/>
                  <a:pt x="258122" y="123634"/>
                  <a:pt x="250020" y="123634"/>
                </a:cubicBezTo>
                <a:lnTo>
                  <a:pt x="250020" y="123545"/>
                </a:lnTo>
                <a:lnTo>
                  <a:pt x="152710" y="123545"/>
                </a:lnTo>
                <a:lnTo>
                  <a:pt x="152710" y="223873"/>
                </a:lnTo>
                <a:lnTo>
                  <a:pt x="164729" y="211876"/>
                </a:lnTo>
                <a:cubicBezTo>
                  <a:pt x="170427" y="206189"/>
                  <a:pt x="179508" y="206189"/>
                  <a:pt x="185206" y="211876"/>
                </a:cubicBezTo>
                <a:cubicBezTo>
                  <a:pt x="190904" y="217563"/>
                  <a:pt x="190904" y="226716"/>
                  <a:pt x="185206" y="232404"/>
                </a:cubicBezTo>
                <a:lnTo>
                  <a:pt x="148436" y="269104"/>
                </a:lnTo>
                <a:cubicBezTo>
                  <a:pt x="145588" y="271948"/>
                  <a:pt x="141759" y="273370"/>
                  <a:pt x="138109" y="273370"/>
                </a:cubicBezTo>
                <a:cubicBezTo>
                  <a:pt x="134281" y="273370"/>
                  <a:pt x="130630" y="271948"/>
                  <a:pt x="127781" y="269104"/>
                </a:cubicBezTo>
                <a:lnTo>
                  <a:pt x="91012" y="232404"/>
                </a:lnTo>
                <a:cubicBezTo>
                  <a:pt x="85314" y="226716"/>
                  <a:pt x="85314" y="217563"/>
                  <a:pt x="91012" y="211876"/>
                </a:cubicBezTo>
                <a:cubicBezTo>
                  <a:pt x="96710" y="206189"/>
                  <a:pt x="105791" y="206189"/>
                  <a:pt x="111489" y="211876"/>
                </a:cubicBezTo>
                <a:lnTo>
                  <a:pt x="123508" y="223873"/>
                </a:lnTo>
                <a:lnTo>
                  <a:pt x="123508" y="109060"/>
                </a:lnTo>
                <a:cubicBezTo>
                  <a:pt x="123508" y="100974"/>
                  <a:pt x="129918" y="94487"/>
                  <a:pt x="138020" y="94487"/>
                </a:cubicBezTo>
                <a:close/>
                <a:moveTo>
                  <a:pt x="338148" y="29153"/>
                </a:moveTo>
                <a:cubicBezTo>
                  <a:pt x="334410" y="29153"/>
                  <a:pt x="331473" y="32176"/>
                  <a:pt x="331473" y="35820"/>
                </a:cubicBezTo>
                <a:lnTo>
                  <a:pt x="331473" y="182566"/>
                </a:lnTo>
                <a:cubicBezTo>
                  <a:pt x="331473" y="186210"/>
                  <a:pt x="334410" y="189143"/>
                  <a:pt x="338148" y="189143"/>
                </a:cubicBezTo>
                <a:lnTo>
                  <a:pt x="542650" y="189143"/>
                </a:lnTo>
                <a:cubicBezTo>
                  <a:pt x="546388" y="189143"/>
                  <a:pt x="549325" y="186210"/>
                  <a:pt x="549325" y="182566"/>
                </a:cubicBezTo>
                <a:lnTo>
                  <a:pt x="549325" y="35820"/>
                </a:lnTo>
                <a:cubicBezTo>
                  <a:pt x="549325" y="32176"/>
                  <a:pt x="546388" y="29153"/>
                  <a:pt x="542650" y="29153"/>
                </a:cubicBezTo>
                <a:close/>
                <a:moveTo>
                  <a:pt x="338148" y="0"/>
                </a:moveTo>
                <a:lnTo>
                  <a:pt x="542650" y="0"/>
                </a:lnTo>
                <a:cubicBezTo>
                  <a:pt x="562407" y="0"/>
                  <a:pt x="578425" y="16177"/>
                  <a:pt x="578425" y="35820"/>
                </a:cubicBezTo>
                <a:lnTo>
                  <a:pt x="578425" y="182388"/>
                </a:lnTo>
                <a:cubicBezTo>
                  <a:pt x="578425" y="202120"/>
                  <a:pt x="562407" y="218119"/>
                  <a:pt x="542650" y="218119"/>
                </a:cubicBezTo>
                <a:lnTo>
                  <a:pt x="454994" y="218119"/>
                </a:lnTo>
                <a:lnTo>
                  <a:pt x="454994" y="242029"/>
                </a:lnTo>
                <a:lnTo>
                  <a:pt x="481602" y="242029"/>
                </a:lnTo>
                <a:cubicBezTo>
                  <a:pt x="489611" y="242029"/>
                  <a:pt x="496197" y="248518"/>
                  <a:pt x="496197" y="256606"/>
                </a:cubicBezTo>
                <a:cubicBezTo>
                  <a:pt x="496197" y="264694"/>
                  <a:pt x="489611" y="271183"/>
                  <a:pt x="481602" y="271183"/>
                </a:cubicBezTo>
                <a:lnTo>
                  <a:pt x="399196" y="271183"/>
                </a:lnTo>
                <a:cubicBezTo>
                  <a:pt x="391187" y="271183"/>
                  <a:pt x="384601" y="264694"/>
                  <a:pt x="384601" y="256606"/>
                </a:cubicBezTo>
                <a:cubicBezTo>
                  <a:pt x="384601" y="248518"/>
                  <a:pt x="391187" y="242029"/>
                  <a:pt x="399196" y="242029"/>
                </a:cubicBezTo>
                <a:lnTo>
                  <a:pt x="425804" y="242029"/>
                </a:lnTo>
                <a:lnTo>
                  <a:pt x="425804" y="218119"/>
                </a:lnTo>
                <a:lnTo>
                  <a:pt x="338148" y="218119"/>
                </a:lnTo>
                <a:cubicBezTo>
                  <a:pt x="318391" y="218119"/>
                  <a:pt x="302373" y="202120"/>
                  <a:pt x="302373" y="182388"/>
                </a:cubicBezTo>
                <a:lnTo>
                  <a:pt x="302373" y="35731"/>
                </a:lnTo>
                <a:cubicBezTo>
                  <a:pt x="302373" y="15999"/>
                  <a:pt x="318391" y="0"/>
                  <a:pt x="338148" y="0"/>
                </a:cubicBezTo>
                <a:close/>
              </a:path>
            </a:pathLst>
          </a:custGeom>
          <a:solidFill>
            <a:schemeClr val="bg1"/>
          </a:solidFill>
          <a:ln w="12700" cap="flat" cmpd="sng" algn="ctr">
            <a:noFill/>
            <a:prstDash val="solid"/>
            <a:miter lim="800000"/>
          </a:ln>
          <a:effectLst>
            <a:outerShdw blurRad="63500" dist="38100" dir="5400000" algn="t" rotWithShape="0">
              <a:prstClr val="black">
                <a:alpha val="17000"/>
              </a:prstClr>
            </a:outerShdw>
          </a:effectLst>
        </p:spPr>
        <p:txBody>
          <a:bodyPr wrap="none" lIns="0" tIns="0" rIns="0" bIns="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kern="0">
              <a:solidFill>
                <a:schemeClr val="tx1"/>
              </a:solidFill>
              <a:cs typeface="+mn-ea"/>
              <a:sym typeface="+mn-lt"/>
            </a:endParaRPr>
          </a:p>
        </p:txBody>
      </p:sp>
      <p:grpSp>
        <p:nvGrpSpPr>
          <p:cNvPr id="24" name="组合 23">
            <a:extLst>
              <a:ext uri="{FF2B5EF4-FFF2-40B4-BE49-F238E27FC236}">
                <a16:creationId xmlns:a16="http://schemas.microsoft.com/office/drawing/2014/main" id="{0EA8D859-47FF-4167-9E59-9F56DE05E8CA}"/>
              </a:ext>
            </a:extLst>
          </p:cNvPr>
          <p:cNvGrpSpPr/>
          <p:nvPr/>
        </p:nvGrpSpPr>
        <p:grpSpPr>
          <a:xfrm>
            <a:off x="8497397" y="2660669"/>
            <a:ext cx="2248912" cy="971342"/>
            <a:chOff x="3389687" y="2343753"/>
            <a:chExt cx="2248912" cy="971342"/>
          </a:xfrm>
        </p:grpSpPr>
        <p:sp>
          <p:nvSpPr>
            <p:cNvPr id="25" name="文本框 24">
              <a:extLst>
                <a:ext uri="{FF2B5EF4-FFF2-40B4-BE49-F238E27FC236}">
                  <a16:creationId xmlns:a16="http://schemas.microsoft.com/office/drawing/2014/main" id="{202D7A12-412C-4CA2-9AEF-AD8E49295980}"/>
                </a:ext>
              </a:extLst>
            </p:cNvPr>
            <p:cNvSpPr txBox="1"/>
            <p:nvPr/>
          </p:nvSpPr>
          <p:spPr>
            <a:xfrm>
              <a:off x="3389687" y="2343753"/>
              <a:ext cx="1962344" cy="369332"/>
            </a:xfrm>
            <a:prstGeom prst="rect">
              <a:avLst/>
            </a:prstGeom>
            <a:noFill/>
          </p:spPr>
          <p:txBody>
            <a:bodyPr wrap="square" rtlCol="0">
              <a:spAutoFit/>
              <a:scene3d>
                <a:camera prst="orthographicFront"/>
                <a:lightRig rig="threePt" dir="t"/>
              </a:scene3d>
              <a:sp3d contourW="12700"/>
            </a:bodyPr>
            <a:lstStyle/>
            <a:p>
              <a:r>
                <a:rPr lang="en-US" altLang="zh-CN" b="1" dirty="0">
                  <a:solidFill>
                    <a:schemeClr val="tx1">
                      <a:lumMod val="65000"/>
                      <a:lumOff val="35000"/>
                    </a:schemeClr>
                  </a:solidFill>
                  <a:cs typeface="+mn-ea"/>
                  <a:sym typeface="+mn-lt"/>
                </a:rPr>
                <a:t>Add title text</a:t>
              </a:r>
              <a:endParaRPr lang="zh-CN" altLang="en-US" b="1" dirty="0">
                <a:solidFill>
                  <a:schemeClr val="tx1">
                    <a:lumMod val="65000"/>
                    <a:lumOff val="35000"/>
                  </a:schemeClr>
                </a:solidFill>
                <a:cs typeface="+mn-ea"/>
                <a:sym typeface="+mn-lt"/>
              </a:endParaRPr>
            </a:p>
          </p:txBody>
        </p:sp>
        <p:sp>
          <p:nvSpPr>
            <p:cNvPr id="26" name="文本框 25">
              <a:extLst>
                <a:ext uri="{FF2B5EF4-FFF2-40B4-BE49-F238E27FC236}">
                  <a16:creationId xmlns:a16="http://schemas.microsoft.com/office/drawing/2014/main" id="{758A668E-64D2-4217-B224-4C110CE2F404}"/>
                </a:ext>
              </a:extLst>
            </p:cNvPr>
            <p:cNvSpPr txBox="1"/>
            <p:nvPr/>
          </p:nvSpPr>
          <p:spPr>
            <a:xfrm>
              <a:off x="3389687" y="2696464"/>
              <a:ext cx="2248912" cy="61863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bg1">
                      <a:lumMod val="50000"/>
                    </a:schemeClr>
                  </a:solidFill>
                  <a:cs typeface="+mn-ea"/>
                  <a:sym typeface="+mn-lt"/>
                </a:rPr>
                <a:t>The user print the presentation and make it into a it into a film to be used in a wider field</a:t>
              </a:r>
            </a:p>
          </p:txBody>
        </p:sp>
      </p:grpSp>
      <p:grpSp>
        <p:nvGrpSpPr>
          <p:cNvPr id="27" name="组合 26">
            <a:extLst>
              <a:ext uri="{FF2B5EF4-FFF2-40B4-BE49-F238E27FC236}">
                <a16:creationId xmlns:a16="http://schemas.microsoft.com/office/drawing/2014/main" id="{26974668-7ABD-48E6-9A5B-DFC9D3612F94}"/>
              </a:ext>
            </a:extLst>
          </p:cNvPr>
          <p:cNvGrpSpPr/>
          <p:nvPr/>
        </p:nvGrpSpPr>
        <p:grpSpPr>
          <a:xfrm>
            <a:off x="8497397" y="4251515"/>
            <a:ext cx="2248912" cy="971342"/>
            <a:chOff x="3389687" y="2343753"/>
            <a:chExt cx="2248912" cy="971342"/>
          </a:xfrm>
        </p:grpSpPr>
        <p:sp>
          <p:nvSpPr>
            <p:cNvPr id="28" name="文本框 27">
              <a:extLst>
                <a:ext uri="{FF2B5EF4-FFF2-40B4-BE49-F238E27FC236}">
                  <a16:creationId xmlns:a16="http://schemas.microsoft.com/office/drawing/2014/main" id="{49198CC0-617C-443D-8092-FA859C90BDCC}"/>
                </a:ext>
              </a:extLst>
            </p:cNvPr>
            <p:cNvSpPr txBox="1"/>
            <p:nvPr/>
          </p:nvSpPr>
          <p:spPr>
            <a:xfrm>
              <a:off x="3389687" y="2343753"/>
              <a:ext cx="1962344" cy="369332"/>
            </a:xfrm>
            <a:prstGeom prst="rect">
              <a:avLst/>
            </a:prstGeom>
            <a:noFill/>
          </p:spPr>
          <p:txBody>
            <a:bodyPr wrap="square" rtlCol="0">
              <a:spAutoFit/>
              <a:scene3d>
                <a:camera prst="orthographicFront"/>
                <a:lightRig rig="threePt" dir="t"/>
              </a:scene3d>
              <a:sp3d contourW="12700"/>
            </a:bodyPr>
            <a:lstStyle/>
            <a:p>
              <a:r>
                <a:rPr lang="en-US" altLang="zh-CN" b="1" dirty="0">
                  <a:solidFill>
                    <a:schemeClr val="tx1">
                      <a:lumMod val="65000"/>
                      <a:lumOff val="35000"/>
                    </a:schemeClr>
                  </a:solidFill>
                  <a:cs typeface="+mn-ea"/>
                  <a:sym typeface="+mn-lt"/>
                </a:rPr>
                <a:t>Add title text</a:t>
              </a:r>
              <a:endParaRPr lang="zh-CN" altLang="en-US" b="1" dirty="0">
                <a:solidFill>
                  <a:schemeClr val="tx1">
                    <a:lumMod val="65000"/>
                    <a:lumOff val="35000"/>
                  </a:schemeClr>
                </a:solidFill>
                <a:cs typeface="+mn-ea"/>
                <a:sym typeface="+mn-lt"/>
              </a:endParaRPr>
            </a:p>
          </p:txBody>
        </p:sp>
        <p:sp>
          <p:nvSpPr>
            <p:cNvPr id="29" name="文本框 28">
              <a:extLst>
                <a:ext uri="{FF2B5EF4-FFF2-40B4-BE49-F238E27FC236}">
                  <a16:creationId xmlns:a16="http://schemas.microsoft.com/office/drawing/2014/main" id="{9B4556F2-6EFD-4879-BB5C-ADDD357D4E4F}"/>
                </a:ext>
              </a:extLst>
            </p:cNvPr>
            <p:cNvSpPr txBox="1"/>
            <p:nvPr/>
          </p:nvSpPr>
          <p:spPr>
            <a:xfrm>
              <a:off x="3389687" y="2696464"/>
              <a:ext cx="2248912" cy="61863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bg1">
                      <a:lumMod val="50000"/>
                    </a:schemeClr>
                  </a:solidFill>
                  <a:cs typeface="+mn-ea"/>
                  <a:sym typeface="+mn-lt"/>
                </a:rPr>
                <a:t>The user print the presentation and make it into a it into a film to be used in a wider field</a:t>
              </a:r>
            </a:p>
          </p:txBody>
        </p:sp>
      </p:grpSp>
      <p:grpSp>
        <p:nvGrpSpPr>
          <p:cNvPr id="30" name="组合 29">
            <a:extLst>
              <a:ext uri="{FF2B5EF4-FFF2-40B4-BE49-F238E27FC236}">
                <a16:creationId xmlns:a16="http://schemas.microsoft.com/office/drawing/2014/main" id="{0F623FF8-3A41-4FC1-BD47-7B0CF70AFF6E}"/>
              </a:ext>
            </a:extLst>
          </p:cNvPr>
          <p:cNvGrpSpPr/>
          <p:nvPr/>
        </p:nvGrpSpPr>
        <p:grpSpPr>
          <a:xfrm>
            <a:off x="1458422" y="2660669"/>
            <a:ext cx="2248912" cy="971342"/>
            <a:chOff x="3389687" y="2343753"/>
            <a:chExt cx="2248912" cy="971342"/>
          </a:xfrm>
        </p:grpSpPr>
        <p:sp>
          <p:nvSpPr>
            <p:cNvPr id="31" name="文本框 30">
              <a:extLst>
                <a:ext uri="{FF2B5EF4-FFF2-40B4-BE49-F238E27FC236}">
                  <a16:creationId xmlns:a16="http://schemas.microsoft.com/office/drawing/2014/main" id="{3E9C45F9-9701-4158-AF33-6506869A012B}"/>
                </a:ext>
              </a:extLst>
            </p:cNvPr>
            <p:cNvSpPr txBox="1"/>
            <p:nvPr/>
          </p:nvSpPr>
          <p:spPr>
            <a:xfrm>
              <a:off x="3676255" y="2343753"/>
              <a:ext cx="1962344" cy="369332"/>
            </a:xfrm>
            <a:prstGeom prst="rect">
              <a:avLst/>
            </a:prstGeom>
            <a:noFill/>
          </p:spPr>
          <p:txBody>
            <a:bodyPr wrap="square" rtlCol="0">
              <a:spAutoFit/>
              <a:scene3d>
                <a:camera prst="orthographicFront"/>
                <a:lightRig rig="threePt" dir="t"/>
              </a:scene3d>
              <a:sp3d contourW="12700"/>
            </a:bodyPr>
            <a:lstStyle/>
            <a:p>
              <a:pPr algn="r"/>
              <a:r>
                <a:rPr lang="en-US" altLang="zh-CN" b="1" dirty="0">
                  <a:solidFill>
                    <a:schemeClr val="tx1">
                      <a:lumMod val="65000"/>
                      <a:lumOff val="35000"/>
                    </a:schemeClr>
                  </a:solidFill>
                  <a:cs typeface="+mn-ea"/>
                  <a:sym typeface="+mn-lt"/>
                </a:rPr>
                <a:t>Add title text</a:t>
              </a:r>
              <a:endParaRPr lang="zh-CN" altLang="en-US" b="1" dirty="0">
                <a:solidFill>
                  <a:schemeClr val="tx1">
                    <a:lumMod val="65000"/>
                    <a:lumOff val="35000"/>
                  </a:schemeClr>
                </a:solidFill>
                <a:cs typeface="+mn-ea"/>
                <a:sym typeface="+mn-lt"/>
              </a:endParaRPr>
            </a:p>
          </p:txBody>
        </p:sp>
        <p:sp>
          <p:nvSpPr>
            <p:cNvPr id="32" name="文本框 31">
              <a:extLst>
                <a:ext uri="{FF2B5EF4-FFF2-40B4-BE49-F238E27FC236}">
                  <a16:creationId xmlns:a16="http://schemas.microsoft.com/office/drawing/2014/main" id="{A36D5178-93D1-4673-80ED-82964CF6E9B5}"/>
                </a:ext>
              </a:extLst>
            </p:cNvPr>
            <p:cNvSpPr txBox="1"/>
            <p:nvPr/>
          </p:nvSpPr>
          <p:spPr>
            <a:xfrm>
              <a:off x="3389687" y="2696464"/>
              <a:ext cx="2248912" cy="618631"/>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000" dirty="0">
                  <a:solidFill>
                    <a:schemeClr val="bg1">
                      <a:lumMod val="50000"/>
                    </a:schemeClr>
                  </a:solidFill>
                  <a:cs typeface="+mn-ea"/>
                  <a:sym typeface="+mn-lt"/>
                </a:rPr>
                <a:t>The user print the presentation and make it into a it into a film to be used in a wider field</a:t>
              </a:r>
            </a:p>
          </p:txBody>
        </p:sp>
      </p:grpSp>
      <p:grpSp>
        <p:nvGrpSpPr>
          <p:cNvPr id="33" name="组合 32">
            <a:extLst>
              <a:ext uri="{FF2B5EF4-FFF2-40B4-BE49-F238E27FC236}">
                <a16:creationId xmlns:a16="http://schemas.microsoft.com/office/drawing/2014/main" id="{1C8AD0BE-2B99-4E65-AD05-4A305C034B27}"/>
              </a:ext>
            </a:extLst>
          </p:cNvPr>
          <p:cNvGrpSpPr/>
          <p:nvPr/>
        </p:nvGrpSpPr>
        <p:grpSpPr>
          <a:xfrm>
            <a:off x="1458422" y="4251515"/>
            <a:ext cx="2248912" cy="971342"/>
            <a:chOff x="3389687" y="2343753"/>
            <a:chExt cx="2248912" cy="971342"/>
          </a:xfrm>
        </p:grpSpPr>
        <p:sp>
          <p:nvSpPr>
            <p:cNvPr id="34" name="文本框 33">
              <a:extLst>
                <a:ext uri="{FF2B5EF4-FFF2-40B4-BE49-F238E27FC236}">
                  <a16:creationId xmlns:a16="http://schemas.microsoft.com/office/drawing/2014/main" id="{68FC5C88-676D-48A0-89FC-7F85CFECD5B4}"/>
                </a:ext>
              </a:extLst>
            </p:cNvPr>
            <p:cNvSpPr txBox="1"/>
            <p:nvPr/>
          </p:nvSpPr>
          <p:spPr>
            <a:xfrm>
              <a:off x="3676255" y="2343753"/>
              <a:ext cx="1962344" cy="369332"/>
            </a:xfrm>
            <a:prstGeom prst="rect">
              <a:avLst/>
            </a:prstGeom>
            <a:noFill/>
          </p:spPr>
          <p:txBody>
            <a:bodyPr wrap="square" rtlCol="0">
              <a:spAutoFit/>
              <a:scene3d>
                <a:camera prst="orthographicFront"/>
                <a:lightRig rig="threePt" dir="t"/>
              </a:scene3d>
              <a:sp3d contourW="12700"/>
            </a:bodyPr>
            <a:lstStyle/>
            <a:p>
              <a:pPr algn="r"/>
              <a:r>
                <a:rPr lang="en-US" altLang="zh-CN" b="1" dirty="0">
                  <a:solidFill>
                    <a:schemeClr val="tx1">
                      <a:lumMod val="65000"/>
                      <a:lumOff val="35000"/>
                    </a:schemeClr>
                  </a:solidFill>
                  <a:cs typeface="+mn-ea"/>
                  <a:sym typeface="+mn-lt"/>
                </a:rPr>
                <a:t>Add title text</a:t>
              </a:r>
              <a:endParaRPr lang="zh-CN" altLang="en-US" b="1" dirty="0">
                <a:solidFill>
                  <a:schemeClr val="tx1">
                    <a:lumMod val="65000"/>
                    <a:lumOff val="35000"/>
                  </a:schemeClr>
                </a:solidFill>
                <a:cs typeface="+mn-ea"/>
                <a:sym typeface="+mn-lt"/>
              </a:endParaRPr>
            </a:p>
          </p:txBody>
        </p:sp>
        <p:sp>
          <p:nvSpPr>
            <p:cNvPr id="35" name="文本框 34">
              <a:extLst>
                <a:ext uri="{FF2B5EF4-FFF2-40B4-BE49-F238E27FC236}">
                  <a16:creationId xmlns:a16="http://schemas.microsoft.com/office/drawing/2014/main" id="{F8E8E5E3-0CE0-41DE-8E19-A819C45F8848}"/>
                </a:ext>
              </a:extLst>
            </p:cNvPr>
            <p:cNvSpPr txBox="1"/>
            <p:nvPr/>
          </p:nvSpPr>
          <p:spPr>
            <a:xfrm>
              <a:off x="3389687" y="2696464"/>
              <a:ext cx="2248912" cy="618631"/>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000" dirty="0">
                  <a:solidFill>
                    <a:schemeClr val="bg1">
                      <a:lumMod val="50000"/>
                    </a:schemeClr>
                  </a:solidFill>
                  <a:cs typeface="+mn-ea"/>
                  <a:sym typeface="+mn-lt"/>
                </a:rPr>
                <a:t>The user print the presentation and make it into a it into a film to be used in a wider field</a:t>
              </a:r>
            </a:p>
          </p:txBody>
        </p:sp>
      </p:grpSp>
      <p:sp>
        <p:nvSpPr>
          <p:cNvPr id="37" name="文本框 36">
            <a:extLst>
              <a:ext uri="{FF2B5EF4-FFF2-40B4-BE49-F238E27FC236}">
                <a16:creationId xmlns:a16="http://schemas.microsoft.com/office/drawing/2014/main" id="{350FDB4C-59E3-4D0F-AF96-8D81342FFF48}"/>
              </a:ext>
            </a:extLst>
          </p:cNvPr>
          <p:cNvSpPr txBox="1"/>
          <p:nvPr/>
        </p:nvSpPr>
        <p:spPr>
          <a:xfrm>
            <a:off x="4134905" y="417749"/>
            <a:ext cx="3927406" cy="584775"/>
          </a:xfrm>
          <a:prstGeom prst="rect">
            <a:avLst/>
          </a:prstGeom>
          <a:noFill/>
        </p:spPr>
        <p:txBody>
          <a:bodyPr wrap="square" rtlCol="0">
            <a:spAutoFit/>
            <a:scene3d>
              <a:camera prst="orthographicFront"/>
              <a:lightRig rig="threePt" dir="t"/>
            </a:scene3d>
            <a:sp3d contourW="12700"/>
          </a:bodyPr>
          <a:lstStyle/>
          <a:p>
            <a:pPr algn="ctr"/>
            <a:r>
              <a:rPr lang="en-US" altLang="zh-CN" sz="3200" b="1" dirty="0">
                <a:blipFill dpi="0" rotWithShape="1">
                  <a:blip r:embed="rId7"/>
                  <a:srcRect/>
                  <a:tile tx="0" ty="0" sx="100000" sy="100000" flip="none" algn="tl"/>
                </a:blipFill>
                <a:cs typeface="+mn-ea"/>
                <a:sym typeface="+mn-lt"/>
              </a:rPr>
              <a:t>Add title text</a:t>
            </a:r>
            <a:endParaRPr lang="zh-CN" altLang="en-US" sz="3200" b="1" dirty="0">
              <a:blipFill dpi="0" rotWithShape="1">
                <a:blip r:embed="rId7"/>
                <a:srcRect/>
                <a:tile tx="0" ty="0" sx="100000" sy="100000" flip="none" algn="tl"/>
              </a:blipFill>
              <a:cs typeface="+mn-ea"/>
              <a:sym typeface="+mn-lt"/>
            </a:endParaRPr>
          </a:p>
        </p:txBody>
      </p:sp>
      <p:sp>
        <p:nvSpPr>
          <p:cNvPr id="38" name="文本框 37">
            <a:extLst>
              <a:ext uri="{FF2B5EF4-FFF2-40B4-BE49-F238E27FC236}">
                <a16:creationId xmlns:a16="http://schemas.microsoft.com/office/drawing/2014/main" id="{7590D7CA-AB8F-44D0-A917-AF206F4AEB07}"/>
              </a:ext>
            </a:extLst>
          </p:cNvPr>
          <p:cNvSpPr txBox="1"/>
          <p:nvPr/>
        </p:nvSpPr>
        <p:spPr>
          <a:xfrm>
            <a:off x="3805686" y="1090201"/>
            <a:ext cx="4633464" cy="276999"/>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bg1">
                    <a:lumMod val="75000"/>
                  </a:schemeClr>
                </a:solidFill>
                <a:cs typeface="+mn-ea"/>
                <a:sym typeface="+mn-lt"/>
              </a:rPr>
              <a:t>Click here to add content, content to match the title. </a:t>
            </a:r>
          </a:p>
        </p:txBody>
      </p:sp>
      <p:cxnSp>
        <p:nvCxnSpPr>
          <p:cNvPr id="39" name="直接连接符 38">
            <a:extLst>
              <a:ext uri="{FF2B5EF4-FFF2-40B4-BE49-F238E27FC236}">
                <a16:creationId xmlns:a16="http://schemas.microsoft.com/office/drawing/2014/main" id="{743AE964-CBAC-4D8F-8B3B-830294138446}"/>
              </a:ext>
            </a:extLst>
          </p:cNvPr>
          <p:cNvCxnSpPr>
            <a:cxnSpLocks/>
          </p:cNvCxnSpPr>
          <p:nvPr/>
        </p:nvCxnSpPr>
        <p:spPr>
          <a:xfrm>
            <a:off x="5935784" y="1040624"/>
            <a:ext cx="320432" cy="0"/>
          </a:xfrm>
          <a:prstGeom prst="line">
            <a:avLst/>
          </a:prstGeom>
          <a:ln w="28575">
            <a:solidFill>
              <a:srgbClr val="AB32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00380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500" fill="hold"/>
                                        <p:tgtEl>
                                          <p:spTgt spid="36"/>
                                        </p:tgtEl>
                                        <p:attrNameLst>
                                          <p:attrName>ppt_w</p:attrName>
                                        </p:attrNameLst>
                                      </p:cBhvr>
                                      <p:tavLst>
                                        <p:tav tm="0">
                                          <p:val>
                                            <p:fltVal val="0"/>
                                          </p:val>
                                        </p:tav>
                                        <p:tav tm="100000">
                                          <p:val>
                                            <p:strVal val="#ppt_w"/>
                                          </p:val>
                                        </p:tav>
                                      </p:tavLst>
                                    </p:anim>
                                    <p:anim calcmode="lin" valueType="num">
                                      <p:cBhvr>
                                        <p:cTn id="28" dur="500" fill="hold"/>
                                        <p:tgtEl>
                                          <p:spTgt spid="36"/>
                                        </p:tgtEl>
                                        <p:attrNameLst>
                                          <p:attrName>ppt_h</p:attrName>
                                        </p:attrNameLst>
                                      </p:cBhvr>
                                      <p:tavLst>
                                        <p:tav tm="0">
                                          <p:val>
                                            <p:fltVal val="0"/>
                                          </p:val>
                                        </p:tav>
                                        <p:tav tm="100000">
                                          <p:val>
                                            <p:strVal val="#ppt_h"/>
                                          </p:val>
                                        </p:tav>
                                      </p:tavLst>
                                    </p:anim>
                                    <p:animEffect transition="in" filter="fade">
                                      <p:cBhvr>
                                        <p:cTn id="29" dur="500"/>
                                        <p:tgtEl>
                                          <p:spTgt spid="3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Effect transition="in" filter="fade">
                                      <p:cBhvr>
                                        <p:cTn id="39" dur="500"/>
                                        <p:tgtEl>
                                          <p:spTgt spid="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Effect transition="in" filter="fade">
                                      <p:cBhvr>
                                        <p:cTn id="49" dur="500"/>
                                        <p:tgtEl>
                                          <p:spTgt spid="6"/>
                                        </p:tgtEl>
                                      </p:cBhvr>
                                    </p:animEffect>
                                  </p:childTnLst>
                                </p:cTn>
                              </p:par>
                            </p:childTnLst>
                          </p:cTn>
                        </p:par>
                        <p:par>
                          <p:cTn id="50" fill="hold">
                            <p:stCondLst>
                              <p:cond delay="500"/>
                            </p:stCondLst>
                            <p:childTnLst>
                              <p:par>
                                <p:cTn id="51" presetID="12" presetClass="entr" presetSubtype="2" fill="hold"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p:tgtEl>
                                          <p:spTgt spid="24"/>
                                        </p:tgtEl>
                                        <p:attrNameLst>
                                          <p:attrName>ppt_x</p:attrName>
                                        </p:attrNameLst>
                                      </p:cBhvr>
                                      <p:tavLst>
                                        <p:tav tm="0">
                                          <p:val>
                                            <p:strVal val="#ppt_x+#ppt_w*1.125000"/>
                                          </p:val>
                                        </p:tav>
                                        <p:tav tm="100000">
                                          <p:val>
                                            <p:strVal val="#ppt_x"/>
                                          </p:val>
                                        </p:tav>
                                      </p:tavLst>
                                    </p:anim>
                                    <p:animEffect transition="in" filter="wipe(left)">
                                      <p:cBhvr>
                                        <p:cTn id="54" dur="500"/>
                                        <p:tgtEl>
                                          <p:spTgt spid="24"/>
                                        </p:tgtEl>
                                      </p:cBhvr>
                                    </p:animEffect>
                                  </p:childTnLst>
                                </p:cTn>
                              </p:par>
                              <p:par>
                                <p:cTn id="55" presetID="12" presetClass="entr" presetSubtype="2"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p:tgtEl>
                                          <p:spTgt spid="27"/>
                                        </p:tgtEl>
                                        <p:attrNameLst>
                                          <p:attrName>ppt_x</p:attrName>
                                        </p:attrNameLst>
                                      </p:cBhvr>
                                      <p:tavLst>
                                        <p:tav tm="0">
                                          <p:val>
                                            <p:strVal val="#ppt_x+#ppt_w*1.125000"/>
                                          </p:val>
                                        </p:tav>
                                        <p:tav tm="100000">
                                          <p:val>
                                            <p:strVal val="#ppt_x"/>
                                          </p:val>
                                        </p:tav>
                                      </p:tavLst>
                                    </p:anim>
                                    <p:animEffect transition="in" filter="wipe(left)">
                                      <p:cBhvr>
                                        <p:cTn id="58" dur="500"/>
                                        <p:tgtEl>
                                          <p:spTgt spid="27"/>
                                        </p:tgtEl>
                                      </p:cBhvr>
                                    </p:animEffect>
                                  </p:childTnLst>
                                </p:cTn>
                              </p:par>
                              <p:par>
                                <p:cTn id="59" presetID="12" presetClass="entr" presetSubtype="8" fill="hold" nodeType="with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additive="base">
                                        <p:cTn id="61" dur="500"/>
                                        <p:tgtEl>
                                          <p:spTgt spid="30"/>
                                        </p:tgtEl>
                                        <p:attrNameLst>
                                          <p:attrName>ppt_x</p:attrName>
                                        </p:attrNameLst>
                                      </p:cBhvr>
                                      <p:tavLst>
                                        <p:tav tm="0">
                                          <p:val>
                                            <p:strVal val="#ppt_x-#ppt_w*1.125000"/>
                                          </p:val>
                                        </p:tav>
                                        <p:tav tm="100000">
                                          <p:val>
                                            <p:strVal val="#ppt_x"/>
                                          </p:val>
                                        </p:tav>
                                      </p:tavLst>
                                    </p:anim>
                                    <p:animEffect transition="in" filter="wipe(right)">
                                      <p:cBhvr>
                                        <p:cTn id="62" dur="500"/>
                                        <p:tgtEl>
                                          <p:spTgt spid="30"/>
                                        </p:tgtEl>
                                      </p:cBhvr>
                                    </p:animEffect>
                                  </p:childTnLst>
                                </p:cTn>
                              </p:par>
                              <p:par>
                                <p:cTn id="63" presetID="12" presetClass="entr" presetSubtype="8" fill="hold" nodeType="with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p:tgtEl>
                                          <p:spTgt spid="33"/>
                                        </p:tgtEl>
                                        <p:attrNameLst>
                                          <p:attrName>ppt_x</p:attrName>
                                        </p:attrNameLst>
                                      </p:cBhvr>
                                      <p:tavLst>
                                        <p:tav tm="0">
                                          <p:val>
                                            <p:strVal val="#ppt_x-#ppt_w*1.125000"/>
                                          </p:val>
                                        </p:tav>
                                        <p:tav tm="100000">
                                          <p:val>
                                            <p:strVal val="#ppt_x"/>
                                          </p:val>
                                        </p:tav>
                                      </p:tavLst>
                                    </p:anim>
                                    <p:animEffect transition="in" filter="wipe(right)">
                                      <p:cBhvr>
                                        <p:cTn id="6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 grpId="0" animBg="1"/>
      <p:bldP spid="4" grpId="0" animBg="1"/>
      <p:bldP spid="5" grpId="0" animBg="1"/>
      <p:bldP spid="6" grpId="0" animBg="1"/>
      <p:bldP spid="8" grpId="0" animBg="1"/>
      <p:bldP spid="9"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B1130FE-0549-4BB1-993F-F8DB87C451D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2192000" cy="6859491"/>
          </a:xfrm>
          <a:prstGeom prst="rect">
            <a:avLst/>
          </a:prstGeom>
        </p:spPr>
      </p:pic>
      <p:sp>
        <p:nvSpPr>
          <p:cNvPr id="6" name="任意多边形: 形状 5">
            <a:extLst>
              <a:ext uri="{FF2B5EF4-FFF2-40B4-BE49-F238E27FC236}">
                <a16:creationId xmlns:a16="http://schemas.microsoft.com/office/drawing/2014/main" id="{E5C7DBA4-77A2-4316-99A6-211FB3ED47C0}"/>
              </a:ext>
            </a:extLst>
          </p:cNvPr>
          <p:cNvSpPr/>
          <p:nvPr/>
        </p:nvSpPr>
        <p:spPr>
          <a:xfrm>
            <a:off x="4406447" y="1348695"/>
            <a:ext cx="3381828" cy="4160611"/>
          </a:xfrm>
          <a:custGeom>
            <a:avLst/>
            <a:gdLst>
              <a:gd name="connsiteX0" fmla="*/ 0 w 3381828"/>
              <a:gd name="connsiteY0" fmla="*/ 2091507 h 4160611"/>
              <a:gd name="connsiteX1" fmla="*/ 156038 w 3381828"/>
              <a:gd name="connsiteY1" fmla="*/ 2091507 h 4160611"/>
              <a:gd name="connsiteX2" fmla="*/ 156038 w 3381828"/>
              <a:gd name="connsiteY2" fmla="*/ 4004573 h 4160611"/>
              <a:gd name="connsiteX3" fmla="*/ 3225790 w 3381828"/>
              <a:gd name="connsiteY3" fmla="*/ 4004573 h 4160611"/>
              <a:gd name="connsiteX4" fmla="*/ 3225790 w 3381828"/>
              <a:gd name="connsiteY4" fmla="*/ 2091507 h 4160611"/>
              <a:gd name="connsiteX5" fmla="*/ 3381828 w 3381828"/>
              <a:gd name="connsiteY5" fmla="*/ 2091507 h 4160611"/>
              <a:gd name="connsiteX6" fmla="*/ 3381828 w 3381828"/>
              <a:gd name="connsiteY6" fmla="*/ 4160611 h 4160611"/>
              <a:gd name="connsiteX7" fmla="*/ 0 w 3381828"/>
              <a:gd name="connsiteY7" fmla="*/ 4160611 h 4160611"/>
              <a:gd name="connsiteX8" fmla="*/ 0 w 3381828"/>
              <a:gd name="connsiteY8" fmla="*/ 0 h 4160611"/>
              <a:gd name="connsiteX9" fmla="*/ 3381828 w 3381828"/>
              <a:gd name="connsiteY9" fmla="*/ 0 h 4160611"/>
              <a:gd name="connsiteX10" fmla="*/ 3381828 w 3381828"/>
              <a:gd name="connsiteY10" fmla="*/ 938803 h 4160611"/>
              <a:gd name="connsiteX11" fmla="*/ 3225790 w 3381828"/>
              <a:gd name="connsiteY11" fmla="*/ 938803 h 4160611"/>
              <a:gd name="connsiteX12" fmla="*/ 3225790 w 3381828"/>
              <a:gd name="connsiteY12" fmla="*/ 156038 h 4160611"/>
              <a:gd name="connsiteX13" fmla="*/ 156038 w 3381828"/>
              <a:gd name="connsiteY13" fmla="*/ 156038 h 4160611"/>
              <a:gd name="connsiteX14" fmla="*/ 156038 w 3381828"/>
              <a:gd name="connsiteY14" fmla="*/ 938803 h 4160611"/>
              <a:gd name="connsiteX15" fmla="*/ 0 w 3381828"/>
              <a:gd name="connsiteY15" fmla="*/ 938803 h 416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81828" h="4160611">
                <a:moveTo>
                  <a:pt x="0" y="2091507"/>
                </a:moveTo>
                <a:lnTo>
                  <a:pt x="156038" y="2091507"/>
                </a:lnTo>
                <a:lnTo>
                  <a:pt x="156038" y="4004573"/>
                </a:lnTo>
                <a:lnTo>
                  <a:pt x="3225790" y="4004573"/>
                </a:lnTo>
                <a:lnTo>
                  <a:pt x="3225790" y="2091507"/>
                </a:lnTo>
                <a:lnTo>
                  <a:pt x="3381828" y="2091507"/>
                </a:lnTo>
                <a:lnTo>
                  <a:pt x="3381828" y="4160611"/>
                </a:lnTo>
                <a:lnTo>
                  <a:pt x="0" y="4160611"/>
                </a:lnTo>
                <a:close/>
                <a:moveTo>
                  <a:pt x="0" y="0"/>
                </a:moveTo>
                <a:lnTo>
                  <a:pt x="3381828" y="0"/>
                </a:lnTo>
                <a:lnTo>
                  <a:pt x="3381828" y="938803"/>
                </a:lnTo>
                <a:lnTo>
                  <a:pt x="3225790" y="938803"/>
                </a:lnTo>
                <a:lnTo>
                  <a:pt x="3225790" y="156038"/>
                </a:lnTo>
                <a:lnTo>
                  <a:pt x="156038" y="156038"/>
                </a:lnTo>
                <a:lnTo>
                  <a:pt x="156038" y="938803"/>
                </a:lnTo>
                <a:lnTo>
                  <a:pt x="0" y="93880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cs typeface="+mn-ea"/>
              <a:sym typeface="+mn-lt"/>
            </a:endParaRPr>
          </a:p>
        </p:txBody>
      </p:sp>
      <p:sp>
        <p:nvSpPr>
          <p:cNvPr id="5" name="文本框 4">
            <a:extLst>
              <a:ext uri="{FF2B5EF4-FFF2-40B4-BE49-F238E27FC236}">
                <a16:creationId xmlns:a16="http://schemas.microsoft.com/office/drawing/2014/main" id="{E25038FC-F9FF-4389-BD73-FE0E9E5B54B6}"/>
              </a:ext>
            </a:extLst>
          </p:cNvPr>
          <p:cNvSpPr txBox="1"/>
          <p:nvPr/>
        </p:nvSpPr>
        <p:spPr>
          <a:xfrm>
            <a:off x="2711452" y="2176373"/>
            <a:ext cx="6769098" cy="1323439"/>
          </a:xfrm>
          <a:prstGeom prst="rect">
            <a:avLst/>
          </a:prstGeom>
          <a:noFill/>
        </p:spPr>
        <p:txBody>
          <a:bodyPr wrap="square" rtlCol="0">
            <a:spAutoFit/>
            <a:scene3d>
              <a:camera prst="orthographicFront"/>
              <a:lightRig rig="threePt" dir="t"/>
            </a:scene3d>
            <a:sp3d contourW="12700"/>
          </a:bodyPr>
          <a:lstStyle/>
          <a:p>
            <a:pPr algn="ctr"/>
            <a:r>
              <a:rPr lang="en-US" altLang="zh-CN" sz="8000" b="1" dirty="0">
                <a:solidFill>
                  <a:schemeClr val="bg1"/>
                </a:solidFill>
                <a:cs typeface="+mn-ea"/>
                <a:sym typeface="+mn-lt"/>
              </a:rPr>
              <a:t>THANK YOU</a:t>
            </a:r>
            <a:endParaRPr lang="zh-CN" altLang="en-US" sz="8000" b="1" dirty="0">
              <a:solidFill>
                <a:schemeClr val="bg1"/>
              </a:solidFill>
              <a:cs typeface="+mn-ea"/>
              <a:sym typeface="+mn-lt"/>
            </a:endParaRPr>
          </a:p>
        </p:txBody>
      </p:sp>
      <p:cxnSp>
        <p:nvCxnSpPr>
          <p:cNvPr id="7" name="直接连接符 6">
            <a:extLst>
              <a:ext uri="{FF2B5EF4-FFF2-40B4-BE49-F238E27FC236}">
                <a16:creationId xmlns:a16="http://schemas.microsoft.com/office/drawing/2014/main" id="{6428519A-7F15-4476-AAEE-DD837947E259}"/>
              </a:ext>
            </a:extLst>
          </p:cNvPr>
          <p:cNvCxnSpPr>
            <a:cxnSpLocks/>
          </p:cNvCxnSpPr>
          <p:nvPr/>
        </p:nvCxnSpPr>
        <p:spPr>
          <a:xfrm>
            <a:off x="5748338" y="3690938"/>
            <a:ext cx="69532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图片 1" descr="图片1">
            <a:extLst>
              <a:ext uri="{FF2B5EF4-FFF2-40B4-BE49-F238E27FC236}">
                <a16:creationId xmlns:a16="http://schemas.microsoft.com/office/drawing/2014/main" id="{46CD1B5A-BC72-AB38-1A32-EC3F07A22329}"/>
              </a:ext>
            </a:extLst>
          </p:cNvPr>
          <p:cNvPicPr>
            <a:picLocks noChangeAspect="1"/>
          </p:cNvPicPr>
          <p:nvPr>
            <p:custDataLst>
              <p:tags r:id="rId1"/>
            </p:custDataLst>
          </p:nvPr>
        </p:nvPicPr>
        <p:blipFill>
          <a:blip r:embed="rId5"/>
          <a:stretch>
            <a:fillRect/>
          </a:stretch>
        </p:blipFill>
        <p:spPr>
          <a:xfrm>
            <a:off x="10584702" y="322390"/>
            <a:ext cx="1280160" cy="426720"/>
          </a:xfrm>
          <a:prstGeom prst="rect">
            <a:avLst/>
          </a:prstGeom>
        </p:spPr>
      </p:pic>
      <p:grpSp>
        <p:nvGrpSpPr>
          <p:cNvPr id="4" name="组合 3">
            <a:extLst>
              <a:ext uri="{FF2B5EF4-FFF2-40B4-BE49-F238E27FC236}">
                <a16:creationId xmlns:a16="http://schemas.microsoft.com/office/drawing/2014/main" id="{84AAE16B-30B1-D535-7975-8B7AE6510595}"/>
              </a:ext>
            </a:extLst>
          </p:cNvPr>
          <p:cNvGrpSpPr/>
          <p:nvPr/>
        </p:nvGrpSpPr>
        <p:grpSpPr>
          <a:xfrm>
            <a:off x="4406447" y="5667885"/>
            <a:ext cx="3614917" cy="339451"/>
            <a:chOff x="4414802" y="4745227"/>
            <a:chExt cx="3247363" cy="309068"/>
          </a:xfrm>
        </p:grpSpPr>
        <p:grpSp>
          <p:nvGrpSpPr>
            <p:cNvPr id="8" name="组合 7">
              <a:extLst>
                <a:ext uri="{FF2B5EF4-FFF2-40B4-BE49-F238E27FC236}">
                  <a16:creationId xmlns:a16="http://schemas.microsoft.com/office/drawing/2014/main" id="{A8E46A60-79F8-C16D-2380-D07331B99013}"/>
                </a:ext>
              </a:extLst>
            </p:cNvPr>
            <p:cNvGrpSpPr/>
            <p:nvPr/>
          </p:nvGrpSpPr>
          <p:grpSpPr>
            <a:xfrm>
              <a:off x="6315058" y="4763888"/>
              <a:ext cx="290407" cy="290407"/>
              <a:chOff x="2633025" y="5543873"/>
              <a:chExt cx="290407" cy="290407"/>
            </a:xfrm>
            <a:solidFill>
              <a:schemeClr val="bg1"/>
            </a:solidFill>
          </p:grpSpPr>
          <p:sp>
            <p:nvSpPr>
              <p:cNvPr id="17" name="Oval 15">
                <a:extLst>
                  <a:ext uri="{FF2B5EF4-FFF2-40B4-BE49-F238E27FC236}">
                    <a16:creationId xmlns:a16="http://schemas.microsoft.com/office/drawing/2014/main" id="{418A09B4-6035-E77C-A61E-5C32FEF932D8}"/>
                  </a:ext>
                </a:extLst>
              </p:cNvPr>
              <p:cNvSpPr>
                <a:spLocks/>
              </p:cNvSpPr>
              <p:nvPr/>
            </p:nvSpPr>
            <p:spPr bwMode="auto">
              <a:xfrm>
                <a:off x="2633025" y="5543873"/>
                <a:ext cx="290407" cy="290407"/>
              </a:xfrm>
              <a:prstGeom prst="ellipse">
                <a:avLst/>
              </a:prstGeom>
              <a:solidFill>
                <a:srgbClr val="B8D9D2"/>
              </a:solidFill>
              <a:ln>
                <a:noFill/>
              </a:ln>
              <a:effectLst/>
            </p:spPr>
            <p:txBody>
              <a:bodyPr wrap="none" anchor="ctr"/>
              <a:lstStyle/>
              <a:p>
                <a:pPr algn="ctr" fontAlgn="base">
                  <a:spcBef>
                    <a:spcPct val="0"/>
                  </a:spcBef>
                  <a:spcAft>
                    <a:spcPct val="0"/>
                  </a:spcAft>
                </a:pPr>
                <a:endParaRPr lang="zh-CN" altLang="en-US" sz="800">
                  <a:solidFill>
                    <a:schemeClr val="bg1"/>
                  </a:solidFill>
                  <a:cs typeface="+mn-ea"/>
                  <a:sym typeface="+mn-lt"/>
                </a:endParaRPr>
              </a:p>
            </p:txBody>
          </p:sp>
          <p:grpSp>
            <p:nvGrpSpPr>
              <p:cNvPr id="18" name="Group 16">
                <a:extLst>
                  <a:ext uri="{FF2B5EF4-FFF2-40B4-BE49-F238E27FC236}">
                    <a16:creationId xmlns:a16="http://schemas.microsoft.com/office/drawing/2014/main" id="{4323CA7B-677C-0EDE-2887-1309F63B8D77}"/>
                  </a:ext>
                </a:extLst>
              </p:cNvPr>
              <p:cNvGrpSpPr>
                <a:grpSpLocks/>
              </p:cNvGrpSpPr>
              <p:nvPr/>
            </p:nvGrpSpPr>
            <p:grpSpPr bwMode="auto">
              <a:xfrm>
                <a:off x="2726440" y="5602052"/>
                <a:ext cx="104062" cy="167263"/>
                <a:chOff x="4441" y="3144"/>
                <a:chExt cx="215" cy="345"/>
              </a:xfrm>
              <a:grpFill/>
            </p:grpSpPr>
            <p:sp>
              <p:nvSpPr>
                <p:cNvPr id="19" name="Freeform 17">
                  <a:extLst>
                    <a:ext uri="{FF2B5EF4-FFF2-40B4-BE49-F238E27FC236}">
                      <a16:creationId xmlns:a16="http://schemas.microsoft.com/office/drawing/2014/main" id="{507D3757-66FE-139E-F994-8C2F32A35958}"/>
                    </a:ext>
                  </a:extLst>
                </p:cNvPr>
                <p:cNvSpPr>
                  <a:spLocks/>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20" name="Freeform 18">
                  <a:extLst>
                    <a:ext uri="{FF2B5EF4-FFF2-40B4-BE49-F238E27FC236}">
                      <a16:creationId xmlns:a16="http://schemas.microsoft.com/office/drawing/2014/main" id="{060D8973-2E40-0E67-E66A-B91DB9E3244D}"/>
                    </a:ext>
                  </a:extLst>
                </p:cNvPr>
                <p:cNvSpPr>
                  <a:spLocks/>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grpSp>
          <p:nvGrpSpPr>
            <p:cNvPr id="10" name="组合 9">
              <a:extLst>
                <a:ext uri="{FF2B5EF4-FFF2-40B4-BE49-F238E27FC236}">
                  <a16:creationId xmlns:a16="http://schemas.microsoft.com/office/drawing/2014/main" id="{6D895888-93C7-83B3-BDC9-DCDEAD41B3BE}"/>
                </a:ext>
              </a:extLst>
            </p:cNvPr>
            <p:cNvGrpSpPr/>
            <p:nvPr/>
          </p:nvGrpSpPr>
          <p:grpSpPr>
            <a:xfrm>
              <a:off x="4414802" y="4745227"/>
              <a:ext cx="290407" cy="290407"/>
              <a:chOff x="732769" y="5535598"/>
              <a:chExt cx="290407" cy="290407"/>
            </a:xfrm>
            <a:solidFill>
              <a:schemeClr val="bg1"/>
            </a:solidFill>
          </p:grpSpPr>
          <p:sp>
            <p:nvSpPr>
              <p:cNvPr id="13" name="Oval 10">
                <a:extLst>
                  <a:ext uri="{FF2B5EF4-FFF2-40B4-BE49-F238E27FC236}">
                    <a16:creationId xmlns:a16="http://schemas.microsoft.com/office/drawing/2014/main" id="{DE5E9175-6E7A-12D8-70C9-BD413E7F0749}"/>
                  </a:ext>
                </a:extLst>
              </p:cNvPr>
              <p:cNvSpPr>
                <a:spLocks/>
              </p:cNvSpPr>
              <p:nvPr/>
            </p:nvSpPr>
            <p:spPr bwMode="auto">
              <a:xfrm>
                <a:off x="732769" y="5535598"/>
                <a:ext cx="290407" cy="290407"/>
              </a:xfrm>
              <a:prstGeom prst="ellipse">
                <a:avLst/>
              </a:prstGeom>
              <a:solidFill>
                <a:srgbClr val="B8D9D2"/>
              </a:solidFill>
              <a:ln>
                <a:noFill/>
              </a:ln>
              <a:effectLst/>
            </p:spPr>
            <p:txBody>
              <a:bodyPr wrap="none" anchor="ctr"/>
              <a:lstStyle/>
              <a:p>
                <a:pPr algn="ctr" fontAlgn="base">
                  <a:spcBef>
                    <a:spcPct val="0"/>
                  </a:spcBef>
                  <a:spcAft>
                    <a:spcPct val="0"/>
                  </a:spcAft>
                </a:pPr>
                <a:endParaRPr lang="zh-CN" altLang="en-US" sz="800" dirty="0">
                  <a:solidFill>
                    <a:schemeClr val="bg1"/>
                  </a:solidFill>
                  <a:cs typeface="+mn-ea"/>
                  <a:sym typeface="+mn-lt"/>
                </a:endParaRPr>
              </a:p>
            </p:txBody>
          </p:sp>
          <p:grpSp>
            <p:nvGrpSpPr>
              <p:cNvPr id="14" name="组合 13">
                <a:extLst>
                  <a:ext uri="{FF2B5EF4-FFF2-40B4-BE49-F238E27FC236}">
                    <a16:creationId xmlns:a16="http://schemas.microsoft.com/office/drawing/2014/main" id="{AE1E16CB-E54C-1183-675F-177D2E4F3B9C}"/>
                  </a:ext>
                </a:extLst>
              </p:cNvPr>
              <p:cNvGrpSpPr/>
              <p:nvPr/>
            </p:nvGrpSpPr>
            <p:grpSpPr>
              <a:xfrm>
                <a:off x="811795" y="5598991"/>
                <a:ext cx="132841" cy="151011"/>
                <a:chOff x="860980" y="3583766"/>
                <a:chExt cx="100336" cy="114060"/>
              </a:xfrm>
              <a:grpFill/>
            </p:grpSpPr>
            <p:sp>
              <p:nvSpPr>
                <p:cNvPr id="15" name="Freeform 12">
                  <a:extLst>
                    <a:ext uri="{FF2B5EF4-FFF2-40B4-BE49-F238E27FC236}">
                      <a16:creationId xmlns:a16="http://schemas.microsoft.com/office/drawing/2014/main" id="{53CDA11E-F3B4-60E8-F08D-C1E9B1E5228A}"/>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16" name="Freeform 13">
                  <a:extLst>
                    <a:ext uri="{FF2B5EF4-FFF2-40B4-BE49-F238E27FC236}">
                      <a16:creationId xmlns:a16="http://schemas.microsoft.com/office/drawing/2014/main" id="{72420AFE-A4A0-EFC3-714D-997FE8D79A60}"/>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sp>
          <p:nvSpPr>
            <p:cNvPr id="11" name="Text Box 20">
              <a:extLst>
                <a:ext uri="{FF2B5EF4-FFF2-40B4-BE49-F238E27FC236}">
                  <a16:creationId xmlns:a16="http://schemas.microsoft.com/office/drawing/2014/main" id="{8B529F27-1B6B-9B80-D11F-D0D5D7788239}"/>
                </a:ext>
              </a:extLst>
            </p:cNvPr>
            <p:cNvSpPr txBox="1">
              <a:spLocks/>
            </p:cNvSpPr>
            <p:nvPr/>
          </p:nvSpPr>
          <p:spPr bwMode="auto">
            <a:xfrm>
              <a:off x="6605465" y="4751931"/>
              <a:ext cx="10567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200" dirty="0">
                  <a:solidFill>
                    <a:schemeClr val="bg1"/>
                  </a:solidFill>
                  <a:cs typeface="+mn-ea"/>
                  <a:sym typeface="+mn-lt"/>
                </a:rPr>
                <a:t>XX.XX.20XX</a:t>
              </a:r>
              <a:endParaRPr lang="zh-CN" altLang="en-US" sz="1200" dirty="0">
                <a:solidFill>
                  <a:schemeClr val="bg1"/>
                </a:solidFill>
                <a:cs typeface="+mn-ea"/>
                <a:sym typeface="+mn-lt"/>
              </a:endParaRPr>
            </a:p>
          </p:txBody>
        </p:sp>
        <p:sp>
          <p:nvSpPr>
            <p:cNvPr id="12" name="矩形 11">
              <a:extLst>
                <a:ext uri="{FF2B5EF4-FFF2-40B4-BE49-F238E27FC236}">
                  <a16:creationId xmlns:a16="http://schemas.microsoft.com/office/drawing/2014/main" id="{A923AD2F-2004-66F6-628E-7CC038394667}"/>
                </a:ext>
              </a:extLst>
            </p:cNvPr>
            <p:cNvSpPr/>
            <p:nvPr/>
          </p:nvSpPr>
          <p:spPr>
            <a:xfrm>
              <a:off x="4705028" y="4751931"/>
              <a:ext cx="173797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200" dirty="0">
                  <a:solidFill>
                    <a:schemeClr val="bg1"/>
                  </a:solidFill>
                  <a:cs typeface="+mn-ea"/>
                  <a:sym typeface="+mn-lt"/>
                </a:rPr>
                <a:t>Report </a:t>
              </a:r>
              <a:r>
                <a:rPr lang="zh-CN" altLang="en-US" sz="1200" dirty="0">
                  <a:solidFill>
                    <a:schemeClr val="bg1"/>
                  </a:solidFill>
                  <a:cs typeface="+mn-ea"/>
                  <a:sym typeface="+mn-lt"/>
                </a:rPr>
                <a:t>：</a:t>
              </a:r>
              <a:r>
                <a:rPr lang="en-US" altLang="zh-CN" sz="1200" dirty="0">
                  <a:solidFill>
                    <a:schemeClr val="bg1"/>
                  </a:solidFill>
                  <a:cs typeface="+mn-ea"/>
                  <a:sym typeface="+mn-lt"/>
                </a:rPr>
                <a:t>freeppt7.com</a:t>
              </a:r>
              <a:endParaRPr lang="zh-CN" altLang="en-US" sz="1200" dirty="0">
                <a:solidFill>
                  <a:schemeClr val="bg1"/>
                </a:solidFill>
                <a:cs typeface="+mn-ea"/>
                <a:sym typeface="+mn-lt"/>
              </a:endParaRPr>
            </a:p>
          </p:txBody>
        </p:sp>
      </p:grpSp>
    </p:spTree>
    <p:extLst>
      <p:ext uri="{BB962C8B-B14F-4D97-AF65-F5344CB8AC3E}">
        <p14:creationId xmlns:p14="http://schemas.microsoft.com/office/powerpoint/2010/main" val="147871032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E62AF8E-582C-4AB3-AC49-3AD0310794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flipV="1">
            <a:off x="-2" y="-749"/>
            <a:ext cx="12192001" cy="6859491"/>
          </a:xfrm>
          <a:prstGeom prst="rect">
            <a:avLst/>
          </a:prstGeom>
        </p:spPr>
      </p:pic>
      <p:sp>
        <p:nvSpPr>
          <p:cNvPr id="4" name="矩形 3">
            <a:extLst>
              <a:ext uri="{FF2B5EF4-FFF2-40B4-BE49-F238E27FC236}">
                <a16:creationId xmlns:a16="http://schemas.microsoft.com/office/drawing/2014/main" id="{176328E5-0336-4F05-974A-1DBFC2B801EF}"/>
              </a:ext>
            </a:extLst>
          </p:cNvPr>
          <p:cNvSpPr/>
          <p:nvPr/>
        </p:nvSpPr>
        <p:spPr>
          <a:xfrm>
            <a:off x="3323707" y="2841366"/>
            <a:ext cx="1175268" cy="1175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dirty="0">
                <a:solidFill>
                  <a:srgbClr val="000846"/>
                </a:solidFill>
                <a:cs typeface="+mn-ea"/>
                <a:sym typeface="+mn-lt"/>
              </a:rPr>
              <a:t>1</a:t>
            </a:r>
            <a:endParaRPr lang="zh-CN" altLang="en-US" sz="6600" b="1" dirty="0">
              <a:solidFill>
                <a:srgbClr val="000846"/>
              </a:solidFill>
              <a:cs typeface="+mn-ea"/>
              <a:sym typeface="+mn-lt"/>
            </a:endParaRPr>
          </a:p>
        </p:txBody>
      </p:sp>
      <p:grpSp>
        <p:nvGrpSpPr>
          <p:cNvPr id="5" name="组合 4">
            <a:extLst>
              <a:ext uri="{FF2B5EF4-FFF2-40B4-BE49-F238E27FC236}">
                <a16:creationId xmlns:a16="http://schemas.microsoft.com/office/drawing/2014/main" id="{DC01D3D8-9411-435A-93D9-CC0198338295}"/>
              </a:ext>
            </a:extLst>
          </p:cNvPr>
          <p:cNvGrpSpPr/>
          <p:nvPr/>
        </p:nvGrpSpPr>
        <p:grpSpPr>
          <a:xfrm>
            <a:off x="4945061" y="2831553"/>
            <a:ext cx="3754439" cy="1338250"/>
            <a:chOff x="2741784" y="2140553"/>
            <a:chExt cx="3754439" cy="1338250"/>
          </a:xfrm>
        </p:grpSpPr>
        <p:sp>
          <p:nvSpPr>
            <p:cNvPr id="6" name="文本框 5">
              <a:extLst>
                <a:ext uri="{FF2B5EF4-FFF2-40B4-BE49-F238E27FC236}">
                  <a16:creationId xmlns:a16="http://schemas.microsoft.com/office/drawing/2014/main" id="{6E6140F7-3765-4277-BD46-C839AD661A8F}"/>
                </a:ext>
              </a:extLst>
            </p:cNvPr>
            <p:cNvSpPr txBox="1"/>
            <p:nvPr/>
          </p:nvSpPr>
          <p:spPr>
            <a:xfrm>
              <a:off x="2741784" y="2140553"/>
              <a:ext cx="2995613" cy="584775"/>
            </a:xfrm>
            <a:prstGeom prst="rect">
              <a:avLst/>
            </a:prstGeom>
            <a:noFill/>
          </p:spPr>
          <p:txBody>
            <a:bodyPr wrap="square" rtlCol="0">
              <a:spAutoFit/>
              <a:scene3d>
                <a:camera prst="orthographicFront"/>
                <a:lightRig rig="threePt" dir="t"/>
              </a:scene3d>
              <a:sp3d contourW="12700"/>
            </a:bodyPr>
            <a:lstStyle/>
            <a:p>
              <a:r>
                <a:rPr lang="en-US" altLang="zh-CN" sz="3200" b="1" dirty="0">
                  <a:solidFill>
                    <a:schemeClr val="bg1"/>
                  </a:solidFill>
                  <a:cs typeface="+mn-ea"/>
                  <a:sym typeface="+mn-lt"/>
                </a:rPr>
                <a:t>Add title text</a:t>
              </a:r>
              <a:endParaRPr lang="zh-CN" altLang="en-US" sz="3200" b="1" dirty="0">
                <a:solidFill>
                  <a:schemeClr val="bg1"/>
                </a:solidFill>
                <a:cs typeface="+mn-ea"/>
                <a:sym typeface="+mn-lt"/>
              </a:endParaRPr>
            </a:p>
          </p:txBody>
        </p:sp>
        <p:sp>
          <p:nvSpPr>
            <p:cNvPr id="7" name="文本框 6">
              <a:extLst>
                <a:ext uri="{FF2B5EF4-FFF2-40B4-BE49-F238E27FC236}">
                  <a16:creationId xmlns:a16="http://schemas.microsoft.com/office/drawing/2014/main" id="{D23A9C3D-92DF-40F6-A93A-F9A88B67FC96}"/>
                </a:ext>
              </a:extLst>
            </p:cNvPr>
            <p:cNvSpPr txBox="1"/>
            <p:nvPr/>
          </p:nvSpPr>
          <p:spPr>
            <a:xfrm>
              <a:off x="2741785" y="2915828"/>
              <a:ext cx="3754438" cy="562975"/>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400" dirty="0">
                  <a:solidFill>
                    <a:schemeClr val="bg1"/>
                  </a:solidFill>
                  <a:cs typeface="+mn-ea"/>
                  <a:sym typeface="+mn-lt"/>
                </a:rPr>
                <a:t>Click here to add content, content to match the title. </a:t>
              </a:r>
            </a:p>
          </p:txBody>
        </p:sp>
      </p:grpSp>
      <p:cxnSp>
        <p:nvCxnSpPr>
          <p:cNvPr id="8" name="直接连接符 7">
            <a:extLst>
              <a:ext uri="{FF2B5EF4-FFF2-40B4-BE49-F238E27FC236}">
                <a16:creationId xmlns:a16="http://schemas.microsoft.com/office/drawing/2014/main" id="{A2F25025-45A3-485F-B9F7-57D067A68D8D}"/>
              </a:ext>
            </a:extLst>
          </p:cNvPr>
          <p:cNvCxnSpPr>
            <a:cxnSpLocks/>
          </p:cNvCxnSpPr>
          <p:nvPr/>
        </p:nvCxnSpPr>
        <p:spPr>
          <a:xfrm>
            <a:off x="5070475" y="3517928"/>
            <a:ext cx="4635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951958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42" presetClass="path" presetSubtype="0" fill="hold" nodeType="withEffect">
                                  <p:stCondLst>
                                    <p:cond delay="0"/>
                                  </p:stCondLst>
                                  <p:childTnLst>
                                    <p:animMotion origin="layout" path="M 0.04622 -1.85185E-6 L 4.79167E-6 -1.85185E-6 " pathEditMode="relative" rAng="0" ptsTypes="AA">
                                      <p:cBhvr>
                                        <p:cTn id="9" dur="750" fill="hold"/>
                                        <p:tgtEl>
                                          <p:spTgt spid="5"/>
                                        </p:tgtEl>
                                        <p:attrNameLst>
                                          <p:attrName>ppt_x</p:attrName>
                                          <p:attrName>ppt_y</p:attrName>
                                        </p:attrNameLst>
                                      </p:cBhvr>
                                      <p:rCtr x="-2318" y="0"/>
                                    </p:animMotion>
                                  </p:childTnLst>
                                </p:cTn>
                              </p:par>
                              <p:par>
                                <p:cTn id="10" presetID="31"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750" fill="hold"/>
                                        <p:tgtEl>
                                          <p:spTgt spid="4"/>
                                        </p:tgtEl>
                                        <p:attrNameLst>
                                          <p:attrName>ppt_w</p:attrName>
                                        </p:attrNameLst>
                                      </p:cBhvr>
                                      <p:tavLst>
                                        <p:tav tm="0">
                                          <p:val>
                                            <p:fltVal val="0"/>
                                          </p:val>
                                        </p:tav>
                                        <p:tav tm="100000">
                                          <p:val>
                                            <p:strVal val="#ppt_w"/>
                                          </p:val>
                                        </p:tav>
                                      </p:tavLst>
                                    </p:anim>
                                    <p:anim calcmode="lin" valueType="num">
                                      <p:cBhvr>
                                        <p:cTn id="13" dur="750" fill="hold"/>
                                        <p:tgtEl>
                                          <p:spTgt spid="4"/>
                                        </p:tgtEl>
                                        <p:attrNameLst>
                                          <p:attrName>ppt_h</p:attrName>
                                        </p:attrNameLst>
                                      </p:cBhvr>
                                      <p:tavLst>
                                        <p:tav tm="0">
                                          <p:val>
                                            <p:fltVal val="0"/>
                                          </p:val>
                                        </p:tav>
                                        <p:tav tm="100000">
                                          <p:val>
                                            <p:strVal val="#ppt_h"/>
                                          </p:val>
                                        </p:tav>
                                      </p:tavLst>
                                    </p:anim>
                                    <p:anim calcmode="lin" valueType="num">
                                      <p:cBhvr>
                                        <p:cTn id="14" dur="750" fill="hold"/>
                                        <p:tgtEl>
                                          <p:spTgt spid="4"/>
                                        </p:tgtEl>
                                        <p:attrNameLst>
                                          <p:attrName>style.rotation</p:attrName>
                                        </p:attrNameLst>
                                      </p:cBhvr>
                                      <p:tavLst>
                                        <p:tav tm="0">
                                          <p:val>
                                            <p:fltVal val="90"/>
                                          </p:val>
                                        </p:tav>
                                        <p:tav tm="100000">
                                          <p:val>
                                            <p:fltVal val="0"/>
                                          </p:val>
                                        </p:tav>
                                      </p:tavLst>
                                    </p:anim>
                                    <p:animEffect transition="in" filter="fade">
                                      <p:cBhvr>
                                        <p:cTn id="15" dur="750"/>
                                        <p:tgtEl>
                                          <p:spTgt spid="4"/>
                                        </p:tgtEl>
                                      </p:cBhvr>
                                    </p:animEffect>
                                  </p:childTnLst>
                                </p:cTn>
                              </p:par>
                            </p:childTnLst>
                          </p:cTn>
                        </p:par>
                        <p:par>
                          <p:cTn id="16" fill="hold">
                            <p:stCondLst>
                              <p:cond delay="7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íSľiḑé"/>
          <p:cNvSpPr/>
          <p:nvPr/>
        </p:nvSpPr>
        <p:spPr>
          <a:xfrm>
            <a:off x="874718" y="1949730"/>
            <a:ext cx="3638977" cy="2509774"/>
          </a:xfrm>
          <a:prstGeom prst="rect">
            <a:avLst/>
          </a:prstGeom>
          <a:blipFill>
            <a:blip r:embed="rId3"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8" name="iŝļîḋe"/>
          <p:cNvSpPr/>
          <p:nvPr/>
        </p:nvSpPr>
        <p:spPr>
          <a:xfrm>
            <a:off x="7678311" y="1949730"/>
            <a:ext cx="3638977" cy="2509774"/>
          </a:xfrm>
          <a:prstGeom prst="rect">
            <a:avLst/>
          </a:prstGeom>
          <a:blipFill>
            <a:blip r:embed="rId4"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2" name="组合 1"/>
          <p:cNvGrpSpPr/>
          <p:nvPr/>
        </p:nvGrpSpPr>
        <p:grpSpPr>
          <a:xfrm>
            <a:off x="4513698" y="1949730"/>
            <a:ext cx="3164617" cy="2509774"/>
            <a:chOff x="4513698" y="1949730"/>
            <a:chExt cx="3164617" cy="2509774"/>
          </a:xfrm>
        </p:grpSpPr>
        <p:sp>
          <p:nvSpPr>
            <p:cNvPr id="4" name="iŝ1íḑe"/>
            <p:cNvSpPr/>
            <p:nvPr/>
          </p:nvSpPr>
          <p:spPr>
            <a:xfrm>
              <a:off x="4513698" y="1949730"/>
              <a:ext cx="3164617" cy="2509774"/>
            </a:xfrm>
            <a:prstGeom prst="rect">
              <a:avLst/>
            </a:prstGeom>
            <a:blipFill dpi="0" rotWithShape="1">
              <a:blip r:embed="rId5"/>
              <a:srcRect/>
              <a:stretch>
                <a:fillRect/>
              </a:stretch>
            </a:blip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defTabSz="914377"/>
              <a:endParaRPr sz="2400">
                <a:cs typeface="+mn-ea"/>
                <a:sym typeface="+mn-lt"/>
              </a:endParaRPr>
            </a:p>
          </p:txBody>
        </p:sp>
        <p:sp>
          <p:nvSpPr>
            <p:cNvPr id="5" name="îsḷiḋè"/>
            <p:cNvSpPr>
              <a:spLocks noChangeAspect="1"/>
            </p:cNvSpPr>
            <p:nvPr/>
          </p:nvSpPr>
          <p:spPr>
            <a:xfrm>
              <a:off x="5732241" y="2299352"/>
              <a:ext cx="727539" cy="727539"/>
            </a:xfrm>
            <a:prstGeom prst="ellipse">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6" name="işḷiḍê"/>
            <p:cNvSpPr>
              <a:spLocks/>
            </p:cNvSpPr>
            <p:nvPr/>
          </p:nvSpPr>
          <p:spPr bwMode="auto">
            <a:xfrm>
              <a:off x="5935678" y="2530798"/>
              <a:ext cx="326461" cy="264646"/>
            </a:xfrm>
            <a:custGeom>
              <a:avLst/>
              <a:gdLst>
                <a:gd name="T0" fmla="*/ 68 w 186"/>
                <a:gd name="T1" fmla="*/ 84 h 151"/>
                <a:gd name="T2" fmla="*/ 118 w 186"/>
                <a:gd name="T3" fmla="*/ 84 h 151"/>
                <a:gd name="T4" fmla="*/ 93 w 186"/>
                <a:gd name="T5" fmla="*/ 101 h 151"/>
                <a:gd name="T6" fmla="*/ 93 w 186"/>
                <a:gd name="T7" fmla="*/ 67 h 151"/>
                <a:gd name="T8" fmla="*/ 93 w 186"/>
                <a:gd name="T9" fmla="*/ 101 h 151"/>
                <a:gd name="T10" fmla="*/ 114 w 186"/>
                <a:gd name="T11" fmla="*/ 25 h 151"/>
                <a:gd name="T12" fmla="*/ 114 w 186"/>
                <a:gd name="T13" fmla="*/ 16 h 151"/>
                <a:gd name="T14" fmla="*/ 68 w 186"/>
                <a:gd name="T15" fmla="*/ 21 h 151"/>
                <a:gd name="T16" fmla="*/ 156 w 186"/>
                <a:gd name="T17" fmla="*/ 33 h 151"/>
                <a:gd name="T18" fmla="*/ 156 w 186"/>
                <a:gd name="T19" fmla="*/ 59 h 151"/>
                <a:gd name="T20" fmla="*/ 156 w 186"/>
                <a:gd name="T21" fmla="*/ 33 h 151"/>
                <a:gd name="T22" fmla="*/ 152 w 186"/>
                <a:gd name="T23" fmla="*/ 46 h 151"/>
                <a:gd name="T24" fmla="*/ 160 w 186"/>
                <a:gd name="T25" fmla="*/ 46 h 151"/>
                <a:gd name="T26" fmla="*/ 169 w 186"/>
                <a:gd name="T27" fmla="*/ 16 h 151"/>
                <a:gd name="T28" fmla="*/ 122 w 186"/>
                <a:gd name="T29" fmla="*/ 0 h 151"/>
                <a:gd name="T30" fmla="*/ 63 w 186"/>
                <a:gd name="T31" fmla="*/ 0 h 151"/>
                <a:gd name="T32" fmla="*/ 17 w 186"/>
                <a:gd name="T33" fmla="*/ 16 h 151"/>
                <a:gd name="T34" fmla="*/ 0 w 186"/>
                <a:gd name="T35" fmla="*/ 135 h 151"/>
                <a:gd name="T36" fmla="*/ 169 w 186"/>
                <a:gd name="T37" fmla="*/ 151 h 151"/>
                <a:gd name="T38" fmla="*/ 186 w 186"/>
                <a:gd name="T39" fmla="*/ 33 h 151"/>
                <a:gd name="T40" fmla="*/ 177 w 186"/>
                <a:gd name="T41" fmla="*/ 101 h 151"/>
                <a:gd name="T42" fmla="*/ 137 w 186"/>
                <a:gd name="T43" fmla="*/ 109 h 151"/>
                <a:gd name="T44" fmla="*/ 177 w 186"/>
                <a:gd name="T45" fmla="*/ 135 h 151"/>
                <a:gd name="T46" fmla="*/ 17 w 186"/>
                <a:gd name="T47" fmla="*/ 143 h 151"/>
                <a:gd name="T48" fmla="*/ 9 w 186"/>
                <a:gd name="T49" fmla="*/ 109 h 151"/>
                <a:gd name="T50" fmla="*/ 45 w 186"/>
                <a:gd name="T51" fmla="*/ 101 h 151"/>
                <a:gd name="T52" fmla="*/ 9 w 186"/>
                <a:gd name="T53" fmla="*/ 33 h 151"/>
                <a:gd name="T54" fmla="*/ 34 w 186"/>
                <a:gd name="T55" fmla="*/ 25 h 151"/>
                <a:gd name="T56" fmla="*/ 93 w 186"/>
                <a:gd name="T57" fmla="*/ 8 h 151"/>
                <a:gd name="T58" fmla="*/ 152 w 186"/>
                <a:gd name="T59" fmla="*/ 25 h 151"/>
                <a:gd name="T60" fmla="*/ 177 w 186"/>
                <a:gd name="T61" fmla="*/ 33 h 151"/>
                <a:gd name="T62" fmla="*/ 156 w 186"/>
                <a:gd name="T63" fmla="*/ 67 h 151"/>
                <a:gd name="T64" fmla="*/ 156 w 186"/>
                <a:gd name="T65" fmla="*/ 75 h 151"/>
                <a:gd name="T66" fmla="*/ 156 w 186"/>
                <a:gd name="T67" fmla="*/ 67 h 151"/>
                <a:gd name="T68" fmla="*/ 51 w 186"/>
                <a:gd name="T69" fmla="*/ 84 h 151"/>
                <a:gd name="T70" fmla="*/ 135 w 186"/>
                <a:gd name="T71" fmla="*/ 84 h 151"/>
                <a:gd name="T72" fmla="*/ 93 w 186"/>
                <a:gd name="T73" fmla="*/ 118 h 151"/>
                <a:gd name="T74" fmla="*/ 93 w 186"/>
                <a:gd name="T75" fmla="*/ 50 h 151"/>
                <a:gd name="T76" fmla="*/ 93 w 186"/>
                <a:gd name="T77" fmla="*/ 11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6" h="151">
                  <a:moveTo>
                    <a:pt x="93" y="59"/>
                  </a:moveTo>
                  <a:cubicBezTo>
                    <a:pt x="79" y="59"/>
                    <a:pt x="68" y="70"/>
                    <a:pt x="68" y="84"/>
                  </a:cubicBezTo>
                  <a:cubicBezTo>
                    <a:pt x="68" y="98"/>
                    <a:pt x="79" y="109"/>
                    <a:pt x="93" y="109"/>
                  </a:cubicBezTo>
                  <a:cubicBezTo>
                    <a:pt x="107" y="109"/>
                    <a:pt x="118" y="98"/>
                    <a:pt x="118" y="84"/>
                  </a:cubicBezTo>
                  <a:cubicBezTo>
                    <a:pt x="118" y="70"/>
                    <a:pt x="107" y="59"/>
                    <a:pt x="93" y="59"/>
                  </a:cubicBezTo>
                  <a:close/>
                  <a:moveTo>
                    <a:pt x="93" y="101"/>
                  </a:moveTo>
                  <a:cubicBezTo>
                    <a:pt x="84" y="101"/>
                    <a:pt x="76" y="93"/>
                    <a:pt x="76" y="84"/>
                  </a:cubicBezTo>
                  <a:cubicBezTo>
                    <a:pt x="76" y="75"/>
                    <a:pt x="84" y="67"/>
                    <a:pt x="93" y="67"/>
                  </a:cubicBezTo>
                  <a:cubicBezTo>
                    <a:pt x="102" y="67"/>
                    <a:pt x="110" y="75"/>
                    <a:pt x="110" y="84"/>
                  </a:cubicBezTo>
                  <a:cubicBezTo>
                    <a:pt x="110" y="93"/>
                    <a:pt x="102" y="101"/>
                    <a:pt x="93" y="101"/>
                  </a:cubicBezTo>
                  <a:close/>
                  <a:moveTo>
                    <a:pt x="72" y="25"/>
                  </a:moveTo>
                  <a:cubicBezTo>
                    <a:pt x="114" y="25"/>
                    <a:pt x="114" y="25"/>
                    <a:pt x="114" y="25"/>
                  </a:cubicBezTo>
                  <a:cubicBezTo>
                    <a:pt x="116" y="25"/>
                    <a:pt x="118" y="23"/>
                    <a:pt x="118" y="21"/>
                  </a:cubicBezTo>
                  <a:cubicBezTo>
                    <a:pt x="118" y="18"/>
                    <a:pt x="116" y="16"/>
                    <a:pt x="114" y="16"/>
                  </a:cubicBezTo>
                  <a:cubicBezTo>
                    <a:pt x="72" y="16"/>
                    <a:pt x="72" y="16"/>
                    <a:pt x="72" y="16"/>
                  </a:cubicBezTo>
                  <a:cubicBezTo>
                    <a:pt x="70" y="16"/>
                    <a:pt x="68" y="18"/>
                    <a:pt x="68" y="21"/>
                  </a:cubicBezTo>
                  <a:cubicBezTo>
                    <a:pt x="68" y="23"/>
                    <a:pt x="70" y="25"/>
                    <a:pt x="72" y="25"/>
                  </a:cubicBezTo>
                  <a:close/>
                  <a:moveTo>
                    <a:pt x="156" y="33"/>
                  </a:moveTo>
                  <a:cubicBezTo>
                    <a:pt x="149" y="33"/>
                    <a:pt x="144" y="39"/>
                    <a:pt x="144" y="46"/>
                  </a:cubicBezTo>
                  <a:cubicBezTo>
                    <a:pt x="144" y="53"/>
                    <a:pt x="149" y="59"/>
                    <a:pt x="156" y="59"/>
                  </a:cubicBezTo>
                  <a:cubicBezTo>
                    <a:pt x="163" y="59"/>
                    <a:pt x="169" y="53"/>
                    <a:pt x="169" y="46"/>
                  </a:cubicBezTo>
                  <a:cubicBezTo>
                    <a:pt x="169" y="39"/>
                    <a:pt x="163" y="33"/>
                    <a:pt x="156" y="33"/>
                  </a:cubicBezTo>
                  <a:close/>
                  <a:moveTo>
                    <a:pt x="156" y="50"/>
                  </a:moveTo>
                  <a:cubicBezTo>
                    <a:pt x="154" y="50"/>
                    <a:pt x="152" y="48"/>
                    <a:pt x="152" y="46"/>
                  </a:cubicBezTo>
                  <a:cubicBezTo>
                    <a:pt x="152" y="44"/>
                    <a:pt x="154" y="42"/>
                    <a:pt x="156" y="42"/>
                  </a:cubicBezTo>
                  <a:cubicBezTo>
                    <a:pt x="159" y="42"/>
                    <a:pt x="160" y="44"/>
                    <a:pt x="160" y="46"/>
                  </a:cubicBezTo>
                  <a:cubicBezTo>
                    <a:pt x="160" y="48"/>
                    <a:pt x="159" y="50"/>
                    <a:pt x="156" y="50"/>
                  </a:cubicBezTo>
                  <a:close/>
                  <a:moveTo>
                    <a:pt x="169" y="16"/>
                  </a:moveTo>
                  <a:cubicBezTo>
                    <a:pt x="152" y="16"/>
                    <a:pt x="152" y="16"/>
                    <a:pt x="152" y="16"/>
                  </a:cubicBezTo>
                  <a:cubicBezTo>
                    <a:pt x="139" y="16"/>
                    <a:pt x="139" y="0"/>
                    <a:pt x="122" y="0"/>
                  </a:cubicBezTo>
                  <a:cubicBezTo>
                    <a:pt x="106" y="0"/>
                    <a:pt x="93" y="0"/>
                    <a:pt x="93" y="0"/>
                  </a:cubicBezTo>
                  <a:cubicBezTo>
                    <a:pt x="93" y="0"/>
                    <a:pt x="80" y="0"/>
                    <a:pt x="63" y="0"/>
                  </a:cubicBezTo>
                  <a:cubicBezTo>
                    <a:pt x="47" y="0"/>
                    <a:pt x="47" y="16"/>
                    <a:pt x="34" y="16"/>
                  </a:cubicBezTo>
                  <a:cubicBezTo>
                    <a:pt x="17" y="16"/>
                    <a:pt x="17" y="16"/>
                    <a:pt x="17" y="16"/>
                  </a:cubicBezTo>
                  <a:cubicBezTo>
                    <a:pt x="8" y="16"/>
                    <a:pt x="0" y="24"/>
                    <a:pt x="0" y="33"/>
                  </a:cubicBezTo>
                  <a:cubicBezTo>
                    <a:pt x="0" y="135"/>
                    <a:pt x="0" y="135"/>
                    <a:pt x="0" y="135"/>
                  </a:cubicBezTo>
                  <a:cubicBezTo>
                    <a:pt x="0" y="144"/>
                    <a:pt x="8" y="151"/>
                    <a:pt x="17" y="151"/>
                  </a:cubicBezTo>
                  <a:cubicBezTo>
                    <a:pt x="169" y="151"/>
                    <a:pt x="169" y="151"/>
                    <a:pt x="169" y="151"/>
                  </a:cubicBezTo>
                  <a:cubicBezTo>
                    <a:pt x="178" y="151"/>
                    <a:pt x="186" y="144"/>
                    <a:pt x="186" y="135"/>
                  </a:cubicBezTo>
                  <a:cubicBezTo>
                    <a:pt x="186" y="33"/>
                    <a:pt x="186" y="33"/>
                    <a:pt x="186" y="33"/>
                  </a:cubicBezTo>
                  <a:cubicBezTo>
                    <a:pt x="186" y="24"/>
                    <a:pt x="178" y="16"/>
                    <a:pt x="169" y="16"/>
                  </a:cubicBezTo>
                  <a:close/>
                  <a:moveTo>
                    <a:pt x="177" y="101"/>
                  </a:moveTo>
                  <a:cubicBezTo>
                    <a:pt x="141" y="101"/>
                    <a:pt x="141" y="101"/>
                    <a:pt x="141" y="101"/>
                  </a:cubicBezTo>
                  <a:cubicBezTo>
                    <a:pt x="140" y="104"/>
                    <a:pt x="138" y="107"/>
                    <a:pt x="137" y="109"/>
                  </a:cubicBezTo>
                  <a:cubicBezTo>
                    <a:pt x="177" y="109"/>
                    <a:pt x="177" y="109"/>
                    <a:pt x="177" y="109"/>
                  </a:cubicBezTo>
                  <a:cubicBezTo>
                    <a:pt x="177" y="135"/>
                    <a:pt x="177" y="135"/>
                    <a:pt x="177" y="135"/>
                  </a:cubicBezTo>
                  <a:cubicBezTo>
                    <a:pt x="177" y="139"/>
                    <a:pt x="174" y="143"/>
                    <a:pt x="169" y="143"/>
                  </a:cubicBezTo>
                  <a:cubicBezTo>
                    <a:pt x="17" y="143"/>
                    <a:pt x="17" y="143"/>
                    <a:pt x="17" y="143"/>
                  </a:cubicBezTo>
                  <a:cubicBezTo>
                    <a:pt x="12" y="143"/>
                    <a:pt x="9" y="139"/>
                    <a:pt x="9" y="135"/>
                  </a:cubicBezTo>
                  <a:cubicBezTo>
                    <a:pt x="9" y="109"/>
                    <a:pt x="9" y="109"/>
                    <a:pt x="9" y="109"/>
                  </a:cubicBezTo>
                  <a:cubicBezTo>
                    <a:pt x="49" y="109"/>
                    <a:pt x="49" y="109"/>
                    <a:pt x="49" y="109"/>
                  </a:cubicBezTo>
                  <a:cubicBezTo>
                    <a:pt x="48" y="107"/>
                    <a:pt x="46" y="104"/>
                    <a:pt x="45" y="101"/>
                  </a:cubicBezTo>
                  <a:cubicBezTo>
                    <a:pt x="9" y="101"/>
                    <a:pt x="9" y="101"/>
                    <a:pt x="9" y="101"/>
                  </a:cubicBezTo>
                  <a:cubicBezTo>
                    <a:pt x="9" y="33"/>
                    <a:pt x="9" y="33"/>
                    <a:pt x="9" y="33"/>
                  </a:cubicBezTo>
                  <a:cubicBezTo>
                    <a:pt x="9" y="29"/>
                    <a:pt x="12" y="25"/>
                    <a:pt x="17" y="25"/>
                  </a:cubicBezTo>
                  <a:cubicBezTo>
                    <a:pt x="34" y="25"/>
                    <a:pt x="34" y="25"/>
                    <a:pt x="34" y="25"/>
                  </a:cubicBezTo>
                  <a:cubicBezTo>
                    <a:pt x="51" y="25"/>
                    <a:pt x="51" y="8"/>
                    <a:pt x="63" y="8"/>
                  </a:cubicBezTo>
                  <a:cubicBezTo>
                    <a:pt x="72" y="8"/>
                    <a:pt x="93" y="8"/>
                    <a:pt x="93" y="8"/>
                  </a:cubicBezTo>
                  <a:cubicBezTo>
                    <a:pt x="93" y="8"/>
                    <a:pt x="114" y="8"/>
                    <a:pt x="122" y="8"/>
                  </a:cubicBezTo>
                  <a:cubicBezTo>
                    <a:pt x="135" y="8"/>
                    <a:pt x="135" y="25"/>
                    <a:pt x="152" y="25"/>
                  </a:cubicBezTo>
                  <a:cubicBezTo>
                    <a:pt x="169" y="25"/>
                    <a:pt x="169" y="25"/>
                    <a:pt x="169" y="25"/>
                  </a:cubicBezTo>
                  <a:cubicBezTo>
                    <a:pt x="174" y="25"/>
                    <a:pt x="177" y="29"/>
                    <a:pt x="177" y="33"/>
                  </a:cubicBezTo>
                  <a:lnTo>
                    <a:pt x="177" y="101"/>
                  </a:lnTo>
                  <a:close/>
                  <a:moveTo>
                    <a:pt x="156" y="67"/>
                  </a:moveTo>
                  <a:cubicBezTo>
                    <a:pt x="154" y="67"/>
                    <a:pt x="152" y="69"/>
                    <a:pt x="152" y="71"/>
                  </a:cubicBezTo>
                  <a:cubicBezTo>
                    <a:pt x="152" y="74"/>
                    <a:pt x="154" y="75"/>
                    <a:pt x="156" y="75"/>
                  </a:cubicBezTo>
                  <a:cubicBezTo>
                    <a:pt x="159" y="75"/>
                    <a:pt x="160" y="74"/>
                    <a:pt x="160" y="71"/>
                  </a:cubicBezTo>
                  <a:cubicBezTo>
                    <a:pt x="160" y="69"/>
                    <a:pt x="159" y="67"/>
                    <a:pt x="156" y="67"/>
                  </a:cubicBezTo>
                  <a:close/>
                  <a:moveTo>
                    <a:pt x="93" y="42"/>
                  </a:moveTo>
                  <a:cubicBezTo>
                    <a:pt x="70" y="42"/>
                    <a:pt x="51" y="61"/>
                    <a:pt x="51" y="84"/>
                  </a:cubicBezTo>
                  <a:cubicBezTo>
                    <a:pt x="51" y="107"/>
                    <a:pt x="70" y="126"/>
                    <a:pt x="93" y="126"/>
                  </a:cubicBezTo>
                  <a:cubicBezTo>
                    <a:pt x="116" y="126"/>
                    <a:pt x="135" y="107"/>
                    <a:pt x="135" y="84"/>
                  </a:cubicBezTo>
                  <a:cubicBezTo>
                    <a:pt x="135" y="61"/>
                    <a:pt x="116" y="42"/>
                    <a:pt x="93" y="42"/>
                  </a:cubicBezTo>
                  <a:close/>
                  <a:moveTo>
                    <a:pt x="93" y="118"/>
                  </a:moveTo>
                  <a:cubicBezTo>
                    <a:pt x="74" y="118"/>
                    <a:pt x="59" y="103"/>
                    <a:pt x="59" y="84"/>
                  </a:cubicBezTo>
                  <a:cubicBezTo>
                    <a:pt x="59" y="65"/>
                    <a:pt x="74" y="50"/>
                    <a:pt x="93" y="50"/>
                  </a:cubicBezTo>
                  <a:cubicBezTo>
                    <a:pt x="112" y="50"/>
                    <a:pt x="127" y="65"/>
                    <a:pt x="127" y="84"/>
                  </a:cubicBezTo>
                  <a:cubicBezTo>
                    <a:pt x="127" y="103"/>
                    <a:pt x="112" y="118"/>
                    <a:pt x="93" y="118"/>
                  </a:cubicBezTo>
                  <a:close/>
                </a:path>
              </a:pathLst>
            </a:custGeom>
            <a:solidFill>
              <a:schemeClr val="accent1"/>
            </a:solidFill>
            <a:ln>
              <a:noFill/>
            </a:ln>
          </p:spPr>
          <p:txBody>
            <a:bodyPr anchor="ctr"/>
            <a:lstStyle/>
            <a:p>
              <a:pPr algn="ctr"/>
              <a:endParaRPr>
                <a:cs typeface="+mn-ea"/>
                <a:sym typeface="+mn-lt"/>
              </a:endParaRPr>
            </a:p>
          </p:txBody>
        </p:sp>
        <p:grpSp>
          <p:nvGrpSpPr>
            <p:cNvPr id="16" name="组合 15"/>
            <p:cNvGrpSpPr/>
            <p:nvPr/>
          </p:nvGrpSpPr>
          <p:grpSpPr>
            <a:xfrm>
              <a:off x="4624251" y="3258337"/>
              <a:ext cx="3054056" cy="1044901"/>
              <a:chOff x="3539106" y="2412339"/>
              <a:chExt cx="3054056" cy="1044901"/>
            </a:xfrm>
          </p:grpSpPr>
          <p:sp>
            <p:nvSpPr>
              <p:cNvPr id="17" name="文本框 16"/>
              <p:cNvSpPr txBox="1"/>
              <p:nvPr/>
            </p:nvSpPr>
            <p:spPr>
              <a:xfrm>
                <a:off x="3943970" y="2412339"/>
                <a:ext cx="2133781" cy="369332"/>
              </a:xfrm>
              <a:prstGeom prst="rect">
                <a:avLst/>
              </a:prstGeom>
              <a:noFill/>
            </p:spPr>
            <p:txBody>
              <a:bodyPr wrap="square" rtlCol="0">
                <a:spAutoFit/>
                <a:scene3d>
                  <a:camera prst="orthographicFront"/>
                  <a:lightRig rig="threePt" dir="t"/>
                </a:scene3d>
                <a:sp3d contourW="12700"/>
              </a:bodyPr>
              <a:lstStyle/>
              <a:p>
                <a:pPr algn="ctr"/>
                <a:r>
                  <a:rPr lang="en-US" altLang="zh-CN" b="1" dirty="0">
                    <a:solidFill>
                      <a:schemeClr val="bg1"/>
                    </a:solidFill>
                    <a:cs typeface="+mn-ea"/>
                    <a:sym typeface="+mn-lt"/>
                  </a:rPr>
                  <a:t>Add title text</a:t>
                </a:r>
                <a:endParaRPr lang="zh-CN" altLang="en-US" b="1" dirty="0">
                  <a:solidFill>
                    <a:schemeClr val="bg1"/>
                  </a:solidFill>
                  <a:cs typeface="+mn-ea"/>
                  <a:sym typeface="+mn-lt"/>
                </a:endParaRPr>
              </a:p>
            </p:txBody>
          </p:sp>
          <p:sp>
            <p:nvSpPr>
              <p:cNvPr id="18" name="文本框 17"/>
              <p:cNvSpPr txBox="1"/>
              <p:nvPr/>
            </p:nvSpPr>
            <p:spPr>
              <a:xfrm>
                <a:off x="3539106" y="2750893"/>
                <a:ext cx="3054056" cy="706347"/>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bg1"/>
                    </a:solidFill>
                    <a:cs typeface="+mn-ea"/>
                    <a:sym typeface="+mn-lt"/>
                  </a:rPr>
                  <a:t>The user can demonstrate on a projector or computer, or presentation and make it film to be used in a wider field</a:t>
                </a:r>
              </a:p>
            </p:txBody>
          </p:sp>
        </p:grpSp>
      </p:grpSp>
      <p:grpSp>
        <p:nvGrpSpPr>
          <p:cNvPr id="19" name="组合 18"/>
          <p:cNvGrpSpPr/>
          <p:nvPr/>
        </p:nvGrpSpPr>
        <p:grpSpPr>
          <a:xfrm>
            <a:off x="874712" y="4809126"/>
            <a:ext cx="10442575" cy="1255408"/>
            <a:chOff x="3624778" y="2412339"/>
            <a:chExt cx="10442575" cy="1255408"/>
          </a:xfrm>
        </p:grpSpPr>
        <p:sp>
          <p:nvSpPr>
            <p:cNvPr id="20" name="文本框 19"/>
            <p:cNvSpPr txBox="1"/>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r>
                <a:rPr lang="en-US" altLang="zh-CN" b="1" dirty="0">
                  <a:solidFill>
                    <a:schemeClr val="tx1">
                      <a:lumMod val="75000"/>
                      <a:lumOff val="25000"/>
                    </a:schemeClr>
                  </a:solidFill>
                  <a:cs typeface="+mn-ea"/>
                  <a:sym typeface="+mn-lt"/>
                </a:rPr>
                <a:t>Add title text</a:t>
              </a:r>
              <a:endParaRPr lang="zh-CN" altLang="en-US" b="1" dirty="0">
                <a:solidFill>
                  <a:schemeClr val="tx1">
                    <a:lumMod val="75000"/>
                    <a:lumOff val="25000"/>
                  </a:schemeClr>
                </a:solidFill>
                <a:cs typeface="+mn-ea"/>
                <a:sym typeface="+mn-lt"/>
              </a:endParaRPr>
            </a:p>
          </p:txBody>
        </p:sp>
        <p:sp>
          <p:nvSpPr>
            <p:cNvPr id="21" name="文本框 20"/>
            <p:cNvSpPr txBox="1"/>
            <p:nvPr/>
          </p:nvSpPr>
          <p:spPr>
            <a:xfrm>
              <a:off x="3624778" y="2750893"/>
              <a:ext cx="10442575" cy="916854"/>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tx1">
                      <a:lumMod val="65000"/>
                      <a:lumOff val="35000"/>
                    </a:schemeClr>
                  </a:solidFill>
                  <a:cs typeface="+mn-ea"/>
                  <a:sym typeface="+mn-lt"/>
                </a:rPr>
                <a:t>The user can demonstrate on a projector or computer, or presentation and make it film to be used in a wider </a:t>
              </a:r>
              <a:r>
                <a:rPr lang="en-US" altLang="zh-CN" sz="1200" dirty="0" err="1">
                  <a:solidFill>
                    <a:schemeClr val="tx1">
                      <a:lumMod val="65000"/>
                      <a:lumOff val="35000"/>
                    </a:schemeClr>
                  </a:solidFill>
                  <a:cs typeface="+mn-ea"/>
                  <a:sym typeface="+mn-lt"/>
                </a:rPr>
                <a:t>fieldThe</a:t>
              </a:r>
              <a:r>
                <a:rPr lang="en-US" altLang="zh-CN" sz="1200" dirty="0">
                  <a:solidFill>
                    <a:schemeClr val="tx1">
                      <a:lumMod val="65000"/>
                      <a:lumOff val="35000"/>
                    </a:schemeClr>
                  </a:solidFill>
                  <a:cs typeface="+mn-ea"/>
                  <a:sym typeface="+mn-lt"/>
                </a:rPr>
                <a:t> user can demonstrate on a projector or computer, or presentation and make it film to be used in a wider </a:t>
              </a:r>
              <a:r>
                <a:rPr lang="en-US" altLang="zh-CN" sz="1200" dirty="0" err="1">
                  <a:solidFill>
                    <a:schemeClr val="tx1">
                      <a:lumMod val="65000"/>
                      <a:lumOff val="35000"/>
                    </a:schemeClr>
                  </a:solidFill>
                  <a:cs typeface="+mn-ea"/>
                  <a:sym typeface="+mn-lt"/>
                </a:rPr>
                <a:t>fieldThe</a:t>
              </a:r>
              <a:r>
                <a:rPr lang="en-US" altLang="zh-CN" sz="1200" dirty="0">
                  <a:solidFill>
                    <a:schemeClr val="tx1">
                      <a:lumMod val="65000"/>
                      <a:lumOff val="35000"/>
                    </a:schemeClr>
                  </a:solidFill>
                  <a:cs typeface="+mn-ea"/>
                  <a:sym typeface="+mn-lt"/>
                </a:rPr>
                <a:t> user can demonstrate on a projector or computer, or presentation and make it film to be used in a wider </a:t>
              </a:r>
              <a:r>
                <a:rPr lang="en-US" altLang="zh-CN" sz="1200" dirty="0" err="1">
                  <a:solidFill>
                    <a:schemeClr val="tx1">
                      <a:lumMod val="65000"/>
                      <a:lumOff val="35000"/>
                    </a:schemeClr>
                  </a:solidFill>
                  <a:cs typeface="+mn-ea"/>
                  <a:sym typeface="+mn-lt"/>
                </a:rPr>
                <a:t>fieldThe</a:t>
              </a:r>
              <a:r>
                <a:rPr lang="en-US" altLang="zh-CN" sz="1200" dirty="0">
                  <a:solidFill>
                    <a:schemeClr val="tx1">
                      <a:lumMod val="65000"/>
                      <a:lumOff val="35000"/>
                    </a:schemeClr>
                  </a:solidFill>
                  <a:cs typeface="+mn-ea"/>
                  <a:sym typeface="+mn-lt"/>
                </a:rPr>
                <a:t> user can demonstrate on a projector or computer, or presentation and make it film to be used in a wider field</a:t>
              </a:r>
            </a:p>
          </p:txBody>
        </p:sp>
      </p:grpSp>
      <p:sp>
        <p:nvSpPr>
          <p:cNvPr id="14" name="文本框 13">
            <a:extLst>
              <a:ext uri="{FF2B5EF4-FFF2-40B4-BE49-F238E27FC236}">
                <a16:creationId xmlns:a16="http://schemas.microsoft.com/office/drawing/2014/main" id="{CE6B0508-C911-488E-8173-2480CEC006EA}"/>
              </a:ext>
            </a:extLst>
          </p:cNvPr>
          <p:cNvSpPr txBox="1"/>
          <p:nvPr/>
        </p:nvSpPr>
        <p:spPr>
          <a:xfrm>
            <a:off x="4134905" y="417749"/>
            <a:ext cx="3927406" cy="584775"/>
          </a:xfrm>
          <a:prstGeom prst="rect">
            <a:avLst/>
          </a:prstGeom>
          <a:noFill/>
        </p:spPr>
        <p:txBody>
          <a:bodyPr wrap="square" rtlCol="0">
            <a:spAutoFit/>
            <a:scene3d>
              <a:camera prst="orthographicFront"/>
              <a:lightRig rig="threePt" dir="t"/>
            </a:scene3d>
            <a:sp3d contourW="12700"/>
          </a:bodyPr>
          <a:lstStyle/>
          <a:p>
            <a:pPr algn="ctr"/>
            <a:r>
              <a:rPr lang="en-US" altLang="zh-CN" sz="3200" b="1" dirty="0">
                <a:blipFill dpi="0" rotWithShape="1">
                  <a:blip r:embed="rId6"/>
                  <a:srcRect/>
                  <a:tile tx="0" ty="0" sx="100000" sy="100000" flip="none" algn="tl"/>
                </a:blipFill>
                <a:cs typeface="+mn-ea"/>
                <a:sym typeface="+mn-lt"/>
              </a:rPr>
              <a:t>Add title text</a:t>
            </a:r>
            <a:endParaRPr lang="zh-CN" altLang="en-US" sz="3200" b="1" dirty="0">
              <a:blipFill dpi="0" rotWithShape="1">
                <a:blip r:embed="rId6"/>
                <a:srcRect/>
                <a:tile tx="0" ty="0" sx="100000" sy="100000" flip="none" algn="tl"/>
              </a:blipFill>
              <a:cs typeface="+mn-ea"/>
              <a:sym typeface="+mn-lt"/>
            </a:endParaRPr>
          </a:p>
        </p:txBody>
      </p:sp>
      <p:sp>
        <p:nvSpPr>
          <p:cNvPr id="15" name="文本框 14">
            <a:extLst>
              <a:ext uri="{FF2B5EF4-FFF2-40B4-BE49-F238E27FC236}">
                <a16:creationId xmlns:a16="http://schemas.microsoft.com/office/drawing/2014/main" id="{D3F79EEE-0D77-40A3-8FBE-741AD7B24C86}"/>
              </a:ext>
            </a:extLst>
          </p:cNvPr>
          <p:cNvSpPr txBox="1"/>
          <p:nvPr/>
        </p:nvSpPr>
        <p:spPr>
          <a:xfrm>
            <a:off x="3805686" y="1090201"/>
            <a:ext cx="4633464" cy="276999"/>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bg1">
                    <a:lumMod val="75000"/>
                  </a:schemeClr>
                </a:solidFill>
                <a:cs typeface="+mn-ea"/>
                <a:sym typeface="+mn-lt"/>
              </a:rPr>
              <a:t>Click here to add content, content to match the title. </a:t>
            </a:r>
          </a:p>
        </p:txBody>
      </p:sp>
      <p:cxnSp>
        <p:nvCxnSpPr>
          <p:cNvPr id="22" name="直接连接符 21">
            <a:extLst>
              <a:ext uri="{FF2B5EF4-FFF2-40B4-BE49-F238E27FC236}">
                <a16:creationId xmlns:a16="http://schemas.microsoft.com/office/drawing/2014/main" id="{610E4E12-7C37-494C-AA89-F658D522154F}"/>
              </a:ext>
            </a:extLst>
          </p:cNvPr>
          <p:cNvCxnSpPr>
            <a:cxnSpLocks/>
          </p:cNvCxnSpPr>
          <p:nvPr/>
        </p:nvCxnSpPr>
        <p:spPr>
          <a:xfrm>
            <a:off x="5935784" y="1040624"/>
            <a:ext cx="320432" cy="0"/>
          </a:xfrm>
          <a:prstGeom prst="line">
            <a:avLst/>
          </a:prstGeom>
          <a:ln w="28575">
            <a:solidFill>
              <a:srgbClr val="AB32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73422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F286EB9B-A167-4E47-AB79-4E1F9B1119E5}"/>
              </a:ext>
            </a:extLst>
          </p:cNvPr>
          <p:cNvSpPr/>
          <p:nvPr/>
        </p:nvSpPr>
        <p:spPr>
          <a:xfrm rot="2507450">
            <a:off x="2464879" y="3864570"/>
            <a:ext cx="1064774" cy="1064774"/>
          </a:xfrm>
          <a:prstGeom prst="roundRect">
            <a:avLst/>
          </a:prstGeom>
          <a:blipFill dpi="0" rotWithShape="1">
            <a:blip r:embed="rId3"/>
            <a:srcRect/>
            <a:tile tx="0" ty="0" sx="100000" sy="100000" flip="none" algn="ctr"/>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defTabSz="914377"/>
            <a:endParaRPr lang="zh-CN" altLang="en-US" sz="2400">
              <a:cs typeface="+mn-ea"/>
              <a:sym typeface="+mn-lt"/>
            </a:endParaRPr>
          </a:p>
        </p:txBody>
      </p:sp>
      <p:sp>
        <p:nvSpPr>
          <p:cNvPr id="11" name="矩形: 圆角 10">
            <a:extLst>
              <a:ext uri="{FF2B5EF4-FFF2-40B4-BE49-F238E27FC236}">
                <a16:creationId xmlns:a16="http://schemas.microsoft.com/office/drawing/2014/main" id="{252FF62E-1F6B-4BD1-B325-A4F6AC9121A6}"/>
              </a:ext>
            </a:extLst>
          </p:cNvPr>
          <p:cNvSpPr/>
          <p:nvPr/>
        </p:nvSpPr>
        <p:spPr>
          <a:xfrm rot="2507450">
            <a:off x="8797378" y="2184571"/>
            <a:ext cx="1064774" cy="1064774"/>
          </a:xfrm>
          <a:prstGeom prst="roundRect">
            <a:avLst/>
          </a:prstGeom>
          <a:blipFill>
            <a:blip r:embed="rId4"/>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defTabSz="914377"/>
            <a:endParaRPr lang="zh-CN" altLang="en-US" sz="2400">
              <a:cs typeface="+mn-ea"/>
              <a:sym typeface="+mn-lt"/>
            </a:endParaRPr>
          </a:p>
        </p:txBody>
      </p:sp>
      <p:sp>
        <p:nvSpPr>
          <p:cNvPr id="14" name="矩形: 圆角 13">
            <a:extLst>
              <a:ext uri="{FF2B5EF4-FFF2-40B4-BE49-F238E27FC236}">
                <a16:creationId xmlns:a16="http://schemas.microsoft.com/office/drawing/2014/main" id="{20B94942-04C3-42BD-9649-31A96225BCC9}"/>
              </a:ext>
            </a:extLst>
          </p:cNvPr>
          <p:cNvSpPr/>
          <p:nvPr/>
        </p:nvSpPr>
        <p:spPr>
          <a:xfrm rot="2507450">
            <a:off x="6582677" y="4396218"/>
            <a:ext cx="1064774" cy="1064774"/>
          </a:xfrm>
          <a:prstGeom prst="roundRect">
            <a:avLst/>
          </a:prstGeom>
          <a:blipFill>
            <a:blip r:embed="rId5"/>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defTabSz="914377"/>
            <a:endParaRPr lang="zh-CN" altLang="en-US" sz="2400">
              <a:cs typeface="+mn-ea"/>
              <a:sym typeface="+mn-lt"/>
            </a:endParaRPr>
          </a:p>
        </p:txBody>
      </p:sp>
      <p:sp>
        <p:nvSpPr>
          <p:cNvPr id="17" name="矩形: 圆角 16">
            <a:extLst>
              <a:ext uri="{FF2B5EF4-FFF2-40B4-BE49-F238E27FC236}">
                <a16:creationId xmlns:a16="http://schemas.microsoft.com/office/drawing/2014/main" id="{84F81A5F-2DE6-4E46-A55F-BA450C5133F8}"/>
              </a:ext>
            </a:extLst>
          </p:cNvPr>
          <p:cNvSpPr/>
          <p:nvPr/>
        </p:nvSpPr>
        <p:spPr>
          <a:xfrm rot="2507450">
            <a:off x="4534047" y="2686623"/>
            <a:ext cx="1064774" cy="1064774"/>
          </a:xfrm>
          <a:prstGeom prst="roundRect">
            <a:avLst/>
          </a:prstGeom>
          <a:blipFill dpi="0" rotWithShape="1">
            <a:blip r:embed="rId6"/>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defTabSz="914377"/>
            <a:endParaRPr lang="zh-CN" altLang="en-US" sz="2400">
              <a:cs typeface="+mn-ea"/>
              <a:sym typeface="+mn-lt"/>
            </a:endParaRPr>
          </a:p>
        </p:txBody>
      </p:sp>
      <p:sp>
        <p:nvSpPr>
          <p:cNvPr id="19" name="文本框 18">
            <a:extLst>
              <a:ext uri="{FF2B5EF4-FFF2-40B4-BE49-F238E27FC236}">
                <a16:creationId xmlns:a16="http://schemas.microsoft.com/office/drawing/2014/main" id="{45DD81FB-2B60-4CAB-B3B8-29CB0A437647}"/>
              </a:ext>
            </a:extLst>
          </p:cNvPr>
          <p:cNvSpPr txBox="1"/>
          <p:nvPr/>
        </p:nvSpPr>
        <p:spPr>
          <a:xfrm>
            <a:off x="2137091" y="3014601"/>
            <a:ext cx="1837904" cy="369332"/>
          </a:xfrm>
          <a:prstGeom prst="rect">
            <a:avLst/>
          </a:prstGeom>
          <a:noFill/>
        </p:spPr>
        <p:txBody>
          <a:bodyPr wrap="square" rtlCol="0">
            <a:spAutoFit/>
            <a:scene3d>
              <a:camera prst="orthographicFront"/>
              <a:lightRig rig="threePt" dir="t"/>
            </a:scene3d>
            <a:sp3d contourW="12700"/>
          </a:bodyPr>
          <a:lstStyle/>
          <a:p>
            <a:pPr algn="ctr"/>
            <a:r>
              <a:rPr lang="en-US" altLang="zh-CN" b="1" dirty="0">
                <a:solidFill>
                  <a:schemeClr val="tx1">
                    <a:lumMod val="75000"/>
                    <a:lumOff val="25000"/>
                  </a:schemeClr>
                </a:solidFill>
                <a:cs typeface="+mn-ea"/>
                <a:sym typeface="+mn-lt"/>
              </a:rPr>
              <a:t>Add title text</a:t>
            </a:r>
            <a:endParaRPr lang="zh-CN" altLang="en-US" b="1" dirty="0">
              <a:solidFill>
                <a:schemeClr val="tx1">
                  <a:lumMod val="75000"/>
                  <a:lumOff val="25000"/>
                </a:schemeClr>
              </a:solidFill>
              <a:cs typeface="+mn-ea"/>
              <a:sym typeface="+mn-lt"/>
            </a:endParaRPr>
          </a:p>
        </p:txBody>
      </p:sp>
      <p:sp>
        <p:nvSpPr>
          <p:cNvPr id="20" name="文本框 19">
            <a:extLst>
              <a:ext uri="{FF2B5EF4-FFF2-40B4-BE49-F238E27FC236}">
                <a16:creationId xmlns:a16="http://schemas.microsoft.com/office/drawing/2014/main" id="{607C94A2-1240-4E0C-8CA4-B4FF35B3036D}"/>
              </a:ext>
            </a:extLst>
          </p:cNvPr>
          <p:cNvSpPr txBox="1"/>
          <p:nvPr/>
        </p:nvSpPr>
        <p:spPr>
          <a:xfrm>
            <a:off x="4048640" y="4174980"/>
            <a:ext cx="1945892" cy="369332"/>
          </a:xfrm>
          <a:prstGeom prst="rect">
            <a:avLst/>
          </a:prstGeom>
          <a:noFill/>
        </p:spPr>
        <p:txBody>
          <a:bodyPr wrap="square" rtlCol="0">
            <a:spAutoFit/>
            <a:scene3d>
              <a:camera prst="orthographicFront"/>
              <a:lightRig rig="threePt" dir="t"/>
            </a:scene3d>
            <a:sp3d contourW="12700"/>
          </a:bodyPr>
          <a:lstStyle/>
          <a:p>
            <a:pPr algn="ctr"/>
            <a:r>
              <a:rPr lang="en-US" altLang="zh-CN" b="1" dirty="0">
                <a:solidFill>
                  <a:schemeClr val="tx1">
                    <a:lumMod val="75000"/>
                    <a:lumOff val="25000"/>
                  </a:schemeClr>
                </a:solidFill>
                <a:cs typeface="+mn-ea"/>
                <a:sym typeface="+mn-lt"/>
              </a:rPr>
              <a:t>Add title text</a:t>
            </a:r>
            <a:endParaRPr lang="zh-CN" altLang="en-US" b="1" dirty="0">
              <a:solidFill>
                <a:schemeClr val="tx1">
                  <a:lumMod val="75000"/>
                  <a:lumOff val="25000"/>
                </a:schemeClr>
              </a:solidFill>
              <a:cs typeface="+mn-ea"/>
              <a:sym typeface="+mn-lt"/>
            </a:endParaRPr>
          </a:p>
        </p:txBody>
      </p:sp>
      <p:sp>
        <p:nvSpPr>
          <p:cNvPr id="21" name="文本框 20">
            <a:extLst>
              <a:ext uri="{FF2B5EF4-FFF2-40B4-BE49-F238E27FC236}">
                <a16:creationId xmlns:a16="http://schemas.microsoft.com/office/drawing/2014/main" id="{FADB791B-2858-454B-9AB5-445DEB68EC89}"/>
              </a:ext>
            </a:extLst>
          </p:cNvPr>
          <p:cNvSpPr txBox="1"/>
          <p:nvPr/>
        </p:nvSpPr>
        <p:spPr>
          <a:xfrm>
            <a:off x="5926220" y="3419764"/>
            <a:ext cx="2236264" cy="369332"/>
          </a:xfrm>
          <a:prstGeom prst="rect">
            <a:avLst/>
          </a:prstGeom>
          <a:noFill/>
        </p:spPr>
        <p:txBody>
          <a:bodyPr wrap="square" rtlCol="0">
            <a:spAutoFit/>
            <a:scene3d>
              <a:camera prst="orthographicFront"/>
              <a:lightRig rig="threePt" dir="t"/>
            </a:scene3d>
            <a:sp3d contourW="12700"/>
          </a:bodyPr>
          <a:lstStyle/>
          <a:p>
            <a:pPr algn="ctr"/>
            <a:r>
              <a:rPr lang="en-US" altLang="zh-CN" b="1" dirty="0">
                <a:solidFill>
                  <a:schemeClr val="tx1">
                    <a:lumMod val="75000"/>
                    <a:lumOff val="25000"/>
                  </a:schemeClr>
                </a:solidFill>
                <a:cs typeface="+mn-ea"/>
                <a:sym typeface="+mn-lt"/>
              </a:rPr>
              <a:t>Add title text</a:t>
            </a:r>
            <a:endParaRPr lang="zh-CN" altLang="en-US" b="1" dirty="0">
              <a:solidFill>
                <a:schemeClr val="tx1">
                  <a:lumMod val="75000"/>
                  <a:lumOff val="25000"/>
                </a:schemeClr>
              </a:solidFill>
              <a:cs typeface="+mn-ea"/>
              <a:sym typeface="+mn-lt"/>
            </a:endParaRPr>
          </a:p>
        </p:txBody>
      </p:sp>
      <p:sp>
        <p:nvSpPr>
          <p:cNvPr id="22" name="文本框 21">
            <a:extLst>
              <a:ext uri="{FF2B5EF4-FFF2-40B4-BE49-F238E27FC236}">
                <a16:creationId xmlns:a16="http://schemas.microsoft.com/office/drawing/2014/main" id="{D9546073-F484-4603-88A1-463615FDB4EF}"/>
              </a:ext>
            </a:extLst>
          </p:cNvPr>
          <p:cNvSpPr txBox="1"/>
          <p:nvPr/>
        </p:nvSpPr>
        <p:spPr>
          <a:xfrm>
            <a:off x="8329917" y="3753037"/>
            <a:ext cx="1937560" cy="369332"/>
          </a:xfrm>
          <a:prstGeom prst="rect">
            <a:avLst/>
          </a:prstGeom>
          <a:noFill/>
        </p:spPr>
        <p:txBody>
          <a:bodyPr wrap="square" rtlCol="0">
            <a:spAutoFit/>
            <a:scene3d>
              <a:camera prst="orthographicFront"/>
              <a:lightRig rig="threePt" dir="t"/>
            </a:scene3d>
            <a:sp3d contourW="12700"/>
          </a:bodyPr>
          <a:lstStyle/>
          <a:p>
            <a:pPr algn="ctr"/>
            <a:r>
              <a:rPr lang="en-US" altLang="zh-CN" b="1" dirty="0">
                <a:solidFill>
                  <a:schemeClr val="tx1">
                    <a:lumMod val="75000"/>
                    <a:lumOff val="25000"/>
                  </a:schemeClr>
                </a:solidFill>
                <a:cs typeface="+mn-ea"/>
                <a:sym typeface="+mn-lt"/>
              </a:rPr>
              <a:t>Add title text</a:t>
            </a:r>
            <a:endParaRPr lang="zh-CN" altLang="en-US" b="1" dirty="0">
              <a:solidFill>
                <a:schemeClr val="tx1">
                  <a:lumMod val="75000"/>
                  <a:lumOff val="25000"/>
                </a:schemeClr>
              </a:solidFill>
              <a:cs typeface="+mn-ea"/>
              <a:sym typeface="+mn-lt"/>
            </a:endParaRPr>
          </a:p>
        </p:txBody>
      </p:sp>
      <p:sp>
        <p:nvSpPr>
          <p:cNvPr id="35" name="椭圆 26">
            <a:extLst>
              <a:ext uri="{FF2B5EF4-FFF2-40B4-BE49-F238E27FC236}">
                <a16:creationId xmlns:a16="http://schemas.microsoft.com/office/drawing/2014/main" id="{07042BC7-EAA0-44F2-9E91-AAA76F51EF67}"/>
              </a:ext>
            </a:extLst>
          </p:cNvPr>
          <p:cNvSpPr/>
          <p:nvPr/>
        </p:nvSpPr>
        <p:spPr>
          <a:xfrm>
            <a:off x="2744881" y="4163883"/>
            <a:ext cx="504770" cy="466148"/>
          </a:xfrm>
          <a:custGeom>
            <a:avLst/>
            <a:gdLst>
              <a:gd name="connsiteX0" fmla="*/ 186302 w 608697"/>
              <a:gd name="connsiteY0" fmla="*/ 63862 h 562124"/>
              <a:gd name="connsiteX1" fmla="*/ 204357 w 608697"/>
              <a:gd name="connsiteY1" fmla="*/ 81889 h 562124"/>
              <a:gd name="connsiteX2" fmla="*/ 186302 w 608697"/>
              <a:gd name="connsiteY2" fmla="*/ 99991 h 562124"/>
              <a:gd name="connsiteX3" fmla="*/ 99759 w 608697"/>
              <a:gd name="connsiteY3" fmla="*/ 186326 h 562124"/>
              <a:gd name="connsiteX4" fmla="*/ 81705 w 608697"/>
              <a:gd name="connsiteY4" fmla="*/ 204428 h 562124"/>
              <a:gd name="connsiteX5" fmla="*/ 63650 w 608697"/>
              <a:gd name="connsiteY5" fmla="*/ 186326 h 562124"/>
              <a:gd name="connsiteX6" fmla="*/ 186302 w 608697"/>
              <a:gd name="connsiteY6" fmla="*/ 63862 h 562124"/>
              <a:gd name="connsiteX7" fmla="*/ 175448 w 608697"/>
              <a:gd name="connsiteY7" fmla="*/ 36129 h 562124"/>
              <a:gd name="connsiteX8" fmla="*/ 36179 w 608697"/>
              <a:gd name="connsiteY8" fmla="*/ 175282 h 562124"/>
              <a:gd name="connsiteX9" fmla="*/ 276226 w 608697"/>
              <a:gd name="connsiteY9" fmla="*/ 490611 h 562124"/>
              <a:gd name="connsiteX10" fmla="*/ 276972 w 608697"/>
              <a:gd name="connsiteY10" fmla="*/ 491356 h 562124"/>
              <a:gd name="connsiteX11" fmla="*/ 304349 w 608697"/>
              <a:gd name="connsiteY11" fmla="*/ 518546 h 562124"/>
              <a:gd name="connsiteX12" fmla="*/ 331725 w 608697"/>
              <a:gd name="connsiteY12" fmla="*/ 491356 h 562124"/>
              <a:gd name="connsiteX13" fmla="*/ 332471 w 608697"/>
              <a:gd name="connsiteY13" fmla="*/ 490611 h 562124"/>
              <a:gd name="connsiteX14" fmla="*/ 572518 w 608697"/>
              <a:gd name="connsiteY14" fmla="*/ 175282 h 562124"/>
              <a:gd name="connsiteX15" fmla="*/ 433249 w 608697"/>
              <a:gd name="connsiteY15" fmla="*/ 36129 h 562124"/>
              <a:gd name="connsiteX16" fmla="*/ 318149 w 608697"/>
              <a:gd name="connsiteY16" fmla="*/ 89764 h 562124"/>
              <a:gd name="connsiteX17" fmla="*/ 304349 w 608697"/>
              <a:gd name="connsiteY17" fmla="*/ 96170 h 562124"/>
              <a:gd name="connsiteX18" fmla="*/ 290548 w 608697"/>
              <a:gd name="connsiteY18" fmla="*/ 89764 h 562124"/>
              <a:gd name="connsiteX19" fmla="*/ 175448 w 608697"/>
              <a:gd name="connsiteY19" fmla="*/ 36129 h 562124"/>
              <a:gd name="connsiteX20" fmla="*/ 175448 w 608697"/>
              <a:gd name="connsiteY20" fmla="*/ 0 h 562124"/>
              <a:gd name="connsiteX21" fmla="*/ 304349 w 608697"/>
              <a:gd name="connsiteY21" fmla="*/ 51847 h 562124"/>
              <a:gd name="connsiteX22" fmla="*/ 433249 w 608697"/>
              <a:gd name="connsiteY22" fmla="*/ 0 h 562124"/>
              <a:gd name="connsiteX23" fmla="*/ 608697 w 608697"/>
              <a:gd name="connsiteY23" fmla="*/ 175282 h 562124"/>
              <a:gd name="connsiteX24" fmla="*/ 537309 w 608697"/>
              <a:gd name="connsiteY24" fmla="*/ 342593 h 562124"/>
              <a:gd name="connsiteX25" fmla="*/ 356864 w 608697"/>
              <a:gd name="connsiteY25" fmla="*/ 517354 h 562124"/>
              <a:gd name="connsiteX26" fmla="*/ 317104 w 608697"/>
              <a:gd name="connsiteY26" fmla="*/ 556835 h 562124"/>
              <a:gd name="connsiteX27" fmla="*/ 304349 w 608697"/>
              <a:gd name="connsiteY27" fmla="*/ 562124 h 562124"/>
              <a:gd name="connsiteX28" fmla="*/ 291593 w 608697"/>
              <a:gd name="connsiteY28" fmla="*/ 556835 h 562124"/>
              <a:gd name="connsiteX29" fmla="*/ 251834 w 608697"/>
              <a:gd name="connsiteY29" fmla="*/ 517354 h 562124"/>
              <a:gd name="connsiteX30" fmla="*/ 71388 w 608697"/>
              <a:gd name="connsiteY30" fmla="*/ 342593 h 562124"/>
              <a:gd name="connsiteX31" fmla="*/ 0 w 608697"/>
              <a:gd name="connsiteY31" fmla="*/ 175282 h 562124"/>
              <a:gd name="connsiteX32" fmla="*/ 175448 w 608697"/>
              <a:gd name="connsiteY32" fmla="*/ 0 h 5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8697" h="562124">
                <a:moveTo>
                  <a:pt x="186302" y="63862"/>
                </a:moveTo>
                <a:cubicBezTo>
                  <a:pt x="196225" y="63862"/>
                  <a:pt x="204357" y="71907"/>
                  <a:pt x="204357" y="81889"/>
                </a:cubicBezTo>
                <a:cubicBezTo>
                  <a:pt x="204357" y="91871"/>
                  <a:pt x="196300" y="99991"/>
                  <a:pt x="186302" y="99991"/>
                </a:cubicBezTo>
                <a:cubicBezTo>
                  <a:pt x="137808" y="99991"/>
                  <a:pt x="99759" y="137907"/>
                  <a:pt x="99759" y="186326"/>
                </a:cubicBezTo>
                <a:cubicBezTo>
                  <a:pt x="99759" y="196308"/>
                  <a:pt x="91702" y="204428"/>
                  <a:pt x="81705" y="204428"/>
                </a:cubicBezTo>
                <a:cubicBezTo>
                  <a:pt x="71708" y="204428"/>
                  <a:pt x="63650" y="196308"/>
                  <a:pt x="63650" y="186326"/>
                </a:cubicBezTo>
                <a:cubicBezTo>
                  <a:pt x="63650" y="117645"/>
                  <a:pt x="117516" y="63862"/>
                  <a:pt x="186302" y="63862"/>
                </a:cubicBezTo>
                <a:close/>
                <a:moveTo>
                  <a:pt x="175448" y="36129"/>
                </a:moveTo>
                <a:cubicBezTo>
                  <a:pt x="97347" y="36129"/>
                  <a:pt x="36179" y="97213"/>
                  <a:pt x="36179" y="175282"/>
                </a:cubicBezTo>
                <a:cubicBezTo>
                  <a:pt x="36179" y="273687"/>
                  <a:pt x="122933" y="355182"/>
                  <a:pt x="276226" y="490611"/>
                </a:cubicBezTo>
                <a:cubicBezTo>
                  <a:pt x="276450" y="490834"/>
                  <a:pt x="276748" y="491132"/>
                  <a:pt x="276972" y="491356"/>
                </a:cubicBezTo>
                <a:lnTo>
                  <a:pt x="304349" y="518546"/>
                </a:lnTo>
                <a:lnTo>
                  <a:pt x="331725" y="491356"/>
                </a:lnTo>
                <a:cubicBezTo>
                  <a:pt x="331949" y="491132"/>
                  <a:pt x="332247" y="490834"/>
                  <a:pt x="332471" y="490611"/>
                </a:cubicBezTo>
                <a:cubicBezTo>
                  <a:pt x="485764" y="355182"/>
                  <a:pt x="572518" y="273762"/>
                  <a:pt x="572518" y="175282"/>
                </a:cubicBezTo>
                <a:cubicBezTo>
                  <a:pt x="572518" y="97213"/>
                  <a:pt x="511350" y="36129"/>
                  <a:pt x="433249" y="36129"/>
                </a:cubicBezTo>
                <a:cubicBezTo>
                  <a:pt x="390282" y="36129"/>
                  <a:pt x="346196" y="56689"/>
                  <a:pt x="318149" y="89764"/>
                </a:cubicBezTo>
                <a:cubicBezTo>
                  <a:pt x="314717" y="93861"/>
                  <a:pt x="309645" y="96170"/>
                  <a:pt x="304349" y="96170"/>
                </a:cubicBezTo>
                <a:cubicBezTo>
                  <a:pt x="299052" y="96170"/>
                  <a:pt x="293980" y="93861"/>
                  <a:pt x="290548" y="89764"/>
                </a:cubicBezTo>
                <a:cubicBezTo>
                  <a:pt x="262501" y="56689"/>
                  <a:pt x="218415" y="36129"/>
                  <a:pt x="175448" y="36129"/>
                </a:cubicBezTo>
                <a:close/>
                <a:moveTo>
                  <a:pt x="175448" y="0"/>
                </a:moveTo>
                <a:cubicBezTo>
                  <a:pt x="222891" y="0"/>
                  <a:pt x="269736" y="19145"/>
                  <a:pt x="304349" y="51847"/>
                </a:cubicBezTo>
                <a:cubicBezTo>
                  <a:pt x="338961" y="19145"/>
                  <a:pt x="385807" y="0"/>
                  <a:pt x="433249" y="0"/>
                </a:cubicBezTo>
                <a:cubicBezTo>
                  <a:pt x="531640" y="0"/>
                  <a:pt x="608697" y="77026"/>
                  <a:pt x="608697" y="175282"/>
                </a:cubicBezTo>
                <a:cubicBezTo>
                  <a:pt x="608697" y="230258"/>
                  <a:pt x="586020" y="283446"/>
                  <a:pt x="537309" y="342593"/>
                </a:cubicBezTo>
                <a:cubicBezTo>
                  <a:pt x="494865" y="394291"/>
                  <a:pt x="435711" y="447628"/>
                  <a:pt x="356864" y="517354"/>
                </a:cubicBezTo>
                <a:lnTo>
                  <a:pt x="317104" y="556835"/>
                </a:lnTo>
                <a:cubicBezTo>
                  <a:pt x="313598" y="560336"/>
                  <a:pt x="308973" y="562124"/>
                  <a:pt x="304349" y="562124"/>
                </a:cubicBezTo>
                <a:cubicBezTo>
                  <a:pt x="299724" y="562124"/>
                  <a:pt x="295099" y="560336"/>
                  <a:pt x="291593" y="556835"/>
                </a:cubicBezTo>
                <a:lnTo>
                  <a:pt x="251834" y="517354"/>
                </a:lnTo>
                <a:cubicBezTo>
                  <a:pt x="172986" y="447628"/>
                  <a:pt x="113832" y="394291"/>
                  <a:pt x="71388" y="342593"/>
                </a:cubicBezTo>
                <a:cubicBezTo>
                  <a:pt x="22677" y="283446"/>
                  <a:pt x="0" y="230258"/>
                  <a:pt x="0" y="175282"/>
                </a:cubicBezTo>
                <a:cubicBezTo>
                  <a:pt x="0" y="77026"/>
                  <a:pt x="77057" y="0"/>
                  <a:pt x="175448" y="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14377"/>
            <a:endParaRPr lang="zh-CN" altLang="en-US" sz="2400">
              <a:cs typeface="+mn-ea"/>
              <a:sym typeface="+mn-lt"/>
            </a:endParaRPr>
          </a:p>
        </p:txBody>
      </p:sp>
      <p:sp>
        <p:nvSpPr>
          <p:cNvPr id="38" name="椭圆 27">
            <a:extLst>
              <a:ext uri="{FF2B5EF4-FFF2-40B4-BE49-F238E27FC236}">
                <a16:creationId xmlns:a16="http://schemas.microsoft.com/office/drawing/2014/main" id="{FC5B60C6-DA44-4DFD-8E2A-94B8BAEA113F}"/>
              </a:ext>
            </a:extLst>
          </p:cNvPr>
          <p:cNvSpPr/>
          <p:nvPr/>
        </p:nvSpPr>
        <p:spPr>
          <a:xfrm>
            <a:off x="9077380" y="2474339"/>
            <a:ext cx="504770" cy="485239"/>
          </a:xfrm>
          <a:custGeom>
            <a:avLst/>
            <a:gdLst>
              <a:gd name="connsiteX0" fmla="*/ 241391 w 516922"/>
              <a:gd name="connsiteY0" fmla="*/ 466920 h 496921"/>
              <a:gd name="connsiteX1" fmla="*/ 374792 w 516922"/>
              <a:gd name="connsiteY1" fmla="*/ 466920 h 496921"/>
              <a:gd name="connsiteX2" fmla="*/ 394157 w 516922"/>
              <a:gd name="connsiteY2" fmla="*/ 492438 h 496921"/>
              <a:gd name="connsiteX3" fmla="*/ 241391 w 516922"/>
              <a:gd name="connsiteY3" fmla="*/ 492438 h 496921"/>
              <a:gd name="connsiteX4" fmla="*/ 45175 w 516922"/>
              <a:gd name="connsiteY4" fmla="*/ 266910 h 496921"/>
              <a:gd name="connsiteX5" fmla="*/ 178975 w 516922"/>
              <a:gd name="connsiteY5" fmla="*/ 266910 h 496921"/>
              <a:gd name="connsiteX6" fmla="*/ 178975 w 516922"/>
              <a:gd name="connsiteY6" fmla="*/ 312085 h 496921"/>
              <a:gd name="connsiteX7" fmla="*/ 45175 w 516922"/>
              <a:gd name="connsiteY7" fmla="*/ 312085 h 496921"/>
              <a:gd name="connsiteX8" fmla="*/ 45175 w 516922"/>
              <a:gd name="connsiteY8" fmla="*/ 167939 h 496921"/>
              <a:gd name="connsiteX9" fmla="*/ 178975 w 516922"/>
              <a:gd name="connsiteY9" fmla="*/ 167939 h 496921"/>
              <a:gd name="connsiteX10" fmla="*/ 178975 w 516922"/>
              <a:gd name="connsiteY10" fmla="*/ 213114 h 496921"/>
              <a:gd name="connsiteX11" fmla="*/ 45175 w 516922"/>
              <a:gd name="connsiteY11" fmla="*/ 213114 h 496921"/>
              <a:gd name="connsiteX12" fmla="*/ 254150 w 516922"/>
              <a:gd name="connsiteY12" fmla="*/ 92418 h 496921"/>
              <a:gd name="connsiteX13" fmla="*/ 497537 w 516922"/>
              <a:gd name="connsiteY13" fmla="*/ 92418 h 496921"/>
              <a:gd name="connsiteX14" fmla="*/ 516922 w 516922"/>
              <a:gd name="connsiteY14" fmla="*/ 111788 h 496921"/>
              <a:gd name="connsiteX15" fmla="*/ 516922 w 516922"/>
              <a:gd name="connsiteY15" fmla="*/ 402340 h 496921"/>
              <a:gd name="connsiteX16" fmla="*/ 497537 w 516922"/>
              <a:gd name="connsiteY16" fmla="*/ 421710 h 496921"/>
              <a:gd name="connsiteX17" fmla="*/ 359690 w 516922"/>
              <a:gd name="connsiteY17" fmla="*/ 421710 h 496921"/>
              <a:gd name="connsiteX18" fmla="*/ 359690 w 516922"/>
              <a:gd name="connsiteY18" fmla="*/ 458298 h 496921"/>
              <a:gd name="connsiteX19" fmla="*/ 254150 w 516922"/>
              <a:gd name="connsiteY19" fmla="*/ 458298 h 496921"/>
              <a:gd name="connsiteX20" fmla="*/ 254150 w 516922"/>
              <a:gd name="connsiteY20" fmla="*/ 382970 h 496921"/>
              <a:gd name="connsiteX21" fmla="*/ 478152 w 516922"/>
              <a:gd name="connsiteY21" fmla="*/ 382970 h 496921"/>
              <a:gd name="connsiteX22" fmla="*/ 478152 w 516922"/>
              <a:gd name="connsiteY22" fmla="*/ 131158 h 496921"/>
              <a:gd name="connsiteX23" fmla="*/ 254150 w 516922"/>
              <a:gd name="connsiteY23" fmla="*/ 131158 h 496921"/>
              <a:gd name="connsiteX24" fmla="*/ 45175 w 516922"/>
              <a:gd name="connsiteY24" fmla="*/ 75176 h 496921"/>
              <a:gd name="connsiteX25" fmla="*/ 178975 w 516922"/>
              <a:gd name="connsiteY25" fmla="*/ 75176 h 496921"/>
              <a:gd name="connsiteX26" fmla="*/ 178975 w 516922"/>
              <a:gd name="connsiteY26" fmla="*/ 120351 h 496921"/>
              <a:gd name="connsiteX27" fmla="*/ 45175 w 516922"/>
              <a:gd name="connsiteY27" fmla="*/ 120351 h 496921"/>
              <a:gd name="connsiteX28" fmla="*/ 28019 w 516922"/>
              <a:gd name="connsiteY28" fmla="*/ 27965 h 496921"/>
              <a:gd name="connsiteX29" fmla="*/ 28019 w 516922"/>
              <a:gd name="connsiteY29" fmla="*/ 466805 h 496921"/>
              <a:gd name="connsiteX30" fmla="*/ 196130 w 516922"/>
              <a:gd name="connsiteY30" fmla="*/ 466805 h 496921"/>
              <a:gd name="connsiteX31" fmla="*/ 196130 w 516922"/>
              <a:gd name="connsiteY31" fmla="*/ 27965 h 496921"/>
              <a:gd name="connsiteX32" fmla="*/ 28019 w 516922"/>
              <a:gd name="connsiteY32" fmla="*/ 0 h 496921"/>
              <a:gd name="connsiteX33" fmla="*/ 196130 w 516922"/>
              <a:gd name="connsiteY33" fmla="*/ 0 h 496921"/>
              <a:gd name="connsiteX34" fmla="*/ 224149 w 516922"/>
              <a:gd name="connsiteY34" fmla="*/ 27965 h 496921"/>
              <a:gd name="connsiteX35" fmla="*/ 224149 w 516922"/>
              <a:gd name="connsiteY35" fmla="*/ 466805 h 496921"/>
              <a:gd name="connsiteX36" fmla="*/ 196130 w 516922"/>
              <a:gd name="connsiteY36" fmla="*/ 496921 h 496921"/>
              <a:gd name="connsiteX37" fmla="*/ 28019 w 516922"/>
              <a:gd name="connsiteY37" fmla="*/ 496921 h 496921"/>
              <a:gd name="connsiteX38" fmla="*/ 0 w 516922"/>
              <a:gd name="connsiteY38" fmla="*/ 466805 h 496921"/>
              <a:gd name="connsiteX39" fmla="*/ 0 w 516922"/>
              <a:gd name="connsiteY39" fmla="*/ 27965 h 496921"/>
              <a:gd name="connsiteX40" fmla="*/ 28019 w 516922"/>
              <a:gd name="connsiteY40" fmla="*/ 0 h 49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16922" h="496921">
                <a:moveTo>
                  <a:pt x="241391" y="466920"/>
                </a:moveTo>
                <a:lnTo>
                  <a:pt x="374792" y="466920"/>
                </a:lnTo>
                <a:lnTo>
                  <a:pt x="394157" y="492438"/>
                </a:lnTo>
                <a:lnTo>
                  <a:pt x="241391" y="492438"/>
                </a:lnTo>
                <a:close/>
                <a:moveTo>
                  <a:pt x="45175" y="266910"/>
                </a:moveTo>
                <a:lnTo>
                  <a:pt x="178975" y="266910"/>
                </a:lnTo>
                <a:lnTo>
                  <a:pt x="178975" y="312085"/>
                </a:lnTo>
                <a:lnTo>
                  <a:pt x="45175" y="312085"/>
                </a:lnTo>
                <a:close/>
                <a:moveTo>
                  <a:pt x="45175" y="167939"/>
                </a:moveTo>
                <a:lnTo>
                  <a:pt x="178975" y="167939"/>
                </a:lnTo>
                <a:lnTo>
                  <a:pt x="178975" y="213114"/>
                </a:lnTo>
                <a:lnTo>
                  <a:pt x="45175" y="213114"/>
                </a:lnTo>
                <a:close/>
                <a:moveTo>
                  <a:pt x="254150" y="92418"/>
                </a:moveTo>
                <a:lnTo>
                  <a:pt x="497537" y="92418"/>
                </a:lnTo>
                <a:cubicBezTo>
                  <a:pt x="508307" y="92418"/>
                  <a:pt x="516922" y="101027"/>
                  <a:pt x="516922" y="111788"/>
                </a:cubicBezTo>
                <a:lnTo>
                  <a:pt x="516922" y="402340"/>
                </a:lnTo>
                <a:cubicBezTo>
                  <a:pt x="516922" y="413101"/>
                  <a:pt x="508307" y="421710"/>
                  <a:pt x="497537" y="421710"/>
                </a:cubicBezTo>
                <a:lnTo>
                  <a:pt x="359690" y="421710"/>
                </a:lnTo>
                <a:lnTo>
                  <a:pt x="359690" y="458298"/>
                </a:lnTo>
                <a:lnTo>
                  <a:pt x="254150" y="458298"/>
                </a:lnTo>
                <a:lnTo>
                  <a:pt x="254150" y="382970"/>
                </a:lnTo>
                <a:lnTo>
                  <a:pt x="478152" y="382970"/>
                </a:lnTo>
                <a:lnTo>
                  <a:pt x="478152" y="131158"/>
                </a:lnTo>
                <a:lnTo>
                  <a:pt x="254150" y="131158"/>
                </a:lnTo>
                <a:close/>
                <a:moveTo>
                  <a:pt x="45175" y="75176"/>
                </a:moveTo>
                <a:lnTo>
                  <a:pt x="178975" y="75176"/>
                </a:lnTo>
                <a:lnTo>
                  <a:pt x="178975" y="120351"/>
                </a:lnTo>
                <a:lnTo>
                  <a:pt x="45175" y="120351"/>
                </a:lnTo>
                <a:close/>
                <a:moveTo>
                  <a:pt x="28019" y="27965"/>
                </a:moveTo>
                <a:lnTo>
                  <a:pt x="28019" y="466805"/>
                </a:lnTo>
                <a:lnTo>
                  <a:pt x="196130" y="466805"/>
                </a:lnTo>
                <a:lnTo>
                  <a:pt x="196130" y="27965"/>
                </a:lnTo>
                <a:close/>
                <a:moveTo>
                  <a:pt x="28019" y="0"/>
                </a:moveTo>
                <a:lnTo>
                  <a:pt x="196130" y="0"/>
                </a:lnTo>
                <a:cubicBezTo>
                  <a:pt x="211217" y="0"/>
                  <a:pt x="224149" y="12907"/>
                  <a:pt x="224149" y="27965"/>
                </a:cubicBezTo>
                <a:lnTo>
                  <a:pt x="224149" y="466805"/>
                </a:lnTo>
                <a:cubicBezTo>
                  <a:pt x="224149" y="484014"/>
                  <a:pt x="211217" y="496921"/>
                  <a:pt x="196130" y="496921"/>
                </a:cubicBezTo>
                <a:lnTo>
                  <a:pt x="28019" y="496921"/>
                </a:lnTo>
                <a:cubicBezTo>
                  <a:pt x="12932" y="496921"/>
                  <a:pt x="0" y="484014"/>
                  <a:pt x="0" y="466805"/>
                </a:cubicBezTo>
                <a:lnTo>
                  <a:pt x="0" y="27965"/>
                </a:lnTo>
                <a:cubicBezTo>
                  <a:pt x="0" y="12907"/>
                  <a:pt x="12932" y="0"/>
                  <a:pt x="28019" y="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14377"/>
            <a:endParaRPr lang="zh-CN" altLang="en-US" sz="2400">
              <a:cs typeface="+mn-ea"/>
              <a:sym typeface="+mn-lt"/>
            </a:endParaRPr>
          </a:p>
        </p:txBody>
      </p:sp>
      <p:sp>
        <p:nvSpPr>
          <p:cNvPr id="37" name="椭圆 28">
            <a:extLst>
              <a:ext uri="{FF2B5EF4-FFF2-40B4-BE49-F238E27FC236}">
                <a16:creationId xmlns:a16="http://schemas.microsoft.com/office/drawing/2014/main" id="{1D25C799-D5C3-49C8-85FC-B035B04922DF}"/>
              </a:ext>
            </a:extLst>
          </p:cNvPr>
          <p:cNvSpPr/>
          <p:nvPr/>
        </p:nvSpPr>
        <p:spPr>
          <a:xfrm>
            <a:off x="6904450" y="4676220"/>
            <a:ext cx="421228" cy="504770"/>
          </a:xfrm>
          <a:custGeom>
            <a:avLst/>
            <a:gdLst>
              <a:gd name="connsiteX0" fmla="*/ 234347 w 506307"/>
              <a:gd name="connsiteY0" fmla="*/ 379219 h 606722"/>
              <a:gd name="connsiteX1" fmla="*/ 271960 w 506307"/>
              <a:gd name="connsiteY1" fmla="*/ 379219 h 606722"/>
              <a:gd name="connsiteX2" fmla="*/ 278451 w 506307"/>
              <a:gd name="connsiteY2" fmla="*/ 385705 h 606722"/>
              <a:gd name="connsiteX3" fmla="*/ 278451 w 506307"/>
              <a:gd name="connsiteY3" fmla="*/ 448520 h 606722"/>
              <a:gd name="connsiteX4" fmla="*/ 271960 w 506307"/>
              <a:gd name="connsiteY4" fmla="*/ 455006 h 606722"/>
              <a:gd name="connsiteX5" fmla="*/ 234347 w 506307"/>
              <a:gd name="connsiteY5" fmla="*/ 455006 h 606722"/>
              <a:gd name="connsiteX6" fmla="*/ 227856 w 506307"/>
              <a:gd name="connsiteY6" fmla="*/ 448520 h 606722"/>
              <a:gd name="connsiteX7" fmla="*/ 227856 w 506307"/>
              <a:gd name="connsiteY7" fmla="*/ 385705 h 606722"/>
              <a:gd name="connsiteX8" fmla="*/ 234347 w 506307"/>
              <a:gd name="connsiteY8" fmla="*/ 379219 h 606722"/>
              <a:gd name="connsiteX9" fmla="*/ 234331 w 506307"/>
              <a:gd name="connsiteY9" fmla="*/ 328645 h 606722"/>
              <a:gd name="connsiteX10" fmla="*/ 177194 w 506307"/>
              <a:gd name="connsiteY10" fmla="*/ 385700 h 606722"/>
              <a:gd name="connsiteX11" fmla="*/ 177194 w 506307"/>
              <a:gd name="connsiteY11" fmla="*/ 448532 h 606722"/>
              <a:gd name="connsiteX12" fmla="*/ 234331 w 506307"/>
              <a:gd name="connsiteY12" fmla="*/ 505587 h 606722"/>
              <a:gd name="connsiteX13" fmla="*/ 271977 w 506307"/>
              <a:gd name="connsiteY13" fmla="*/ 505587 h 606722"/>
              <a:gd name="connsiteX14" fmla="*/ 329113 w 506307"/>
              <a:gd name="connsiteY14" fmla="*/ 448532 h 606722"/>
              <a:gd name="connsiteX15" fmla="*/ 329113 w 506307"/>
              <a:gd name="connsiteY15" fmla="*/ 385700 h 606722"/>
              <a:gd name="connsiteX16" fmla="*/ 271977 w 506307"/>
              <a:gd name="connsiteY16" fmla="*/ 328645 h 606722"/>
              <a:gd name="connsiteX17" fmla="*/ 253109 w 506307"/>
              <a:gd name="connsiteY17" fmla="*/ 0 h 606722"/>
              <a:gd name="connsiteX18" fmla="*/ 430303 w 506307"/>
              <a:gd name="connsiteY18" fmla="*/ 176942 h 606722"/>
              <a:gd name="connsiteX19" fmla="*/ 430303 w 506307"/>
              <a:gd name="connsiteY19" fmla="*/ 252749 h 606722"/>
              <a:gd name="connsiteX20" fmla="*/ 480943 w 506307"/>
              <a:gd name="connsiteY20" fmla="*/ 252749 h 606722"/>
              <a:gd name="connsiteX21" fmla="*/ 506307 w 506307"/>
              <a:gd name="connsiteY21" fmla="*/ 278077 h 606722"/>
              <a:gd name="connsiteX22" fmla="*/ 506307 w 506307"/>
              <a:gd name="connsiteY22" fmla="*/ 581394 h 606722"/>
              <a:gd name="connsiteX23" fmla="*/ 480943 w 506307"/>
              <a:gd name="connsiteY23" fmla="*/ 606722 h 606722"/>
              <a:gd name="connsiteX24" fmla="*/ 25275 w 506307"/>
              <a:gd name="connsiteY24" fmla="*/ 606722 h 606722"/>
              <a:gd name="connsiteX25" fmla="*/ 0 w 506307"/>
              <a:gd name="connsiteY25" fmla="*/ 581394 h 606722"/>
              <a:gd name="connsiteX26" fmla="*/ 0 w 506307"/>
              <a:gd name="connsiteY26" fmla="*/ 278077 h 606722"/>
              <a:gd name="connsiteX27" fmla="*/ 25275 w 506307"/>
              <a:gd name="connsiteY27" fmla="*/ 252749 h 606722"/>
              <a:gd name="connsiteX28" fmla="*/ 379753 w 506307"/>
              <a:gd name="connsiteY28" fmla="*/ 252749 h 606722"/>
              <a:gd name="connsiteX29" fmla="*/ 379753 w 506307"/>
              <a:gd name="connsiteY29" fmla="*/ 176942 h 606722"/>
              <a:gd name="connsiteX30" fmla="*/ 253109 w 506307"/>
              <a:gd name="connsiteY30" fmla="*/ 50568 h 606722"/>
              <a:gd name="connsiteX31" fmla="*/ 126554 w 506307"/>
              <a:gd name="connsiteY31" fmla="*/ 176942 h 606722"/>
              <a:gd name="connsiteX32" fmla="*/ 101279 w 506307"/>
              <a:gd name="connsiteY32" fmla="*/ 202270 h 606722"/>
              <a:gd name="connsiteX33" fmla="*/ 75915 w 506307"/>
              <a:gd name="connsiteY33" fmla="*/ 176942 h 606722"/>
              <a:gd name="connsiteX34" fmla="*/ 253109 w 506307"/>
              <a:gd name="connsiteY34"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6307" h="606722">
                <a:moveTo>
                  <a:pt x="234347" y="379219"/>
                </a:moveTo>
                <a:lnTo>
                  <a:pt x="271960" y="379219"/>
                </a:lnTo>
                <a:cubicBezTo>
                  <a:pt x="275517" y="379219"/>
                  <a:pt x="278451" y="382062"/>
                  <a:pt x="278451" y="385705"/>
                </a:cubicBezTo>
                <a:lnTo>
                  <a:pt x="278451" y="448520"/>
                </a:lnTo>
                <a:cubicBezTo>
                  <a:pt x="278451" y="452074"/>
                  <a:pt x="275517" y="455006"/>
                  <a:pt x="271960" y="455006"/>
                </a:cubicBezTo>
                <a:lnTo>
                  <a:pt x="234347" y="455006"/>
                </a:lnTo>
                <a:cubicBezTo>
                  <a:pt x="230791" y="455006"/>
                  <a:pt x="227856" y="452074"/>
                  <a:pt x="227856" y="448520"/>
                </a:cubicBezTo>
                <a:lnTo>
                  <a:pt x="227856" y="385705"/>
                </a:lnTo>
                <a:cubicBezTo>
                  <a:pt x="227856" y="382062"/>
                  <a:pt x="230791" y="379219"/>
                  <a:pt x="234347" y="379219"/>
                </a:cubicBezTo>
                <a:close/>
                <a:moveTo>
                  <a:pt x="234331" y="328645"/>
                </a:moveTo>
                <a:cubicBezTo>
                  <a:pt x="202825" y="328645"/>
                  <a:pt x="177194" y="354240"/>
                  <a:pt x="177194" y="385700"/>
                </a:cubicBezTo>
                <a:lnTo>
                  <a:pt x="177194" y="448532"/>
                </a:lnTo>
                <a:cubicBezTo>
                  <a:pt x="177194" y="479992"/>
                  <a:pt x="202825" y="505587"/>
                  <a:pt x="234331" y="505587"/>
                </a:cubicBezTo>
                <a:lnTo>
                  <a:pt x="271977" y="505587"/>
                </a:lnTo>
                <a:cubicBezTo>
                  <a:pt x="303482" y="505587"/>
                  <a:pt x="329113" y="479992"/>
                  <a:pt x="329113" y="448532"/>
                </a:cubicBezTo>
                <a:lnTo>
                  <a:pt x="329113" y="385700"/>
                </a:lnTo>
                <a:cubicBezTo>
                  <a:pt x="329113" y="354240"/>
                  <a:pt x="303482" y="328645"/>
                  <a:pt x="271977" y="328645"/>
                </a:cubicBezTo>
                <a:close/>
                <a:moveTo>
                  <a:pt x="253109" y="0"/>
                </a:moveTo>
                <a:cubicBezTo>
                  <a:pt x="350829" y="0"/>
                  <a:pt x="430303" y="79362"/>
                  <a:pt x="430303" y="176942"/>
                </a:cubicBezTo>
                <a:lnTo>
                  <a:pt x="430303" y="252749"/>
                </a:lnTo>
                <a:lnTo>
                  <a:pt x="480943" y="252749"/>
                </a:lnTo>
                <a:cubicBezTo>
                  <a:pt x="494916" y="252749"/>
                  <a:pt x="506307" y="264124"/>
                  <a:pt x="506307" y="278077"/>
                </a:cubicBezTo>
                <a:lnTo>
                  <a:pt x="506307" y="581394"/>
                </a:lnTo>
                <a:cubicBezTo>
                  <a:pt x="506307" y="595435"/>
                  <a:pt x="494916" y="606722"/>
                  <a:pt x="480943" y="606722"/>
                </a:cubicBezTo>
                <a:lnTo>
                  <a:pt x="25275" y="606722"/>
                </a:lnTo>
                <a:cubicBezTo>
                  <a:pt x="11302" y="606722"/>
                  <a:pt x="0" y="595435"/>
                  <a:pt x="0" y="581394"/>
                </a:cubicBezTo>
                <a:lnTo>
                  <a:pt x="0" y="278077"/>
                </a:lnTo>
                <a:cubicBezTo>
                  <a:pt x="0" y="264124"/>
                  <a:pt x="11302" y="252749"/>
                  <a:pt x="25275" y="252749"/>
                </a:cubicBezTo>
                <a:lnTo>
                  <a:pt x="379753" y="252749"/>
                </a:lnTo>
                <a:lnTo>
                  <a:pt x="379753" y="176942"/>
                </a:lnTo>
                <a:cubicBezTo>
                  <a:pt x="379753" y="107267"/>
                  <a:pt x="322972" y="50568"/>
                  <a:pt x="253109" y="50568"/>
                </a:cubicBezTo>
                <a:cubicBezTo>
                  <a:pt x="183335" y="50568"/>
                  <a:pt x="126554" y="107267"/>
                  <a:pt x="126554" y="176942"/>
                </a:cubicBezTo>
                <a:cubicBezTo>
                  <a:pt x="126554" y="190895"/>
                  <a:pt x="115252" y="202270"/>
                  <a:pt x="101279" y="202270"/>
                </a:cubicBezTo>
                <a:cubicBezTo>
                  <a:pt x="87306" y="202270"/>
                  <a:pt x="75915" y="190895"/>
                  <a:pt x="75915" y="176942"/>
                </a:cubicBezTo>
                <a:cubicBezTo>
                  <a:pt x="75915" y="79362"/>
                  <a:pt x="155389" y="0"/>
                  <a:pt x="253109" y="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14377"/>
            <a:endParaRPr lang="zh-CN" altLang="en-US" sz="2400">
              <a:cs typeface="+mn-ea"/>
              <a:sym typeface="+mn-lt"/>
            </a:endParaRPr>
          </a:p>
        </p:txBody>
      </p:sp>
      <p:sp>
        <p:nvSpPr>
          <p:cNvPr id="36" name="椭圆 29">
            <a:extLst>
              <a:ext uri="{FF2B5EF4-FFF2-40B4-BE49-F238E27FC236}">
                <a16:creationId xmlns:a16="http://schemas.microsoft.com/office/drawing/2014/main" id="{82B9DFB5-983A-4D57-951B-84CA0BF5C8B8}"/>
              </a:ext>
            </a:extLst>
          </p:cNvPr>
          <p:cNvSpPr/>
          <p:nvPr/>
        </p:nvSpPr>
        <p:spPr>
          <a:xfrm>
            <a:off x="4822222" y="2966625"/>
            <a:ext cx="488425" cy="504770"/>
          </a:xfrm>
          <a:custGeom>
            <a:avLst/>
            <a:gdLst>
              <a:gd name="T0" fmla="*/ 743 w 743"/>
              <a:gd name="T1" fmla="*/ 27 h 769"/>
              <a:gd name="T2" fmla="*/ 736 w 743"/>
              <a:gd name="T3" fmla="*/ 8 h 769"/>
              <a:gd name="T4" fmla="*/ 717 w 743"/>
              <a:gd name="T5" fmla="*/ 0 h 769"/>
              <a:gd name="T6" fmla="*/ 599 w 743"/>
              <a:gd name="T7" fmla="*/ 0 h 769"/>
              <a:gd name="T8" fmla="*/ 591 w 743"/>
              <a:gd name="T9" fmla="*/ 1 h 769"/>
              <a:gd name="T10" fmla="*/ 569 w 743"/>
              <a:gd name="T11" fmla="*/ 1 h 769"/>
              <a:gd name="T12" fmla="*/ 555 w 743"/>
              <a:gd name="T13" fmla="*/ 2 h 769"/>
              <a:gd name="T14" fmla="*/ 184 w 743"/>
              <a:gd name="T15" fmla="*/ 2 h 769"/>
              <a:gd name="T16" fmla="*/ 171 w 743"/>
              <a:gd name="T17" fmla="*/ 1 h 769"/>
              <a:gd name="T18" fmla="*/ 152 w 743"/>
              <a:gd name="T19" fmla="*/ 1 h 769"/>
              <a:gd name="T20" fmla="*/ 144 w 743"/>
              <a:gd name="T21" fmla="*/ 0 h 769"/>
              <a:gd name="T22" fmla="*/ 26 w 743"/>
              <a:gd name="T23" fmla="*/ 0 h 769"/>
              <a:gd name="T24" fmla="*/ 8 w 743"/>
              <a:gd name="T25" fmla="*/ 8 h 769"/>
              <a:gd name="T26" fmla="*/ 0 w 743"/>
              <a:gd name="T27" fmla="*/ 27 h 769"/>
              <a:gd name="T28" fmla="*/ 118 w 743"/>
              <a:gd name="T29" fmla="*/ 266 h 769"/>
              <a:gd name="T30" fmla="*/ 118 w 743"/>
              <a:gd name="T31" fmla="*/ 267 h 769"/>
              <a:gd name="T32" fmla="*/ 118 w 743"/>
              <a:gd name="T33" fmla="*/ 270 h 769"/>
              <a:gd name="T34" fmla="*/ 342 w 743"/>
              <a:gd name="T35" fmla="*/ 511 h 769"/>
              <a:gd name="T36" fmla="*/ 342 w 743"/>
              <a:gd name="T37" fmla="*/ 713 h 769"/>
              <a:gd name="T38" fmla="*/ 242 w 743"/>
              <a:gd name="T39" fmla="*/ 713 h 769"/>
              <a:gd name="T40" fmla="*/ 228 w 743"/>
              <a:gd name="T41" fmla="*/ 727 h 769"/>
              <a:gd name="T42" fmla="*/ 228 w 743"/>
              <a:gd name="T43" fmla="*/ 756 h 769"/>
              <a:gd name="T44" fmla="*/ 242 w 743"/>
              <a:gd name="T45" fmla="*/ 769 h 769"/>
              <a:gd name="T46" fmla="*/ 498 w 743"/>
              <a:gd name="T47" fmla="*/ 769 h 769"/>
              <a:gd name="T48" fmla="*/ 511 w 743"/>
              <a:gd name="T49" fmla="*/ 756 h 769"/>
              <a:gd name="T50" fmla="*/ 511 w 743"/>
              <a:gd name="T51" fmla="*/ 727 h 769"/>
              <a:gd name="T52" fmla="*/ 498 w 743"/>
              <a:gd name="T53" fmla="*/ 713 h 769"/>
              <a:gd name="T54" fmla="*/ 398 w 743"/>
              <a:gd name="T55" fmla="*/ 713 h 769"/>
              <a:gd name="T56" fmla="*/ 398 w 743"/>
              <a:gd name="T57" fmla="*/ 511 h 769"/>
              <a:gd name="T58" fmla="*/ 621 w 743"/>
              <a:gd name="T59" fmla="*/ 279 h 769"/>
              <a:gd name="T60" fmla="*/ 623 w 743"/>
              <a:gd name="T61" fmla="*/ 271 h 769"/>
              <a:gd name="T62" fmla="*/ 623 w 743"/>
              <a:gd name="T63" fmla="*/ 266 h 769"/>
              <a:gd name="T64" fmla="*/ 743 w 743"/>
              <a:gd name="T65" fmla="*/ 27 h 769"/>
              <a:gd name="T66" fmla="*/ 370 w 743"/>
              <a:gd name="T67" fmla="*/ 457 h 769"/>
              <a:gd name="T68" fmla="*/ 174 w 743"/>
              <a:gd name="T69" fmla="*/ 261 h 769"/>
              <a:gd name="T70" fmla="*/ 174 w 743"/>
              <a:gd name="T71" fmla="*/ 58 h 769"/>
              <a:gd name="T72" fmla="*/ 566 w 743"/>
              <a:gd name="T73" fmla="*/ 58 h 769"/>
              <a:gd name="T74" fmla="*/ 566 w 743"/>
              <a:gd name="T75" fmla="*/ 261 h 769"/>
              <a:gd name="T76" fmla="*/ 370 w 743"/>
              <a:gd name="T77" fmla="*/ 457 h 769"/>
              <a:gd name="T78" fmla="*/ 118 w 743"/>
              <a:gd name="T79" fmla="*/ 209 h 769"/>
              <a:gd name="T80" fmla="*/ 55 w 743"/>
              <a:gd name="T81" fmla="*/ 53 h 769"/>
              <a:gd name="T82" fmla="*/ 118 w 743"/>
              <a:gd name="T83" fmla="*/ 53 h 769"/>
              <a:gd name="T84" fmla="*/ 118 w 743"/>
              <a:gd name="T85" fmla="*/ 209 h 769"/>
              <a:gd name="T86" fmla="*/ 626 w 743"/>
              <a:gd name="T87" fmla="*/ 209 h 769"/>
              <a:gd name="T88" fmla="*/ 626 w 743"/>
              <a:gd name="T89" fmla="*/ 53 h 769"/>
              <a:gd name="T90" fmla="*/ 688 w 743"/>
              <a:gd name="T91" fmla="*/ 53 h 769"/>
              <a:gd name="T92" fmla="*/ 626 w 743"/>
              <a:gd name="T93" fmla="*/ 20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3" h="769">
                <a:moveTo>
                  <a:pt x="743" y="27"/>
                </a:moveTo>
                <a:cubicBezTo>
                  <a:pt x="743" y="20"/>
                  <a:pt x="741" y="13"/>
                  <a:pt x="736" y="8"/>
                </a:cubicBezTo>
                <a:cubicBezTo>
                  <a:pt x="731" y="3"/>
                  <a:pt x="724" y="0"/>
                  <a:pt x="717" y="0"/>
                </a:cubicBezTo>
                <a:lnTo>
                  <a:pt x="599" y="0"/>
                </a:lnTo>
                <a:cubicBezTo>
                  <a:pt x="596" y="0"/>
                  <a:pt x="594" y="0"/>
                  <a:pt x="591" y="1"/>
                </a:cubicBezTo>
                <a:lnTo>
                  <a:pt x="569" y="1"/>
                </a:lnTo>
                <a:cubicBezTo>
                  <a:pt x="565" y="1"/>
                  <a:pt x="560" y="1"/>
                  <a:pt x="555" y="2"/>
                </a:cubicBezTo>
                <a:lnTo>
                  <a:pt x="184" y="2"/>
                </a:lnTo>
                <a:cubicBezTo>
                  <a:pt x="179" y="1"/>
                  <a:pt x="175" y="1"/>
                  <a:pt x="171" y="1"/>
                </a:cubicBezTo>
                <a:lnTo>
                  <a:pt x="152" y="1"/>
                </a:lnTo>
                <a:cubicBezTo>
                  <a:pt x="149" y="0"/>
                  <a:pt x="147" y="0"/>
                  <a:pt x="144" y="0"/>
                </a:cubicBezTo>
                <a:lnTo>
                  <a:pt x="26" y="0"/>
                </a:lnTo>
                <a:cubicBezTo>
                  <a:pt x="19" y="0"/>
                  <a:pt x="13" y="3"/>
                  <a:pt x="8" y="8"/>
                </a:cubicBezTo>
                <a:cubicBezTo>
                  <a:pt x="2" y="13"/>
                  <a:pt x="0" y="20"/>
                  <a:pt x="0" y="27"/>
                </a:cubicBezTo>
                <a:cubicBezTo>
                  <a:pt x="0" y="36"/>
                  <a:pt x="3" y="239"/>
                  <a:pt x="118" y="266"/>
                </a:cubicBezTo>
                <a:lnTo>
                  <a:pt x="118" y="267"/>
                </a:lnTo>
                <a:cubicBezTo>
                  <a:pt x="118" y="268"/>
                  <a:pt x="118" y="269"/>
                  <a:pt x="118" y="270"/>
                </a:cubicBezTo>
                <a:cubicBezTo>
                  <a:pt x="123" y="394"/>
                  <a:pt x="220" y="497"/>
                  <a:pt x="342" y="511"/>
                </a:cubicBezTo>
                <a:lnTo>
                  <a:pt x="342" y="713"/>
                </a:lnTo>
                <a:lnTo>
                  <a:pt x="242" y="713"/>
                </a:lnTo>
                <a:cubicBezTo>
                  <a:pt x="234" y="713"/>
                  <a:pt x="228" y="719"/>
                  <a:pt x="228" y="727"/>
                </a:cubicBezTo>
                <a:lnTo>
                  <a:pt x="228" y="756"/>
                </a:lnTo>
                <a:cubicBezTo>
                  <a:pt x="228" y="763"/>
                  <a:pt x="234" y="769"/>
                  <a:pt x="242" y="769"/>
                </a:cubicBezTo>
                <a:lnTo>
                  <a:pt x="498" y="769"/>
                </a:lnTo>
                <a:cubicBezTo>
                  <a:pt x="505" y="769"/>
                  <a:pt x="511" y="763"/>
                  <a:pt x="511" y="756"/>
                </a:cubicBezTo>
                <a:lnTo>
                  <a:pt x="511" y="727"/>
                </a:lnTo>
                <a:cubicBezTo>
                  <a:pt x="511" y="719"/>
                  <a:pt x="505" y="713"/>
                  <a:pt x="498" y="713"/>
                </a:cubicBezTo>
                <a:lnTo>
                  <a:pt x="398" y="713"/>
                </a:lnTo>
                <a:lnTo>
                  <a:pt x="398" y="511"/>
                </a:lnTo>
                <a:cubicBezTo>
                  <a:pt x="519" y="498"/>
                  <a:pt x="612" y="401"/>
                  <a:pt x="621" y="279"/>
                </a:cubicBezTo>
                <a:cubicBezTo>
                  <a:pt x="622" y="277"/>
                  <a:pt x="623" y="274"/>
                  <a:pt x="623" y="271"/>
                </a:cubicBezTo>
                <a:lnTo>
                  <a:pt x="623" y="266"/>
                </a:lnTo>
                <a:cubicBezTo>
                  <a:pt x="740" y="242"/>
                  <a:pt x="743" y="36"/>
                  <a:pt x="743" y="27"/>
                </a:cubicBezTo>
                <a:close/>
                <a:moveTo>
                  <a:pt x="370" y="457"/>
                </a:moveTo>
                <a:cubicBezTo>
                  <a:pt x="262" y="457"/>
                  <a:pt x="174" y="369"/>
                  <a:pt x="174" y="261"/>
                </a:cubicBezTo>
                <a:lnTo>
                  <a:pt x="174" y="58"/>
                </a:lnTo>
                <a:lnTo>
                  <a:pt x="566" y="58"/>
                </a:lnTo>
                <a:lnTo>
                  <a:pt x="566" y="261"/>
                </a:lnTo>
                <a:cubicBezTo>
                  <a:pt x="566" y="369"/>
                  <a:pt x="478" y="457"/>
                  <a:pt x="370" y="457"/>
                </a:cubicBezTo>
                <a:close/>
                <a:moveTo>
                  <a:pt x="118" y="209"/>
                </a:moveTo>
                <a:cubicBezTo>
                  <a:pt x="73" y="184"/>
                  <a:pt x="59" y="98"/>
                  <a:pt x="55" y="53"/>
                </a:cubicBezTo>
                <a:lnTo>
                  <a:pt x="118" y="53"/>
                </a:lnTo>
                <a:lnTo>
                  <a:pt x="118" y="209"/>
                </a:lnTo>
                <a:close/>
                <a:moveTo>
                  <a:pt x="626" y="209"/>
                </a:moveTo>
                <a:lnTo>
                  <a:pt x="626" y="53"/>
                </a:lnTo>
                <a:lnTo>
                  <a:pt x="688" y="53"/>
                </a:lnTo>
                <a:cubicBezTo>
                  <a:pt x="684" y="98"/>
                  <a:pt x="670" y="184"/>
                  <a:pt x="626" y="209"/>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14377"/>
            <a:endParaRPr lang="zh-CN" altLang="en-US" sz="2400">
              <a:cs typeface="+mn-ea"/>
              <a:sym typeface="+mn-lt"/>
            </a:endParaRPr>
          </a:p>
        </p:txBody>
      </p:sp>
      <p:sp>
        <p:nvSpPr>
          <p:cNvPr id="31" name="文本框 30">
            <a:extLst>
              <a:ext uri="{FF2B5EF4-FFF2-40B4-BE49-F238E27FC236}">
                <a16:creationId xmlns:a16="http://schemas.microsoft.com/office/drawing/2014/main" id="{68EBEC8C-122B-4B01-B508-B722ADD303EE}"/>
              </a:ext>
            </a:extLst>
          </p:cNvPr>
          <p:cNvSpPr txBox="1"/>
          <p:nvPr/>
        </p:nvSpPr>
        <p:spPr>
          <a:xfrm>
            <a:off x="1789525" y="2315301"/>
            <a:ext cx="2531096" cy="706347"/>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bg1">
                    <a:lumMod val="50000"/>
                  </a:schemeClr>
                </a:solidFill>
                <a:cs typeface="+mn-ea"/>
                <a:sym typeface="+mn-lt"/>
              </a:rPr>
              <a:t>The user print the presentation and make it into a film to be user presentation</a:t>
            </a:r>
          </a:p>
        </p:txBody>
      </p:sp>
      <p:sp>
        <p:nvSpPr>
          <p:cNvPr id="32" name="文本框 31">
            <a:extLst>
              <a:ext uri="{FF2B5EF4-FFF2-40B4-BE49-F238E27FC236}">
                <a16:creationId xmlns:a16="http://schemas.microsoft.com/office/drawing/2014/main" id="{EEC085E0-3D9B-4BE3-95D7-A0A572E76124}"/>
              </a:ext>
            </a:extLst>
          </p:cNvPr>
          <p:cNvSpPr txBox="1"/>
          <p:nvPr/>
        </p:nvSpPr>
        <p:spPr>
          <a:xfrm>
            <a:off x="5777834" y="2740015"/>
            <a:ext cx="2531096" cy="706347"/>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bg1">
                    <a:lumMod val="50000"/>
                  </a:schemeClr>
                </a:solidFill>
                <a:cs typeface="+mn-ea"/>
                <a:sym typeface="+mn-lt"/>
              </a:rPr>
              <a:t>The user print the presentation and make it into a film to be user presentation</a:t>
            </a:r>
          </a:p>
        </p:txBody>
      </p:sp>
      <p:sp>
        <p:nvSpPr>
          <p:cNvPr id="33" name="文本框 32">
            <a:extLst>
              <a:ext uri="{FF2B5EF4-FFF2-40B4-BE49-F238E27FC236}">
                <a16:creationId xmlns:a16="http://schemas.microsoft.com/office/drawing/2014/main" id="{521A01E0-A922-4989-A03C-5BBB5A51A54C}"/>
              </a:ext>
            </a:extLst>
          </p:cNvPr>
          <p:cNvSpPr txBox="1"/>
          <p:nvPr/>
        </p:nvSpPr>
        <p:spPr>
          <a:xfrm>
            <a:off x="3756038" y="4560486"/>
            <a:ext cx="2531096" cy="706347"/>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bg1">
                    <a:lumMod val="50000"/>
                  </a:schemeClr>
                </a:solidFill>
                <a:cs typeface="+mn-ea"/>
                <a:sym typeface="+mn-lt"/>
              </a:rPr>
              <a:t>The user print the presentation and make it into a film to be user presentation</a:t>
            </a:r>
          </a:p>
        </p:txBody>
      </p:sp>
      <p:sp>
        <p:nvSpPr>
          <p:cNvPr id="34" name="文本框 33">
            <a:extLst>
              <a:ext uri="{FF2B5EF4-FFF2-40B4-BE49-F238E27FC236}">
                <a16:creationId xmlns:a16="http://schemas.microsoft.com/office/drawing/2014/main" id="{ED89D303-C902-4FB9-9F0B-DBB1264E4ABC}"/>
              </a:ext>
            </a:extLst>
          </p:cNvPr>
          <p:cNvSpPr txBox="1"/>
          <p:nvPr/>
        </p:nvSpPr>
        <p:spPr>
          <a:xfrm>
            <a:off x="8033149" y="4138822"/>
            <a:ext cx="2531096" cy="706347"/>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bg1">
                    <a:lumMod val="50000"/>
                  </a:schemeClr>
                </a:solidFill>
                <a:cs typeface="+mn-ea"/>
                <a:sym typeface="+mn-lt"/>
              </a:rPr>
              <a:t>The user print the presentation and make it into a film to be user presentation</a:t>
            </a:r>
          </a:p>
        </p:txBody>
      </p:sp>
      <p:cxnSp>
        <p:nvCxnSpPr>
          <p:cNvPr id="10" name="直接箭头连接符 9">
            <a:extLst>
              <a:ext uri="{FF2B5EF4-FFF2-40B4-BE49-F238E27FC236}">
                <a16:creationId xmlns:a16="http://schemas.microsoft.com/office/drawing/2014/main" id="{834DB28D-2161-4C65-A05B-C4D4E518DA19}"/>
              </a:ext>
            </a:extLst>
          </p:cNvPr>
          <p:cNvCxnSpPr/>
          <p:nvPr/>
        </p:nvCxnSpPr>
        <p:spPr>
          <a:xfrm flipV="1">
            <a:off x="3529653" y="3604430"/>
            <a:ext cx="1004394" cy="559453"/>
          </a:xfrm>
          <a:prstGeom prst="straightConnector1">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a:extLst>
              <a:ext uri="{FF2B5EF4-FFF2-40B4-BE49-F238E27FC236}">
                <a16:creationId xmlns:a16="http://schemas.microsoft.com/office/drawing/2014/main" id="{431D4104-0EB7-43A3-BED6-13DBA3993E65}"/>
              </a:ext>
            </a:extLst>
          </p:cNvPr>
          <p:cNvCxnSpPr>
            <a:cxnSpLocks/>
          </p:cNvCxnSpPr>
          <p:nvPr/>
        </p:nvCxnSpPr>
        <p:spPr>
          <a:xfrm flipV="1">
            <a:off x="7440797" y="3150340"/>
            <a:ext cx="1460485" cy="1304367"/>
          </a:xfrm>
          <a:prstGeom prst="straightConnector1">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A4F00ADA-668D-4251-9973-AC4F0A639265}"/>
              </a:ext>
            </a:extLst>
          </p:cNvPr>
          <p:cNvCxnSpPr>
            <a:cxnSpLocks/>
          </p:cNvCxnSpPr>
          <p:nvPr/>
        </p:nvCxnSpPr>
        <p:spPr>
          <a:xfrm>
            <a:off x="5603888" y="3618193"/>
            <a:ext cx="1019209" cy="836514"/>
          </a:xfrm>
          <a:prstGeom prst="straightConnector1">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9" name="文本框 38">
            <a:extLst>
              <a:ext uri="{FF2B5EF4-FFF2-40B4-BE49-F238E27FC236}">
                <a16:creationId xmlns:a16="http://schemas.microsoft.com/office/drawing/2014/main" id="{71FE8380-02D3-4206-805E-BD10879A92FC}"/>
              </a:ext>
            </a:extLst>
          </p:cNvPr>
          <p:cNvSpPr txBox="1"/>
          <p:nvPr/>
        </p:nvSpPr>
        <p:spPr>
          <a:xfrm>
            <a:off x="4134905" y="417749"/>
            <a:ext cx="3927406" cy="584775"/>
          </a:xfrm>
          <a:prstGeom prst="rect">
            <a:avLst/>
          </a:prstGeom>
          <a:noFill/>
        </p:spPr>
        <p:txBody>
          <a:bodyPr wrap="square" rtlCol="0">
            <a:spAutoFit/>
            <a:scene3d>
              <a:camera prst="orthographicFront"/>
              <a:lightRig rig="threePt" dir="t"/>
            </a:scene3d>
            <a:sp3d contourW="12700"/>
          </a:bodyPr>
          <a:lstStyle/>
          <a:p>
            <a:pPr algn="ctr"/>
            <a:r>
              <a:rPr lang="en-US" altLang="zh-CN" sz="3200" b="1" dirty="0">
                <a:blipFill dpi="0" rotWithShape="1">
                  <a:blip r:embed="rId7"/>
                  <a:srcRect/>
                  <a:tile tx="0" ty="0" sx="100000" sy="100000" flip="none" algn="tl"/>
                </a:blipFill>
                <a:cs typeface="+mn-ea"/>
                <a:sym typeface="+mn-lt"/>
              </a:rPr>
              <a:t>Add title text</a:t>
            </a:r>
            <a:endParaRPr lang="zh-CN" altLang="en-US" sz="3200" b="1" dirty="0">
              <a:blipFill dpi="0" rotWithShape="1">
                <a:blip r:embed="rId7"/>
                <a:srcRect/>
                <a:tile tx="0" ty="0" sx="100000" sy="100000" flip="none" algn="tl"/>
              </a:blipFill>
              <a:cs typeface="+mn-ea"/>
              <a:sym typeface="+mn-lt"/>
            </a:endParaRPr>
          </a:p>
        </p:txBody>
      </p:sp>
      <p:sp>
        <p:nvSpPr>
          <p:cNvPr id="40" name="文本框 39">
            <a:extLst>
              <a:ext uri="{FF2B5EF4-FFF2-40B4-BE49-F238E27FC236}">
                <a16:creationId xmlns:a16="http://schemas.microsoft.com/office/drawing/2014/main" id="{3971581A-951F-42E6-9684-7F4A7F7AC159}"/>
              </a:ext>
            </a:extLst>
          </p:cNvPr>
          <p:cNvSpPr txBox="1"/>
          <p:nvPr/>
        </p:nvSpPr>
        <p:spPr>
          <a:xfrm>
            <a:off x="3805686" y="1090201"/>
            <a:ext cx="4633464" cy="276999"/>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bg1">
                    <a:lumMod val="75000"/>
                  </a:schemeClr>
                </a:solidFill>
                <a:cs typeface="+mn-ea"/>
                <a:sym typeface="+mn-lt"/>
              </a:rPr>
              <a:t>Click here to add content, content to match the title. </a:t>
            </a:r>
          </a:p>
        </p:txBody>
      </p:sp>
      <p:cxnSp>
        <p:nvCxnSpPr>
          <p:cNvPr id="41" name="直接连接符 40">
            <a:extLst>
              <a:ext uri="{FF2B5EF4-FFF2-40B4-BE49-F238E27FC236}">
                <a16:creationId xmlns:a16="http://schemas.microsoft.com/office/drawing/2014/main" id="{9CF86818-10A8-40EF-B771-BF8B40B12C47}"/>
              </a:ext>
            </a:extLst>
          </p:cNvPr>
          <p:cNvCxnSpPr>
            <a:cxnSpLocks/>
          </p:cNvCxnSpPr>
          <p:nvPr/>
        </p:nvCxnSpPr>
        <p:spPr>
          <a:xfrm>
            <a:off x="5935784" y="1040624"/>
            <a:ext cx="320432" cy="0"/>
          </a:xfrm>
          <a:prstGeom prst="line">
            <a:avLst/>
          </a:prstGeom>
          <a:ln w="28575">
            <a:solidFill>
              <a:srgbClr val="AB32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860488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50"/>
                                        <p:tgtEl>
                                          <p:spTgt spid="19"/>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750"/>
                                        <p:tgtEl>
                                          <p:spTgt spid="20"/>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750"/>
                                        <p:tgtEl>
                                          <p:spTgt spid="21"/>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750"/>
                                        <p:tgtEl>
                                          <p:spTgt spid="22"/>
                                        </p:tgtEl>
                                      </p:cBhvr>
                                    </p:animEffect>
                                  </p:childTnLst>
                                </p:cTn>
                              </p:par>
                            </p:childTnLst>
                          </p:cTn>
                        </p:par>
                        <p:par>
                          <p:cTn id="17" fill="hold">
                            <p:stCondLst>
                              <p:cond delay="1350"/>
                            </p:stCondLst>
                            <p:childTnLst>
                              <p:par>
                                <p:cTn id="18" presetID="14" presetClass="entr" presetSubtype="10"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randombar(horizontal)">
                                      <p:cBhvr>
                                        <p:cTn id="20" dur="500"/>
                                        <p:tgtEl>
                                          <p:spTgt spid="31"/>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randombar(horizontal)">
                                      <p:cBhvr>
                                        <p:cTn id="23" dur="500"/>
                                        <p:tgtEl>
                                          <p:spTgt spid="33"/>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randombar(horizontal)">
                                      <p:cBhvr>
                                        <p:cTn id="26" dur="500"/>
                                        <p:tgtEl>
                                          <p:spTgt spid="32"/>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randombar(horizontal)">
                                      <p:cBhvr>
                                        <p:cTn id="29" dur="500"/>
                                        <p:tgtEl>
                                          <p:spTgt spid="34"/>
                                        </p:tgtEl>
                                      </p:cBhvr>
                                    </p:animEffect>
                                  </p:childTnLst>
                                </p:cTn>
                              </p:par>
                            </p:childTnLst>
                          </p:cTn>
                        </p:par>
                        <p:par>
                          <p:cTn id="30" fill="hold">
                            <p:stCondLst>
                              <p:cond delay="1850"/>
                            </p:stCondLst>
                            <p:childTnLst>
                              <p:par>
                                <p:cTn id="31" presetID="53" presetClass="entr" presetSubtype="16"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p:cTn id="33" dur="500" fill="hold"/>
                                        <p:tgtEl>
                                          <p:spTgt spid="35"/>
                                        </p:tgtEl>
                                        <p:attrNameLst>
                                          <p:attrName>ppt_w</p:attrName>
                                        </p:attrNameLst>
                                      </p:cBhvr>
                                      <p:tavLst>
                                        <p:tav tm="0">
                                          <p:val>
                                            <p:fltVal val="0"/>
                                          </p:val>
                                        </p:tav>
                                        <p:tav tm="100000">
                                          <p:val>
                                            <p:strVal val="#ppt_w"/>
                                          </p:val>
                                        </p:tav>
                                      </p:tavLst>
                                    </p:anim>
                                    <p:anim calcmode="lin" valueType="num">
                                      <p:cBhvr>
                                        <p:cTn id="34" dur="500" fill="hold"/>
                                        <p:tgtEl>
                                          <p:spTgt spid="35"/>
                                        </p:tgtEl>
                                        <p:attrNameLst>
                                          <p:attrName>ppt_h</p:attrName>
                                        </p:attrNameLst>
                                      </p:cBhvr>
                                      <p:tavLst>
                                        <p:tav tm="0">
                                          <p:val>
                                            <p:fltVal val="0"/>
                                          </p:val>
                                        </p:tav>
                                        <p:tav tm="100000">
                                          <p:val>
                                            <p:strVal val="#ppt_h"/>
                                          </p:val>
                                        </p:tav>
                                      </p:tavLst>
                                    </p:anim>
                                    <p:animEffect transition="in" filter="fade">
                                      <p:cBhvr>
                                        <p:cTn id="35" dur="500"/>
                                        <p:tgtEl>
                                          <p:spTgt spid="35"/>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p:cTn id="48" dur="500" fill="hold"/>
                                        <p:tgtEl>
                                          <p:spTgt spid="36"/>
                                        </p:tgtEl>
                                        <p:attrNameLst>
                                          <p:attrName>ppt_w</p:attrName>
                                        </p:attrNameLst>
                                      </p:cBhvr>
                                      <p:tavLst>
                                        <p:tav tm="0">
                                          <p:val>
                                            <p:fltVal val="0"/>
                                          </p:val>
                                        </p:tav>
                                        <p:tav tm="100000">
                                          <p:val>
                                            <p:strVal val="#ppt_w"/>
                                          </p:val>
                                        </p:tav>
                                      </p:tavLst>
                                    </p:anim>
                                    <p:anim calcmode="lin" valueType="num">
                                      <p:cBhvr>
                                        <p:cTn id="49" dur="500" fill="hold"/>
                                        <p:tgtEl>
                                          <p:spTgt spid="36"/>
                                        </p:tgtEl>
                                        <p:attrNameLst>
                                          <p:attrName>ppt_h</p:attrName>
                                        </p:attrNameLst>
                                      </p:cBhvr>
                                      <p:tavLst>
                                        <p:tav tm="0">
                                          <p:val>
                                            <p:fltVal val="0"/>
                                          </p:val>
                                        </p:tav>
                                        <p:tav tm="100000">
                                          <p:val>
                                            <p:strVal val="#ppt_h"/>
                                          </p:val>
                                        </p:tav>
                                      </p:tavLst>
                                    </p:anim>
                                    <p:animEffect transition="in" filter="fade">
                                      <p:cBhvr>
                                        <p:cTn id="50" dur="500"/>
                                        <p:tgtEl>
                                          <p:spTgt spid="36"/>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 calcmode="lin" valueType="num">
                                      <p:cBhvr>
                                        <p:cTn id="58" dur="500" fill="hold"/>
                                        <p:tgtEl>
                                          <p:spTgt spid="37"/>
                                        </p:tgtEl>
                                        <p:attrNameLst>
                                          <p:attrName>ppt_w</p:attrName>
                                        </p:attrNameLst>
                                      </p:cBhvr>
                                      <p:tavLst>
                                        <p:tav tm="0">
                                          <p:val>
                                            <p:fltVal val="0"/>
                                          </p:val>
                                        </p:tav>
                                        <p:tav tm="100000">
                                          <p:val>
                                            <p:strVal val="#ppt_w"/>
                                          </p:val>
                                        </p:tav>
                                      </p:tavLst>
                                    </p:anim>
                                    <p:anim calcmode="lin" valueType="num">
                                      <p:cBhvr>
                                        <p:cTn id="59" dur="500" fill="hold"/>
                                        <p:tgtEl>
                                          <p:spTgt spid="37"/>
                                        </p:tgtEl>
                                        <p:attrNameLst>
                                          <p:attrName>ppt_h</p:attrName>
                                        </p:attrNameLst>
                                      </p:cBhvr>
                                      <p:tavLst>
                                        <p:tav tm="0">
                                          <p:val>
                                            <p:fltVal val="0"/>
                                          </p:val>
                                        </p:tav>
                                        <p:tav tm="100000">
                                          <p:val>
                                            <p:strVal val="#ppt_h"/>
                                          </p:val>
                                        </p:tav>
                                      </p:tavLst>
                                    </p:anim>
                                    <p:animEffect transition="in" filter="fade">
                                      <p:cBhvr>
                                        <p:cTn id="60" dur="500"/>
                                        <p:tgtEl>
                                          <p:spTgt spid="37"/>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500" fill="hold"/>
                                        <p:tgtEl>
                                          <p:spTgt spid="11"/>
                                        </p:tgtEl>
                                        <p:attrNameLst>
                                          <p:attrName>ppt_w</p:attrName>
                                        </p:attrNameLst>
                                      </p:cBhvr>
                                      <p:tavLst>
                                        <p:tav tm="0">
                                          <p:val>
                                            <p:fltVal val="0"/>
                                          </p:val>
                                        </p:tav>
                                        <p:tav tm="100000">
                                          <p:val>
                                            <p:strVal val="#ppt_w"/>
                                          </p:val>
                                        </p:tav>
                                      </p:tavLst>
                                    </p:anim>
                                    <p:anim calcmode="lin" valueType="num">
                                      <p:cBhvr>
                                        <p:cTn id="64" dur="500" fill="hold"/>
                                        <p:tgtEl>
                                          <p:spTgt spid="11"/>
                                        </p:tgtEl>
                                        <p:attrNameLst>
                                          <p:attrName>ppt_h</p:attrName>
                                        </p:attrNameLst>
                                      </p:cBhvr>
                                      <p:tavLst>
                                        <p:tav tm="0">
                                          <p:val>
                                            <p:fltVal val="0"/>
                                          </p:val>
                                        </p:tav>
                                        <p:tav tm="100000">
                                          <p:val>
                                            <p:strVal val="#ppt_h"/>
                                          </p:val>
                                        </p:tav>
                                      </p:tavLst>
                                    </p:anim>
                                    <p:animEffect transition="in" filter="fade">
                                      <p:cBhvr>
                                        <p:cTn id="65" dur="500"/>
                                        <p:tgtEl>
                                          <p:spTgt spid="11"/>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8"/>
                                        </p:tgtEl>
                                        <p:attrNameLst>
                                          <p:attrName>style.visibility</p:attrName>
                                        </p:attrNameLst>
                                      </p:cBhvr>
                                      <p:to>
                                        <p:strVal val="visible"/>
                                      </p:to>
                                    </p:set>
                                    <p:anim calcmode="lin" valueType="num">
                                      <p:cBhvr>
                                        <p:cTn id="68" dur="500" fill="hold"/>
                                        <p:tgtEl>
                                          <p:spTgt spid="38"/>
                                        </p:tgtEl>
                                        <p:attrNameLst>
                                          <p:attrName>ppt_w</p:attrName>
                                        </p:attrNameLst>
                                      </p:cBhvr>
                                      <p:tavLst>
                                        <p:tav tm="0">
                                          <p:val>
                                            <p:fltVal val="0"/>
                                          </p:val>
                                        </p:tav>
                                        <p:tav tm="100000">
                                          <p:val>
                                            <p:strVal val="#ppt_w"/>
                                          </p:val>
                                        </p:tav>
                                      </p:tavLst>
                                    </p:anim>
                                    <p:anim calcmode="lin" valueType="num">
                                      <p:cBhvr>
                                        <p:cTn id="69" dur="500" fill="hold"/>
                                        <p:tgtEl>
                                          <p:spTgt spid="38"/>
                                        </p:tgtEl>
                                        <p:attrNameLst>
                                          <p:attrName>ppt_h</p:attrName>
                                        </p:attrNameLst>
                                      </p:cBhvr>
                                      <p:tavLst>
                                        <p:tav tm="0">
                                          <p:val>
                                            <p:fltVal val="0"/>
                                          </p:val>
                                        </p:tav>
                                        <p:tav tm="100000">
                                          <p:val>
                                            <p:strVal val="#ppt_h"/>
                                          </p:val>
                                        </p:tav>
                                      </p:tavLst>
                                    </p:anim>
                                    <p:animEffect transition="in" filter="fade">
                                      <p:cBhvr>
                                        <p:cTn id="70" dur="500"/>
                                        <p:tgtEl>
                                          <p:spTgt spid="38"/>
                                        </p:tgtEl>
                                      </p:cBhvr>
                                    </p:animEffect>
                                  </p:childTnLst>
                                </p:cTn>
                              </p:par>
                            </p:childTnLst>
                          </p:cTn>
                        </p:par>
                        <p:par>
                          <p:cTn id="71" fill="hold">
                            <p:stCondLst>
                              <p:cond delay="2350"/>
                            </p:stCondLst>
                            <p:childTnLst>
                              <p:par>
                                <p:cTn id="72" presetID="22" presetClass="entr" presetSubtype="8"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wipe(left)">
                                      <p:cBhvr>
                                        <p:cTn id="74" dur="500"/>
                                        <p:tgtEl>
                                          <p:spTgt spid="10"/>
                                        </p:tgtEl>
                                      </p:cBhvr>
                                    </p:animEffect>
                                  </p:childTnLst>
                                </p:cTn>
                              </p:par>
                              <p:par>
                                <p:cTn id="75" presetID="22" presetClass="entr" presetSubtype="8" fill="hold" nodeType="with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wipe(left)">
                                      <p:cBhvr>
                                        <p:cTn id="77" dur="500"/>
                                        <p:tgtEl>
                                          <p:spTgt spid="29"/>
                                        </p:tgtEl>
                                      </p:cBhvr>
                                    </p:animEffect>
                                  </p:childTnLst>
                                </p:cTn>
                              </p:par>
                              <p:par>
                                <p:cTn id="78" presetID="22" presetClass="entr" presetSubtype="8" fill="hold" nodeType="with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wipe(left)">
                                      <p:cBhvr>
                                        <p:cTn id="8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7" grpId="0" animBg="1"/>
      <p:bldP spid="19" grpId="0"/>
      <p:bldP spid="20" grpId="0"/>
      <p:bldP spid="21" grpId="0"/>
      <p:bldP spid="22" grpId="0"/>
      <p:bldP spid="35" grpId="0" animBg="1"/>
      <p:bldP spid="38" grpId="0" animBg="1"/>
      <p:bldP spid="37" grpId="0" animBg="1"/>
      <p:bldP spid="36" grpId="0" animBg="1"/>
      <p:bldP spid="31" grpId="0"/>
      <p:bldP spid="32" grpId="0"/>
      <p:bldP spid="33"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a:extLst>
              <a:ext uri="{FF2B5EF4-FFF2-40B4-BE49-F238E27FC236}">
                <a16:creationId xmlns:a16="http://schemas.microsoft.com/office/drawing/2014/main" id="{AD6F0835-EA76-4D9C-A889-57378E3D0894}"/>
              </a:ext>
            </a:extLst>
          </p:cNvPr>
          <p:cNvGrpSpPr/>
          <p:nvPr/>
        </p:nvGrpSpPr>
        <p:grpSpPr>
          <a:xfrm>
            <a:off x="7776665" y="2351324"/>
            <a:ext cx="3347378" cy="839316"/>
            <a:chOff x="2741785" y="2343753"/>
            <a:chExt cx="3347378" cy="839316"/>
          </a:xfrm>
        </p:grpSpPr>
        <p:sp>
          <p:nvSpPr>
            <p:cNvPr id="43" name="文本框 42">
              <a:extLst>
                <a:ext uri="{FF2B5EF4-FFF2-40B4-BE49-F238E27FC236}">
                  <a16:creationId xmlns:a16="http://schemas.microsoft.com/office/drawing/2014/main" id="{AAE09F02-E8F4-4F84-9E3A-2E79209BB5C1}"/>
                </a:ext>
              </a:extLst>
            </p:cNvPr>
            <p:cNvSpPr txBox="1"/>
            <p:nvPr/>
          </p:nvSpPr>
          <p:spPr>
            <a:xfrm>
              <a:off x="2741785" y="2343753"/>
              <a:ext cx="1862835" cy="369332"/>
            </a:xfrm>
            <a:prstGeom prst="rect">
              <a:avLst/>
            </a:prstGeom>
            <a:noFill/>
          </p:spPr>
          <p:txBody>
            <a:bodyPr wrap="square" rtlCol="0">
              <a:spAutoFit/>
              <a:scene3d>
                <a:camera prst="orthographicFront"/>
                <a:lightRig rig="threePt" dir="t"/>
              </a:scene3d>
              <a:sp3d contourW="12700"/>
            </a:bodyPr>
            <a:lstStyle/>
            <a:p>
              <a:r>
                <a:rPr lang="en-US" altLang="zh-CN" b="1" dirty="0">
                  <a:solidFill>
                    <a:schemeClr val="tx1">
                      <a:lumMod val="75000"/>
                      <a:lumOff val="25000"/>
                    </a:schemeClr>
                  </a:solidFill>
                  <a:cs typeface="+mn-ea"/>
                  <a:sym typeface="+mn-lt"/>
                </a:rPr>
                <a:t>Add title text</a:t>
              </a:r>
              <a:endParaRPr lang="zh-CN" altLang="en-US" b="1" dirty="0">
                <a:solidFill>
                  <a:schemeClr val="tx1">
                    <a:lumMod val="75000"/>
                    <a:lumOff val="25000"/>
                  </a:schemeClr>
                </a:solidFill>
                <a:cs typeface="+mn-ea"/>
                <a:sym typeface="+mn-lt"/>
              </a:endParaRPr>
            </a:p>
          </p:txBody>
        </p:sp>
        <p:sp>
          <p:nvSpPr>
            <p:cNvPr id="44" name="文本框 43">
              <a:extLst>
                <a:ext uri="{FF2B5EF4-FFF2-40B4-BE49-F238E27FC236}">
                  <a16:creationId xmlns:a16="http://schemas.microsoft.com/office/drawing/2014/main" id="{F93BD3F7-7A0A-4E30-9D0A-25A4E7A5DCA5}"/>
                </a:ext>
              </a:extLst>
            </p:cNvPr>
            <p:cNvSpPr txBox="1"/>
            <p:nvPr/>
          </p:nvSpPr>
          <p:spPr>
            <a:xfrm>
              <a:off x="2741785" y="2687228"/>
              <a:ext cx="3347378" cy="49584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cs typeface="+mn-ea"/>
                  <a:sym typeface="+mn-lt"/>
                </a:rPr>
                <a:t>Click here to add content, content to match the title. </a:t>
              </a:r>
            </a:p>
          </p:txBody>
        </p:sp>
      </p:grpSp>
      <p:grpSp>
        <p:nvGrpSpPr>
          <p:cNvPr id="45" name="组合 44">
            <a:extLst>
              <a:ext uri="{FF2B5EF4-FFF2-40B4-BE49-F238E27FC236}">
                <a16:creationId xmlns:a16="http://schemas.microsoft.com/office/drawing/2014/main" id="{320E309C-4434-4FBF-A7B5-972C949CDCDD}"/>
              </a:ext>
            </a:extLst>
          </p:cNvPr>
          <p:cNvGrpSpPr/>
          <p:nvPr/>
        </p:nvGrpSpPr>
        <p:grpSpPr>
          <a:xfrm>
            <a:off x="7776665" y="3559997"/>
            <a:ext cx="3347378" cy="839316"/>
            <a:chOff x="2741785" y="2343753"/>
            <a:chExt cx="3347378" cy="839316"/>
          </a:xfrm>
        </p:grpSpPr>
        <p:sp>
          <p:nvSpPr>
            <p:cNvPr id="46" name="文本框 45">
              <a:extLst>
                <a:ext uri="{FF2B5EF4-FFF2-40B4-BE49-F238E27FC236}">
                  <a16:creationId xmlns:a16="http://schemas.microsoft.com/office/drawing/2014/main" id="{064DB1F2-5332-423C-9921-C28CEE710232}"/>
                </a:ext>
              </a:extLst>
            </p:cNvPr>
            <p:cNvSpPr txBox="1"/>
            <p:nvPr/>
          </p:nvSpPr>
          <p:spPr>
            <a:xfrm>
              <a:off x="2741785" y="2343753"/>
              <a:ext cx="1862835" cy="369332"/>
            </a:xfrm>
            <a:prstGeom prst="rect">
              <a:avLst/>
            </a:prstGeom>
            <a:noFill/>
          </p:spPr>
          <p:txBody>
            <a:bodyPr wrap="square" rtlCol="0">
              <a:spAutoFit/>
              <a:scene3d>
                <a:camera prst="orthographicFront"/>
                <a:lightRig rig="threePt" dir="t"/>
              </a:scene3d>
              <a:sp3d contourW="12700"/>
            </a:bodyPr>
            <a:lstStyle/>
            <a:p>
              <a:r>
                <a:rPr lang="en-US" altLang="zh-CN" b="1" dirty="0">
                  <a:solidFill>
                    <a:schemeClr val="tx1">
                      <a:lumMod val="75000"/>
                      <a:lumOff val="25000"/>
                    </a:schemeClr>
                  </a:solidFill>
                  <a:cs typeface="+mn-ea"/>
                  <a:sym typeface="+mn-lt"/>
                </a:rPr>
                <a:t>Add title text</a:t>
              </a:r>
              <a:endParaRPr lang="zh-CN" altLang="en-US" b="1" dirty="0">
                <a:solidFill>
                  <a:schemeClr val="tx1">
                    <a:lumMod val="75000"/>
                    <a:lumOff val="25000"/>
                  </a:schemeClr>
                </a:solidFill>
                <a:cs typeface="+mn-ea"/>
                <a:sym typeface="+mn-lt"/>
              </a:endParaRPr>
            </a:p>
          </p:txBody>
        </p:sp>
        <p:sp>
          <p:nvSpPr>
            <p:cNvPr id="47" name="文本框 46">
              <a:extLst>
                <a:ext uri="{FF2B5EF4-FFF2-40B4-BE49-F238E27FC236}">
                  <a16:creationId xmlns:a16="http://schemas.microsoft.com/office/drawing/2014/main" id="{B0043CEE-E590-42D8-B327-6E4EF572BA56}"/>
                </a:ext>
              </a:extLst>
            </p:cNvPr>
            <p:cNvSpPr txBox="1"/>
            <p:nvPr/>
          </p:nvSpPr>
          <p:spPr>
            <a:xfrm>
              <a:off x="2741785" y="2687228"/>
              <a:ext cx="3347378" cy="49584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cs typeface="+mn-ea"/>
                  <a:sym typeface="+mn-lt"/>
                </a:rPr>
                <a:t>Click here to add content, content to match the title. </a:t>
              </a:r>
            </a:p>
          </p:txBody>
        </p:sp>
      </p:grpSp>
      <p:grpSp>
        <p:nvGrpSpPr>
          <p:cNvPr id="48" name="组合 47">
            <a:extLst>
              <a:ext uri="{FF2B5EF4-FFF2-40B4-BE49-F238E27FC236}">
                <a16:creationId xmlns:a16="http://schemas.microsoft.com/office/drawing/2014/main" id="{024C78E1-E4D0-4BE6-8758-3DE74A63D148}"/>
              </a:ext>
            </a:extLst>
          </p:cNvPr>
          <p:cNvGrpSpPr/>
          <p:nvPr/>
        </p:nvGrpSpPr>
        <p:grpSpPr>
          <a:xfrm>
            <a:off x="7776665" y="4768669"/>
            <a:ext cx="3347378" cy="839316"/>
            <a:chOff x="2741785" y="2343753"/>
            <a:chExt cx="3347378" cy="839316"/>
          </a:xfrm>
        </p:grpSpPr>
        <p:sp>
          <p:nvSpPr>
            <p:cNvPr id="49" name="文本框 48">
              <a:extLst>
                <a:ext uri="{FF2B5EF4-FFF2-40B4-BE49-F238E27FC236}">
                  <a16:creationId xmlns:a16="http://schemas.microsoft.com/office/drawing/2014/main" id="{257074C0-9F41-4BCD-826E-C8B9FB089C7E}"/>
                </a:ext>
              </a:extLst>
            </p:cNvPr>
            <p:cNvSpPr txBox="1"/>
            <p:nvPr/>
          </p:nvSpPr>
          <p:spPr>
            <a:xfrm>
              <a:off x="2741785" y="2343753"/>
              <a:ext cx="1862835" cy="369332"/>
            </a:xfrm>
            <a:prstGeom prst="rect">
              <a:avLst/>
            </a:prstGeom>
            <a:noFill/>
          </p:spPr>
          <p:txBody>
            <a:bodyPr wrap="square" rtlCol="0">
              <a:spAutoFit/>
              <a:scene3d>
                <a:camera prst="orthographicFront"/>
                <a:lightRig rig="threePt" dir="t"/>
              </a:scene3d>
              <a:sp3d contourW="12700"/>
            </a:bodyPr>
            <a:lstStyle/>
            <a:p>
              <a:r>
                <a:rPr lang="en-US" altLang="zh-CN" b="1" dirty="0">
                  <a:solidFill>
                    <a:schemeClr val="tx1">
                      <a:lumMod val="75000"/>
                      <a:lumOff val="25000"/>
                    </a:schemeClr>
                  </a:solidFill>
                  <a:cs typeface="+mn-ea"/>
                  <a:sym typeface="+mn-lt"/>
                </a:rPr>
                <a:t>Add title text</a:t>
              </a:r>
              <a:endParaRPr lang="zh-CN" altLang="en-US" b="1" dirty="0">
                <a:solidFill>
                  <a:schemeClr val="tx1">
                    <a:lumMod val="75000"/>
                    <a:lumOff val="25000"/>
                  </a:schemeClr>
                </a:solidFill>
                <a:cs typeface="+mn-ea"/>
                <a:sym typeface="+mn-lt"/>
              </a:endParaRPr>
            </a:p>
          </p:txBody>
        </p:sp>
        <p:sp>
          <p:nvSpPr>
            <p:cNvPr id="50" name="文本框 49">
              <a:extLst>
                <a:ext uri="{FF2B5EF4-FFF2-40B4-BE49-F238E27FC236}">
                  <a16:creationId xmlns:a16="http://schemas.microsoft.com/office/drawing/2014/main" id="{8AEB196B-4A7D-4950-BE30-CF1F478D9181}"/>
                </a:ext>
              </a:extLst>
            </p:cNvPr>
            <p:cNvSpPr txBox="1"/>
            <p:nvPr/>
          </p:nvSpPr>
          <p:spPr>
            <a:xfrm>
              <a:off x="2741785" y="2687228"/>
              <a:ext cx="3347378" cy="49584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cs typeface="+mn-ea"/>
                  <a:sym typeface="+mn-lt"/>
                </a:rPr>
                <a:t>Click here to add content, content to match the title. </a:t>
              </a:r>
            </a:p>
          </p:txBody>
        </p:sp>
      </p:grpSp>
      <p:grpSp>
        <p:nvGrpSpPr>
          <p:cNvPr id="51" name="组合 50">
            <a:extLst>
              <a:ext uri="{FF2B5EF4-FFF2-40B4-BE49-F238E27FC236}">
                <a16:creationId xmlns:a16="http://schemas.microsoft.com/office/drawing/2014/main" id="{91D81203-1D3A-439E-BBB1-0DE66E2267BD}"/>
              </a:ext>
            </a:extLst>
          </p:cNvPr>
          <p:cNvGrpSpPr/>
          <p:nvPr/>
        </p:nvGrpSpPr>
        <p:grpSpPr>
          <a:xfrm>
            <a:off x="1101351" y="2351324"/>
            <a:ext cx="3347378" cy="839316"/>
            <a:chOff x="2741785" y="2343753"/>
            <a:chExt cx="3347378" cy="839316"/>
          </a:xfrm>
        </p:grpSpPr>
        <p:sp>
          <p:nvSpPr>
            <p:cNvPr id="52" name="文本框 51">
              <a:extLst>
                <a:ext uri="{FF2B5EF4-FFF2-40B4-BE49-F238E27FC236}">
                  <a16:creationId xmlns:a16="http://schemas.microsoft.com/office/drawing/2014/main" id="{EB5AC1BB-A715-456E-82BE-5C7DD72D6E5D}"/>
                </a:ext>
              </a:extLst>
            </p:cNvPr>
            <p:cNvSpPr txBox="1"/>
            <p:nvPr/>
          </p:nvSpPr>
          <p:spPr>
            <a:xfrm>
              <a:off x="4226328" y="2343753"/>
              <a:ext cx="1862835" cy="369332"/>
            </a:xfrm>
            <a:prstGeom prst="rect">
              <a:avLst/>
            </a:prstGeom>
            <a:noFill/>
          </p:spPr>
          <p:txBody>
            <a:bodyPr wrap="square" rtlCol="0">
              <a:spAutoFit/>
              <a:scene3d>
                <a:camera prst="orthographicFront"/>
                <a:lightRig rig="threePt" dir="t"/>
              </a:scene3d>
              <a:sp3d contourW="12700"/>
            </a:bodyPr>
            <a:lstStyle/>
            <a:p>
              <a:pPr algn="r"/>
              <a:r>
                <a:rPr lang="en-US" altLang="zh-CN" b="1" dirty="0">
                  <a:solidFill>
                    <a:schemeClr val="tx1">
                      <a:lumMod val="75000"/>
                      <a:lumOff val="25000"/>
                    </a:schemeClr>
                  </a:solidFill>
                  <a:cs typeface="+mn-ea"/>
                  <a:sym typeface="+mn-lt"/>
                </a:rPr>
                <a:t>Add title text</a:t>
              </a:r>
              <a:endParaRPr lang="zh-CN" altLang="en-US" b="1" dirty="0">
                <a:solidFill>
                  <a:schemeClr val="tx1">
                    <a:lumMod val="75000"/>
                    <a:lumOff val="25000"/>
                  </a:schemeClr>
                </a:solidFill>
                <a:cs typeface="+mn-ea"/>
                <a:sym typeface="+mn-lt"/>
              </a:endParaRPr>
            </a:p>
          </p:txBody>
        </p:sp>
        <p:sp>
          <p:nvSpPr>
            <p:cNvPr id="53" name="文本框 52">
              <a:extLst>
                <a:ext uri="{FF2B5EF4-FFF2-40B4-BE49-F238E27FC236}">
                  <a16:creationId xmlns:a16="http://schemas.microsoft.com/office/drawing/2014/main" id="{E3FF1951-DE9F-4FE1-90A1-86345FA53AC9}"/>
                </a:ext>
              </a:extLst>
            </p:cNvPr>
            <p:cNvSpPr txBox="1"/>
            <p:nvPr/>
          </p:nvSpPr>
          <p:spPr>
            <a:xfrm>
              <a:off x="2741785" y="2687228"/>
              <a:ext cx="3347378" cy="495841"/>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200" dirty="0">
                  <a:solidFill>
                    <a:schemeClr val="bg1">
                      <a:lumMod val="50000"/>
                    </a:schemeClr>
                  </a:solidFill>
                  <a:cs typeface="+mn-ea"/>
                  <a:sym typeface="+mn-lt"/>
                </a:rPr>
                <a:t>Click here to add content, content to match the title. </a:t>
              </a:r>
            </a:p>
          </p:txBody>
        </p:sp>
      </p:grpSp>
      <p:grpSp>
        <p:nvGrpSpPr>
          <p:cNvPr id="54" name="组合 53">
            <a:extLst>
              <a:ext uri="{FF2B5EF4-FFF2-40B4-BE49-F238E27FC236}">
                <a16:creationId xmlns:a16="http://schemas.microsoft.com/office/drawing/2014/main" id="{8E07D7CF-C4BA-428B-AF4B-1CE0113707B3}"/>
              </a:ext>
            </a:extLst>
          </p:cNvPr>
          <p:cNvGrpSpPr/>
          <p:nvPr/>
        </p:nvGrpSpPr>
        <p:grpSpPr>
          <a:xfrm>
            <a:off x="1101351" y="3559997"/>
            <a:ext cx="3347378" cy="839316"/>
            <a:chOff x="2741785" y="2343753"/>
            <a:chExt cx="3347378" cy="839316"/>
          </a:xfrm>
        </p:grpSpPr>
        <p:sp>
          <p:nvSpPr>
            <p:cNvPr id="55" name="文本框 54">
              <a:extLst>
                <a:ext uri="{FF2B5EF4-FFF2-40B4-BE49-F238E27FC236}">
                  <a16:creationId xmlns:a16="http://schemas.microsoft.com/office/drawing/2014/main" id="{E394FFC1-B159-4DCA-A3B3-7B5EFD85CB54}"/>
                </a:ext>
              </a:extLst>
            </p:cNvPr>
            <p:cNvSpPr txBox="1"/>
            <p:nvPr/>
          </p:nvSpPr>
          <p:spPr>
            <a:xfrm>
              <a:off x="4226328" y="2343753"/>
              <a:ext cx="1862835" cy="369332"/>
            </a:xfrm>
            <a:prstGeom prst="rect">
              <a:avLst/>
            </a:prstGeom>
            <a:noFill/>
          </p:spPr>
          <p:txBody>
            <a:bodyPr wrap="square" rtlCol="0">
              <a:spAutoFit/>
              <a:scene3d>
                <a:camera prst="orthographicFront"/>
                <a:lightRig rig="threePt" dir="t"/>
              </a:scene3d>
              <a:sp3d contourW="12700"/>
            </a:bodyPr>
            <a:lstStyle/>
            <a:p>
              <a:pPr algn="r"/>
              <a:r>
                <a:rPr lang="en-US" altLang="zh-CN" b="1" dirty="0">
                  <a:solidFill>
                    <a:schemeClr val="tx1">
                      <a:lumMod val="75000"/>
                      <a:lumOff val="25000"/>
                    </a:schemeClr>
                  </a:solidFill>
                  <a:cs typeface="+mn-ea"/>
                  <a:sym typeface="+mn-lt"/>
                </a:rPr>
                <a:t>Add title text</a:t>
              </a:r>
              <a:endParaRPr lang="zh-CN" altLang="en-US" b="1" dirty="0">
                <a:solidFill>
                  <a:schemeClr val="tx1">
                    <a:lumMod val="75000"/>
                    <a:lumOff val="25000"/>
                  </a:schemeClr>
                </a:solidFill>
                <a:cs typeface="+mn-ea"/>
                <a:sym typeface="+mn-lt"/>
              </a:endParaRPr>
            </a:p>
          </p:txBody>
        </p:sp>
        <p:sp>
          <p:nvSpPr>
            <p:cNvPr id="56" name="文本框 55">
              <a:extLst>
                <a:ext uri="{FF2B5EF4-FFF2-40B4-BE49-F238E27FC236}">
                  <a16:creationId xmlns:a16="http://schemas.microsoft.com/office/drawing/2014/main" id="{BF409114-51B7-4EE7-841D-DEFA8B8B37B8}"/>
                </a:ext>
              </a:extLst>
            </p:cNvPr>
            <p:cNvSpPr txBox="1"/>
            <p:nvPr/>
          </p:nvSpPr>
          <p:spPr>
            <a:xfrm>
              <a:off x="2741785" y="2687228"/>
              <a:ext cx="3347378" cy="495841"/>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200" dirty="0">
                  <a:solidFill>
                    <a:schemeClr val="bg1">
                      <a:lumMod val="50000"/>
                    </a:schemeClr>
                  </a:solidFill>
                  <a:cs typeface="+mn-ea"/>
                  <a:sym typeface="+mn-lt"/>
                </a:rPr>
                <a:t>Click here to add content, content to match the title. </a:t>
              </a:r>
            </a:p>
          </p:txBody>
        </p:sp>
      </p:grpSp>
      <p:grpSp>
        <p:nvGrpSpPr>
          <p:cNvPr id="57" name="组合 56">
            <a:extLst>
              <a:ext uri="{FF2B5EF4-FFF2-40B4-BE49-F238E27FC236}">
                <a16:creationId xmlns:a16="http://schemas.microsoft.com/office/drawing/2014/main" id="{47B82FA5-1CB0-4AFE-9B34-91AFC0B3A162}"/>
              </a:ext>
            </a:extLst>
          </p:cNvPr>
          <p:cNvGrpSpPr/>
          <p:nvPr/>
        </p:nvGrpSpPr>
        <p:grpSpPr>
          <a:xfrm>
            <a:off x="1101351" y="4768669"/>
            <a:ext cx="3347378" cy="839316"/>
            <a:chOff x="2741785" y="2343753"/>
            <a:chExt cx="3347378" cy="839316"/>
          </a:xfrm>
        </p:grpSpPr>
        <p:sp>
          <p:nvSpPr>
            <p:cNvPr id="58" name="文本框 57">
              <a:extLst>
                <a:ext uri="{FF2B5EF4-FFF2-40B4-BE49-F238E27FC236}">
                  <a16:creationId xmlns:a16="http://schemas.microsoft.com/office/drawing/2014/main" id="{A3488C01-6D00-4EE2-B9E1-5EFE327CC7D6}"/>
                </a:ext>
              </a:extLst>
            </p:cNvPr>
            <p:cNvSpPr txBox="1"/>
            <p:nvPr/>
          </p:nvSpPr>
          <p:spPr>
            <a:xfrm>
              <a:off x="4226328" y="2343753"/>
              <a:ext cx="1862835" cy="369332"/>
            </a:xfrm>
            <a:prstGeom prst="rect">
              <a:avLst/>
            </a:prstGeom>
            <a:noFill/>
          </p:spPr>
          <p:txBody>
            <a:bodyPr wrap="square" rtlCol="0">
              <a:spAutoFit/>
              <a:scene3d>
                <a:camera prst="orthographicFront"/>
                <a:lightRig rig="threePt" dir="t"/>
              </a:scene3d>
              <a:sp3d contourW="12700"/>
            </a:bodyPr>
            <a:lstStyle/>
            <a:p>
              <a:pPr algn="r"/>
              <a:r>
                <a:rPr lang="en-US" altLang="zh-CN" b="1" dirty="0">
                  <a:solidFill>
                    <a:schemeClr val="tx1">
                      <a:lumMod val="75000"/>
                      <a:lumOff val="25000"/>
                    </a:schemeClr>
                  </a:solidFill>
                  <a:cs typeface="+mn-ea"/>
                  <a:sym typeface="+mn-lt"/>
                </a:rPr>
                <a:t>Add title text</a:t>
              </a:r>
              <a:endParaRPr lang="zh-CN" altLang="en-US" b="1" dirty="0">
                <a:solidFill>
                  <a:schemeClr val="tx1">
                    <a:lumMod val="75000"/>
                    <a:lumOff val="25000"/>
                  </a:schemeClr>
                </a:solidFill>
                <a:cs typeface="+mn-ea"/>
                <a:sym typeface="+mn-lt"/>
              </a:endParaRPr>
            </a:p>
          </p:txBody>
        </p:sp>
        <p:sp>
          <p:nvSpPr>
            <p:cNvPr id="59" name="文本框 58">
              <a:extLst>
                <a:ext uri="{FF2B5EF4-FFF2-40B4-BE49-F238E27FC236}">
                  <a16:creationId xmlns:a16="http://schemas.microsoft.com/office/drawing/2014/main" id="{3C586B32-8354-471F-98A7-A50792B968D1}"/>
                </a:ext>
              </a:extLst>
            </p:cNvPr>
            <p:cNvSpPr txBox="1"/>
            <p:nvPr/>
          </p:nvSpPr>
          <p:spPr>
            <a:xfrm>
              <a:off x="2741785" y="2687228"/>
              <a:ext cx="3347378" cy="495841"/>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200" dirty="0">
                  <a:solidFill>
                    <a:schemeClr val="bg1">
                      <a:lumMod val="50000"/>
                    </a:schemeClr>
                  </a:solidFill>
                  <a:cs typeface="+mn-ea"/>
                  <a:sym typeface="+mn-lt"/>
                </a:rPr>
                <a:t>Click here to add content, content to match the title. </a:t>
              </a:r>
            </a:p>
          </p:txBody>
        </p:sp>
      </p:grpSp>
      <p:grpSp>
        <p:nvGrpSpPr>
          <p:cNvPr id="69" name="组合 68">
            <a:extLst>
              <a:ext uri="{FF2B5EF4-FFF2-40B4-BE49-F238E27FC236}">
                <a16:creationId xmlns:a16="http://schemas.microsoft.com/office/drawing/2014/main" id="{CEE9BEE8-5BA3-437A-9C87-575B54E49568}"/>
              </a:ext>
            </a:extLst>
          </p:cNvPr>
          <p:cNvGrpSpPr/>
          <p:nvPr/>
        </p:nvGrpSpPr>
        <p:grpSpPr>
          <a:xfrm>
            <a:off x="4772029" y="2708535"/>
            <a:ext cx="2647946" cy="2542656"/>
            <a:chOff x="4772029" y="2708535"/>
            <a:chExt cx="2647946" cy="2542656"/>
          </a:xfrm>
        </p:grpSpPr>
        <p:grpSp>
          <p:nvGrpSpPr>
            <p:cNvPr id="10" name="iśḻídé">
              <a:extLst>
                <a:ext uri="{FF2B5EF4-FFF2-40B4-BE49-F238E27FC236}">
                  <a16:creationId xmlns:a16="http://schemas.microsoft.com/office/drawing/2014/main" id="{61DD8F71-6E61-4E4A-AC63-BAB3F9E0D8B0}"/>
                </a:ext>
              </a:extLst>
            </p:cNvPr>
            <p:cNvGrpSpPr/>
            <p:nvPr/>
          </p:nvGrpSpPr>
          <p:grpSpPr>
            <a:xfrm>
              <a:off x="4772029" y="2708535"/>
              <a:ext cx="2647946" cy="2542656"/>
              <a:chOff x="3734097" y="1934413"/>
              <a:chExt cx="3888411" cy="3733800"/>
            </a:xfrm>
          </p:grpSpPr>
          <p:sp>
            <p:nvSpPr>
              <p:cNvPr id="12" name="i$lîďê">
                <a:extLst>
                  <a:ext uri="{FF2B5EF4-FFF2-40B4-BE49-F238E27FC236}">
                    <a16:creationId xmlns:a16="http://schemas.microsoft.com/office/drawing/2014/main" id="{84EFE63F-1A3F-4384-BC60-9F0D3A92D567}"/>
                  </a:ext>
                </a:extLst>
              </p:cNvPr>
              <p:cNvSpPr>
                <a:spLocks/>
              </p:cNvSpPr>
              <p:nvPr/>
            </p:nvSpPr>
            <p:spPr bwMode="auto">
              <a:xfrm>
                <a:off x="5443718" y="1934413"/>
                <a:ext cx="1060961" cy="1494587"/>
              </a:xfrm>
              <a:custGeom>
                <a:avLst/>
                <a:gdLst/>
                <a:ahLst/>
                <a:cxnLst>
                  <a:cxn ang="0">
                    <a:pos x="307" y="353"/>
                  </a:cxn>
                  <a:cxn ang="0">
                    <a:pos x="284" y="409"/>
                  </a:cxn>
                  <a:cxn ang="0">
                    <a:pos x="229" y="432"/>
                  </a:cxn>
                  <a:cxn ang="0">
                    <a:pos x="173" y="409"/>
                  </a:cxn>
                  <a:cxn ang="0">
                    <a:pos x="157" y="385"/>
                  </a:cxn>
                  <a:cxn ang="0">
                    <a:pos x="155" y="381"/>
                  </a:cxn>
                  <a:cxn ang="0">
                    <a:pos x="0" y="0"/>
                  </a:cxn>
                  <a:cxn ang="0">
                    <a:pos x="167" y="19"/>
                  </a:cxn>
                  <a:cxn ang="0">
                    <a:pos x="298" y="317"/>
                  </a:cxn>
                  <a:cxn ang="0">
                    <a:pos x="307" y="353"/>
                  </a:cxn>
                </a:cxnLst>
                <a:rect l="0" t="0" r="r" b="b"/>
                <a:pathLst>
                  <a:path w="307" h="432">
                    <a:moveTo>
                      <a:pt x="307" y="353"/>
                    </a:moveTo>
                    <a:cubicBezTo>
                      <a:pt x="307" y="375"/>
                      <a:pt x="299" y="393"/>
                      <a:pt x="284" y="409"/>
                    </a:cubicBezTo>
                    <a:cubicBezTo>
                      <a:pt x="269" y="424"/>
                      <a:pt x="250" y="432"/>
                      <a:pt x="229" y="432"/>
                    </a:cubicBezTo>
                    <a:cubicBezTo>
                      <a:pt x="207" y="432"/>
                      <a:pt x="189" y="424"/>
                      <a:pt x="173" y="409"/>
                    </a:cubicBezTo>
                    <a:cubicBezTo>
                      <a:pt x="166" y="402"/>
                      <a:pt x="161" y="394"/>
                      <a:pt x="157" y="385"/>
                    </a:cubicBezTo>
                    <a:cubicBezTo>
                      <a:pt x="156" y="384"/>
                      <a:pt x="156" y="382"/>
                      <a:pt x="155" y="381"/>
                    </a:cubicBezTo>
                    <a:cubicBezTo>
                      <a:pt x="0" y="0"/>
                      <a:pt x="0" y="0"/>
                      <a:pt x="0" y="0"/>
                    </a:cubicBezTo>
                    <a:cubicBezTo>
                      <a:pt x="167" y="19"/>
                      <a:pt x="167" y="19"/>
                      <a:pt x="167" y="19"/>
                    </a:cubicBezTo>
                    <a:cubicBezTo>
                      <a:pt x="298" y="317"/>
                      <a:pt x="298" y="317"/>
                      <a:pt x="298" y="317"/>
                    </a:cubicBezTo>
                    <a:cubicBezTo>
                      <a:pt x="304" y="328"/>
                      <a:pt x="307" y="340"/>
                      <a:pt x="307" y="353"/>
                    </a:cubicBezTo>
                    <a:close/>
                  </a:path>
                </a:pathLst>
              </a:custGeom>
              <a:solidFill>
                <a:srgbClr val="036D8D"/>
              </a:solidFill>
              <a:ln w="9525">
                <a:noFill/>
                <a:round/>
                <a:headEnd/>
                <a:tailEnd/>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13" name="îSļïḓe">
                <a:extLst>
                  <a:ext uri="{FF2B5EF4-FFF2-40B4-BE49-F238E27FC236}">
                    <a16:creationId xmlns:a16="http://schemas.microsoft.com/office/drawing/2014/main" id="{E974C876-7B12-406C-8487-CC95010FE76E}"/>
                  </a:ext>
                </a:extLst>
              </p:cNvPr>
              <p:cNvSpPr>
                <a:spLocks/>
              </p:cNvSpPr>
              <p:nvPr/>
            </p:nvSpPr>
            <p:spPr bwMode="auto">
              <a:xfrm>
                <a:off x="6328741" y="3030917"/>
                <a:ext cx="1293767" cy="1439494"/>
              </a:xfrm>
              <a:custGeom>
                <a:avLst/>
                <a:gdLst/>
                <a:ahLst/>
                <a:cxnLst>
                  <a:cxn ang="0">
                    <a:pos x="30" y="275"/>
                  </a:cxn>
                  <a:cxn ang="0">
                    <a:pos x="334" y="0"/>
                  </a:cxn>
                  <a:cxn ang="0">
                    <a:pos x="374" y="163"/>
                  </a:cxn>
                  <a:cxn ang="0">
                    <a:pos x="139" y="388"/>
                  </a:cxn>
                  <a:cxn ang="0">
                    <a:pos x="108" y="409"/>
                  </a:cxn>
                  <a:cxn ang="0">
                    <a:pos x="48" y="406"/>
                  </a:cxn>
                  <a:cxn ang="0">
                    <a:pos x="7" y="362"/>
                  </a:cxn>
                  <a:cxn ang="0">
                    <a:pos x="10" y="302"/>
                  </a:cxn>
                  <a:cxn ang="0">
                    <a:pos x="26" y="278"/>
                  </a:cxn>
                  <a:cxn ang="0">
                    <a:pos x="30" y="275"/>
                  </a:cxn>
                </a:cxnLst>
                <a:rect l="0" t="0" r="r" b="b"/>
                <a:pathLst>
                  <a:path w="374" h="416">
                    <a:moveTo>
                      <a:pt x="30" y="275"/>
                    </a:moveTo>
                    <a:cubicBezTo>
                      <a:pt x="334" y="0"/>
                      <a:pt x="334" y="0"/>
                      <a:pt x="334" y="0"/>
                    </a:cubicBezTo>
                    <a:cubicBezTo>
                      <a:pt x="374" y="163"/>
                      <a:pt x="374" y="163"/>
                      <a:pt x="374" y="163"/>
                    </a:cubicBezTo>
                    <a:cubicBezTo>
                      <a:pt x="139" y="388"/>
                      <a:pt x="139" y="388"/>
                      <a:pt x="139" y="388"/>
                    </a:cubicBezTo>
                    <a:cubicBezTo>
                      <a:pt x="131" y="397"/>
                      <a:pt x="120" y="404"/>
                      <a:pt x="108" y="409"/>
                    </a:cubicBezTo>
                    <a:cubicBezTo>
                      <a:pt x="87" y="416"/>
                      <a:pt x="67" y="415"/>
                      <a:pt x="48" y="406"/>
                    </a:cubicBezTo>
                    <a:cubicBezTo>
                      <a:pt x="28" y="397"/>
                      <a:pt x="14" y="382"/>
                      <a:pt x="7" y="362"/>
                    </a:cubicBezTo>
                    <a:cubicBezTo>
                      <a:pt x="0" y="342"/>
                      <a:pt x="1" y="322"/>
                      <a:pt x="10" y="302"/>
                    </a:cubicBezTo>
                    <a:cubicBezTo>
                      <a:pt x="14" y="293"/>
                      <a:pt x="20" y="285"/>
                      <a:pt x="26" y="278"/>
                    </a:cubicBezTo>
                    <a:cubicBezTo>
                      <a:pt x="27" y="277"/>
                      <a:pt x="29" y="276"/>
                      <a:pt x="30" y="275"/>
                    </a:cubicBezTo>
                    <a:close/>
                  </a:path>
                </a:pathLst>
              </a:custGeom>
              <a:solidFill>
                <a:srgbClr val="036D8D"/>
              </a:solidFill>
              <a:ln w="9525">
                <a:noFill/>
                <a:round/>
                <a:headEnd/>
                <a:tailEnd/>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14" name="îşļíḋè">
                <a:extLst>
                  <a:ext uri="{FF2B5EF4-FFF2-40B4-BE49-F238E27FC236}">
                    <a16:creationId xmlns:a16="http://schemas.microsoft.com/office/drawing/2014/main" id="{14795275-CACE-47C0-AFD1-43B407AB61CE}"/>
                  </a:ext>
                </a:extLst>
              </p:cNvPr>
              <p:cNvSpPr>
                <a:spLocks/>
              </p:cNvSpPr>
              <p:nvPr/>
            </p:nvSpPr>
            <p:spPr bwMode="auto">
              <a:xfrm>
                <a:off x="3734097" y="2883413"/>
                <a:ext cx="1677633" cy="680650"/>
              </a:xfrm>
              <a:custGeom>
                <a:avLst/>
                <a:gdLst/>
                <a:ahLst/>
                <a:cxnLst>
                  <a:cxn ang="0">
                    <a:pos x="409" y="158"/>
                  </a:cxn>
                  <a:cxn ang="0">
                    <a:pos x="0" y="197"/>
                  </a:cxn>
                  <a:cxn ang="0">
                    <a:pos x="66" y="43"/>
                  </a:cxn>
                  <a:cxn ang="0">
                    <a:pos x="389" y="3"/>
                  </a:cxn>
                  <a:cxn ang="0">
                    <a:pos x="426" y="5"/>
                  </a:cxn>
                  <a:cxn ang="0">
                    <a:pos x="473" y="43"/>
                  </a:cxn>
                  <a:cxn ang="0">
                    <a:pos x="479" y="102"/>
                  </a:cxn>
                  <a:cxn ang="0">
                    <a:pos x="441" y="149"/>
                  </a:cxn>
                  <a:cxn ang="0">
                    <a:pos x="414" y="158"/>
                  </a:cxn>
                  <a:cxn ang="0">
                    <a:pos x="409" y="158"/>
                  </a:cxn>
                </a:cxnLst>
                <a:rect l="0" t="0" r="r" b="b"/>
                <a:pathLst>
                  <a:path w="485" h="197">
                    <a:moveTo>
                      <a:pt x="409" y="158"/>
                    </a:moveTo>
                    <a:cubicBezTo>
                      <a:pt x="0" y="197"/>
                      <a:pt x="0" y="197"/>
                      <a:pt x="0" y="197"/>
                    </a:cubicBezTo>
                    <a:cubicBezTo>
                      <a:pt x="66" y="43"/>
                      <a:pt x="66" y="43"/>
                      <a:pt x="66" y="43"/>
                    </a:cubicBezTo>
                    <a:cubicBezTo>
                      <a:pt x="389" y="3"/>
                      <a:pt x="389" y="3"/>
                      <a:pt x="389" y="3"/>
                    </a:cubicBezTo>
                    <a:cubicBezTo>
                      <a:pt x="401" y="0"/>
                      <a:pt x="413" y="1"/>
                      <a:pt x="426" y="5"/>
                    </a:cubicBezTo>
                    <a:cubicBezTo>
                      <a:pt x="447" y="11"/>
                      <a:pt x="463" y="24"/>
                      <a:pt x="473" y="43"/>
                    </a:cubicBezTo>
                    <a:cubicBezTo>
                      <a:pt x="483" y="62"/>
                      <a:pt x="485" y="82"/>
                      <a:pt x="479" y="102"/>
                    </a:cubicBezTo>
                    <a:cubicBezTo>
                      <a:pt x="473" y="123"/>
                      <a:pt x="460" y="138"/>
                      <a:pt x="441" y="149"/>
                    </a:cubicBezTo>
                    <a:cubicBezTo>
                      <a:pt x="432" y="154"/>
                      <a:pt x="423" y="157"/>
                      <a:pt x="414" y="158"/>
                    </a:cubicBezTo>
                    <a:cubicBezTo>
                      <a:pt x="412" y="158"/>
                      <a:pt x="411" y="158"/>
                      <a:pt x="409" y="158"/>
                    </a:cubicBezTo>
                    <a:close/>
                  </a:path>
                </a:pathLst>
              </a:custGeom>
              <a:solidFill>
                <a:srgbClr val="036D8D"/>
              </a:solidFill>
              <a:ln w="9525">
                <a:noFill/>
                <a:round/>
                <a:headEnd/>
                <a:tailEnd/>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15" name="iş1iḑè">
                <a:extLst>
                  <a:ext uri="{FF2B5EF4-FFF2-40B4-BE49-F238E27FC236}">
                    <a16:creationId xmlns:a16="http://schemas.microsoft.com/office/drawing/2014/main" id="{DEF55922-3999-400A-99BE-CD8E787F9AEC}"/>
                  </a:ext>
                </a:extLst>
              </p:cNvPr>
              <p:cNvSpPr>
                <a:spLocks/>
              </p:cNvSpPr>
              <p:nvPr/>
            </p:nvSpPr>
            <p:spPr bwMode="auto">
              <a:xfrm>
                <a:off x="4336552" y="3933711"/>
                <a:ext cx="749959" cy="1734502"/>
              </a:xfrm>
              <a:custGeom>
                <a:avLst/>
                <a:gdLst/>
                <a:ahLst/>
                <a:cxnLst>
                  <a:cxn ang="0">
                    <a:pos x="183" y="17"/>
                  </a:cxn>
                  <a:cxn ang="0">
                    <a:pos x="215" y="67"/>
                  </a:cxn>
                  <a:cxn ang="0">
                    <a:pos x="215" y="96"/>
                  </a:cxn>
                  <a:cxn ang="0">
                    <a:pos x="214" y="100"/>
                  </a:cxn>
                  <a:cxn ang="0">
                    <a:pos x="126" y="501"/>
                  </a:cxn>
                  <a:cxn ang="0">
                    <a:pos x="0" y="391"/>
                  </a:cxn>
                  <a:cxn ang="0">
                    <a:pos x="60" y="72"/>
                  </a:cxn>
                  <a:cxn ang="0">
                    <a:pos x="74" y="37"/>
                  </a:cxn>
                  <a:cxn ang="0">
                    <a:pos x="124" y="4"/>
                  </a:cxn>
                  <a:cxn ang="0">
                    <a:pos x="183" y="17"/>
                  </a:cxn>
                </a:cxnLst>
                <a:rect l="0" t="0" r="r" b="b"/>
                <a:pathLst>
                  <a:path w="217" h="501">
                    <a:moveTo>
                      <a:pt x="183" y="17"/>
                    </a:moveTo>
                    <a:cubicBezTo>
                      <a:pt x="201" y="29"/>
                      <a:pt x="211" y="46"/>
                      <a:pt x="215" y="67"/>
                    </a:cubicBezTo>
                    <a:cubicBezTo>
                      <a:pt x="217" y="77"/>
                      <a:pt x="217" y="87"/>
                      <a:pt x="215" y="96"/>
                    </a:cubicBezTo>
                    <a:cubicBezTo>
                      <a:pt x="215" y="97"/>
                      <a:pt x="215" y="99"/>
                      <a:pt x="214" y="100"/>
                    </a:cubicBezTo>
                    <a:cubicBezTo>
                      <a:pt x="126" y="501"/>
                      <a:pt x="126" y="501"/>
                      <a:pt x="126" y="501"/>
                    </a:cubicBezTo>
                    <a:cubicBezTo>
                      <a:pt x="0" y="391"/>
                      <a:pt x="0" y="391"/>
                      <a:pt x="0" y="391"/>
                    </a:cubicBezTo>
                    <a:cubicBezTo>
                      <a:pt x="60" y="72"/>
                      <a:pt x="60" y="72"/>
                      <a:pt x="60" y="72"/>
                    </a:cubicBezTo>
                    <a:cubicBezTo>
                      <a:pt x="62" y="59"/>
                      <a:pt x="66" y="48"/>
                      <a:pt x="74" y="37"/>
                    </a:cubicBezTo>
                    <a:cubicBezTo>
                      <a:pt x="86" y="19"/>
                      <a:pt x="103" y="8"/>
                      <a:pt x="124" y="4"/>
                    </a:cubicBezTo>
                    <a:cubicBezTo>
                      <a:pt x="146" y="0"/>
                      <a:pt x="165" y="4"/>
                      <a:pt x="183" y="17"/>
                    </a:cubicBezTo>
                    <a:close/>
                  </a:path>
                </a:pathLst>
              </a:custGeom>
              <a:solidFill>
                <a:srgbClr val="036D8D"/>
              </a:solidFill>
              <a:ln w="9525">
                <a:noFill/>
                <a:round/>
                <a:headEnd/>
                <a:tailEnd/>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16" name="íṡḻîdê">
                <a:extLst>
                  <a:ext uri="{FF2B5EF4-FFF2-40B4-BE49-F238E27FC236}">
                    <a16:creationId xmlns:a16="http://schemas.microsoft.com/office/drawing/2014/main" id="{20AAC03A-B47A-4906-82F5-8F482AAE594B}"/>
                  </a:ext>
                </a:extLst>
              </p:cNvPr>
              <p:cNvSpPr>
                <a:spLocks/>
              </p:cNvSpPr>
              <p:nvPr/>
            </p:nvSpPr>
            <p:spPr bwMode="auto">
              <a:xfrm>
                <a:off x="4859035" y="1934413"/>
                <a:ext cx="1162258" cy="1494587"/>
              </a:xfrm>
              <a:custGeom>
                <a:avLst/>
                <a:gdLst/>
                <a:ahLst/>
                <a:cxnLst>
                  <a:cxn ang="0">
                    <a:pos x="336" y="19"/>
                  </a:cxn>
                  <a:cxn ang="0">
                    <a:pos x="153" y="380"/>
                  </a:cxn>
                  <a:cxn ang="0">
                    <a:pos x="134" y="409"/>
                  </a:cxn>
                  <a:cxn ang="0">
                    <a:pos x="79" y="432"/>
                  </a:cxn>
                  <a:cxn ang="0">
                    <a:pos x="23" y="409"/>
                  </a:cxn>
                  <a:cxn ang="0">
                    <a:pos x="0" y="353"/>
                  </a:cxn>
                  <a:cxn ang="0">
                    <a:pos x="8" y="318"/>
                  </a:cxn>
                  <a:cxn ang="0">
                    <a:pos x="11" y="314"/>
                  </a:cxn>
                  <a:cxn ang="0">
                    <a:pos x="169" y="0"/>
                  </a:cxn>
                  <a:cxn ang="0">
                    <a:pos x="336" y="19"/>
                  </a:cxn>
                </a:cxnLst>
                <a:rect l="0" t="0" r="r" b="b"/>
                <a:pathLst>
                  <a:path w="336" h="432">
                    <a:moveTo>
                      <a:pt x="336" y="19"/>
                    </a:moveTo>
                    <a:cubicBezTo>
                      <a:pt x="153" y="380"/>
                      <a:pt x="153" y="380"/>
                      <a:pt x="153" y="380"/>
                    </a:cubicBezTo>
                    <a:cubicBezTo>
                      <a:pt x="149" y="391"/>
                      <a:pt x="143" y="400"/>
                      <a:pt x="134" y="409"/>
                    </a:cubicBezTo>
                    <a:cubicBezTo>
                      <a:pt x="119" y="424"/>
                      <a:pt x="100" y="432"/>
                      <a:pt x="79" y="432"/>
                    </a:cubicBezTo>
                    <a:cubicBezTo>
                      <a:pt x="57" y="432"/>
                      <a:pt x="39" y="424"/>
                      <a:pt x="23" y="409"/>
                    </a:cubicBezTo>
                    <a:cubicBezTo>
                      <a:pt x="8" y="393"/>
                      <a:pt x="0" y="375"/>
                      <a:pt x="0" y="353"/>
                    </a:cubicBezTo>
                    <a:cubicBezTo>
                      <a:pt x="0" y="341"/>
                      <a:pt x="3" y="329"/>
                      <a:pt x="8" y="318"/>
                    </a:cubicBezTo>
                    <a:cubicBezTo>
                      <a:pt x="9" y="317"/>
                      <a:pt x="10" y="316"/>
                      <a:pt x="11" y="314"/>
                    </a:cubicBezTo>
                    <a:cubicBezTo>
                      <a:pt x="169" y="0"/>
                      <a:pt x="169" y="0"/>
                      <a:pt x="169" y="0"/>
                    </a:cubicBezTo>
                    <a:lnTo>
                      <a:pt x="336" y="19"/>
                    </a:lnTo>
                    <a:close/>
                  </a:path>
                </a:pathLst>
              </a:custGeom>
              <a:solidFill>
                <a:srgbClr val="AB32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lt1"/>
                  </a:solidFill>
                  <a:cs typeface="+mn-ea"/>
                  <a:sym typeface="+mn-lt"/>
                </a:endParaRPr>
              </a:p>
            </p:txBody>
          </p:sp>
          <p:sp>
            <p:nvSpPr>
              <p:cNvPr id="17" name="ïṩḷïďé">
                <a:extLst>
                  <a:ext uri="{FF2B5EF4-FFF2-40B4-BE49-F238E27FC236}">
                    <a16:creationId xmlns:a16="http://schemas.microsoft.com/office/drawing/2014/main" id="{CEF7B0D8-8C7E-41CE-B3E3-4E58C11A89AE}"/>
                  </a:ext>
                </a:extLst>
              </p:cNvPr>
              <p:cNvSpPr>
                <a:spLocks/>
              </p:cNvSpPr>
              <p:nvPr/>
            </p:nvSpPr>
            <p:spPr bwMode="auto">
              <a:xfrm>
                <a:off x="3734097" y="3030917"/>
                <a:ext cx="1363077" cy="1464374"/>
              </a:xfrm>
              <a:custGeom>
                <a:avLst/>
                <a:gdLst/>
                <a:ahLst/>
                <a:cxnLst>
                  <a:cxn ang="0">
                    <a:pos x="66" y="0"/>
                  </a:cxn>
                  <a:cxn ang="0">
                    <a:pos x="359" y="279"/>
                  </a:cxn>
                  <a:cxn ang="0">
                    <a:pos x="381" y="305"/>
                  </a:cxn>
                  <a:cxn ang="0">
                    <a:pos x="387" y="364"/>
                  </a:cxn>
                  <a:cxn ang="0">
                    <a:pos x="350" y="411"/>
                  </a:cxn>
                  <a:cxn ang="0">
                    <a:pos x="290" y="417"/>
                  </a:cxn>
                  <a:cxn ang="0">
                    <a:pos x="259" y="399"/>
                  </a:cxn>
                  <a:cxn ang="0">
                    <a:pos x="256" y="396"/>
                  </a:cxn>
                  <a:cxn ang="0">
                    <a:pos x="0" y="154"/>
                  </a:cxn>
                  <a:cxn ang="0">
                    <a:pos x="66" y="0"/>
                  </a:cxn>
                </a:cxnLst>
                <a:rect l="0" t="0" r="r" b="b"/>
                <a:pathLst>
                  <a:path w="394" h="423">
                    <a:moveTo>
                      <a:pt x="66" y="0"/>
                    </a:moveTo>
                    <a:cubicBezTo>
                      <a:pt x="359" y="279"/>
                      <a:pt x="359" y="279"/>
                      <a:pt x="359" y="279"/>
                    </a:cubicBezTo>
                    <a:cubicBezTo>
                      <a:pt x="368" y="285"/>
                      <a:pt x="376" y="294"/>
                      <a:pt x="381" y="305"/>
                    </a:cubicBezTo>
                    <a:cubicBezTo>
                      <a:pt x="392" y="324"/>
                      <a:pt x="394" y="344"/>
                      <a:pt x="387" y="364"/>
                    </a:cubicBezTo>
                    <a:cubicBezTo>
                      <a:pt x="381" y="385"/>
                      <a:pt x="369" y="401"/>
                      <a:pt x="350" y="411"/>
                    </a:cubicBezTo>
                    <a:cubicBezTo>
                      <a:pt x="331" y="421"/>
                      <a:pt x="311" y="423"/>
                      <a:pt x="290" y="417"/>
                    </a:cubicBezTo>
                    <a:cubicBezTo>
                      <a:pt x="278" y="413"/>
                      <a:pt x="267" y="407"/>
                      <a:pt x="259" y="399"/>
                    </a:cubicBezTo>
                    <a:cubicBezTo>
                      <a:pt x="257" y="398"/>
                      <a:pt x="256" y="397"/>
                      <a:pt x="256" y="396"/>
                    </a:cubicBezTo>
                    <a:cubicBezTo>
                      <a:pt x="0" y="154"/>
                      <a:pt x="0" y="154"/>
                      <a:pt x="0" y="154"/>
                    </a:cubicBezTo>
                    <a:lnTo>
                      <a:pt x="66" y="0"/>
                    </a:lnTo>
                    <a:close/>
                  </a:path>
                </a:pathLst>
              </a:custGeom>
              <a:solidFill>
                <a:srgbClr val="AB3250"/>
              </a:solidFill>
              <a:ln w="9525">
                <a:noFill/>
                <a:round/>
                <a:headEnd/>
                <a:tailEnd/>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18" name="ïṣľïde">
                <a:extLst>
                  <a:ext uri="{FF2B5EF4-FFF2-40B4-BE49-F238E27FC236}">
                    <a16:creationId xmlns:a16="http://schemas.microsoft.com/office/drawing/2014/main" id="{26C18D52-C182-4013-8266-2123D4B487AF}"/>
                  </a:ext>
                </a:extLst>
              </p:cNvPr>
              <p:cNvSpPr>
                <a:spLocks/>
              </p:cNvSpPr>
              <p:nvPr/>
            </p:nvSpPr>
            <p:spPr bwMode="auto">
              <a:xfrm>
                <a:off x="5436610" y="4557492"/>
                <a:ext cx="1633204" cy="1092950"/>
              </a:xfrm>
              <a:custGeom>
                <a:avLst/>
                <a:gdLst/>
                <a:ahLst/>
                <a:cxnLst>
                  <a:cxn ang="0">
                    <a:pos x="325" y="316"/>
                  </a:cxn>
                  <a:cxn ang="0">
                    <a:pos x="46" y="151"/>
                  </a:cxn>
                  <a:cxn ang="0">
                    <a:pos x="17" y="126"/>
                  </a:cxn>
                  <a:cxn ang="0">
                    <a:pos x="3" y="68"/>
                  </a:cxn>
                  <a:cxn ang="0">
                    <a:pos x="34" y="17"/>
                  </a:cxn>
                  <a:cxn ang="0">
                    <a:pos x="93" y="3"/>
                  </a:cxn>
                  <a:cxn ang="0">
                    <a:pos x="120" y="13"/>
                  </a:cxn>
                  <a:cxn ang="0">
                    <a:pos x="124" y="15"/>
                  </a:cxn>
                  <a:cxn ang="0">
                    <a:pos x="472" y="234"/>
                  </a:cxn>
                  <a:cxn ang="0">
                    <a:pos x="325" y="316"/>
                  </a:cxn>
                </a:cxnLst>
                <a:rect l="0" t="0" r="r" b="b"/>
                <a:pathLst>
                  <a:path w="472" h="316">
                    <a:moveTo>
                      <a:pt x="325" y="316"/>
                    </a:moveTo>
                    <a:cubicBezTo>
                      <a:pt x="46" y="151"/>
                      <a:pt x="46" y="151"/>
                      <a:pt x="46" y="151"/>
                    </a:cubicBezTo>
                    <a:cubicBezTo>
                      <a:pt x="34" y="145"/>
                      <a:pt x="24" y="137"/>
                      <a:pt x="17" y="126"/>
                    </a:cubicBezTo>
                    <a:cubicBezTo>
                      <a:pt x="4" y="109"/>
                      <a:pt x="0" y="89"/>
                      <a:pt x="3" y="68"/>
                    </a:cubicBezTo>
                    <a:cubicBezTo>
                      <a:pt x="6" y="47"/>
                      <a:pt x="17" y="30"/>
                      <a:pt x="34" y="17"/>
                    </a:cubicBezTo>
                    <a:cubicBezTo>
                      <a:pt x="52" y="4"/>
                      <a:pt x="71" y="0"/>
                      <a:pt x="93" y="3"/>
                    </a:cubicBezTo>
                    <a:cubicBezTo>
                      <a:pt x="103" y="5"/>
                      <a:pt x="112" y="8"/>
                      <a:pt x="120" y="13"/>
                    </a:cubicBezTo>
                    <a:cubicBezTo>
                      <a:pt x="121" y="14"/>
                      <a:pt x="123" y="15"/>
                      <a:pt x="124" y="15"/>
                    </a:cubicBezTo>
                    <a:cubicBezTo>
                      <a:pt x="472" y="234"/>
                      <a:pt x="472" y="234"/>
                      <a:pt x="472" y="234"/>
                    </a:cubicBezTo>
                    <a:lnTo>
                      <a:pt x="325" y="316"/>
                    </a:lnTo>
                    <a:close/>
                  </a:path>
                </a:pathLst>
              </a:custGeom>
              <a:solidFill>
                <a:srgbClr val="036D8D"/>
              </a:solidFill>
              <a:ln w="9525">
                <a:noFill/>
                <a:round/>
                <a:headEnd/>
                <a:tailEnd/>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19" name="iṥ1iḓe">
                <a:extLst>
                  <a:ext uri="{FF2B5EF4-FFF2-40B4-BE49-F238E27FC236}">
                    <a16:creationId xmlns:a16="http://schemas.microsoft.com/office/drawing/2014/main" id="{753AD630-DF07-44FD-883C-2DE4379491E9}"/>
                  </a:ext>
                </a:extLst>
              </p:cNvPr>
              <p:cNvSpPr>
                <a:spLocks/>
              </p:cNvSpPr>
              <p:nvPr/>
            </p:nvSpPr>
            <p:spPr bwMode="auto">
              <a:xfrm>
                <a:off x="4336552" y="4561046"/>
                <a:ext cx="1663415" cy="1107167"/>
              </a:xfrm>
              <a:custGeom>
                <a:avLst/>
                <a:gdLst/>
                <a:ahLst/>
                <a:cxnLst>
                  <a:cxn ang="0">
                    <a:pos x="386" y="4"/>
                  </a:cxn>
                  <a:cxn ang="0">
                    <a:pos x="445" y="16"/>
                  </a:cxn>
                  <a:cxn ang="0">
                    <a:pos x="478" y="67"/>
                  </a:cxn>
                  <a:cxn ang="0">
                    <a:pos x="465" y="125"/>
                  </a:cxn>
                  <a:cxn ang="0">
                    <a:pos x="439" y="150"/>
                  </a:cxn>
                  <a:cxn ang="0">
                    <a:pos x="435" y="151"/>
                  </a:cxn>
                  <a:cxn ang="0">
                    <a:pos x="126" y="320"/>
                  </a:cxn>
                  <a:cxn ang="0">
                    <a:pos x="0" y="210"/>
                  </a:cxn>
                  <a:cxn ang="0">
                    <a:pos x="355" y="17"/>
                  </a:cxn>
                  <a:cxn ang="0">
                    <a:pos x="386" y="4"/>
                  </a:cxn>
                </a:cxnLst>
                <a:rect l="0" t="0" r="r" b="b"/>
                <a:pathLst>
                  <a:path w="481" h="320">
                    <a:moveTo>
                      <a:pt x="386" y="4"/>
                    </a:moveTo>
                    <a:cubicBezTo>
                      <a:pt x="408" y="0"/>
                      <a:pt x="427" y="4"/>
                      <a:pt x="445" y="16"/>
                    </a:cubicBezTo>
                    <a:cubicBezTo>
                      <a:pt x="463" y="28"/>
                      <a:pt x="474" y="45"/>
                      <a:pt x="478" y="67"/>
                    </a:cubicBezTo>
                    <a:cubicBezTo>
                      <a:pt x="481" y="88"/>
                      <a:pt x="477" y="107"/>
                      <a:pt x="465" y="125"/>
                    </a:cubicBezTo>
                    <a:cubicBezTo>
                      <a:pt x="458" y="136"/>
                      <a:pt x="449" y="144"/>
                      <a:pt x="439" y="150"/>
                    </a:cubicBezTo>
                    <a:cubicBezTo>
                      <a:pt x="437" y="150"/>
                      <a:pt x="436" y="151"/>
                      <a:pt x="435" y="151"/>
                    </a:cubicBezTo>
                    <a:cubicBezTo>
                      <a:pt x="126" y="320"/>
                      <a:pt x="126" y="320"/>
                      <a:pt x="126" y="320"/>
                    </a:cubicBezTo>
                    <a:cubicBezTo>
                      <a:pt x="0" y="210"/>
                      <a:pt x="0" y="210"/>
                      <a:pt x="0" y="210"/>
                    </a:cubicBezTo>
                    <a:cubicBezTo>
                      <a:pt x="355" y="17"/>
                      <a:pt x="355" y="17"/>
                      <a:pt x="355" y="17"/>
                    </a:cubicBezTo>
                    <a:cubicBezTo>
                      <a:pt x="364" y="10"/>
                      <a:pt x="375" y="6"/>
                      <a:pt x="386" y="4"/>
                    </a:cubicBezTo>
                    <a:close/>
                  </a:path>
                </a:pathLst>
              </a:custGeom>
              <a:solidFill>
                <a:srgbClr val="AB32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lt1"/>
                  </a:solidFill>
                  <a:cs typeface="+mn-ea"/>
                  <a:sym typeface="+mn-lt"/>
                </a:endParaRPr>
              </a:p>
            </p:txBody>
          </p:sp>
          <p:sp>
            <p:nvSpPr>
              <p:cNvPr id="20" name="íśḻiḍe">
                <a:extLst>
                  <a:ext uri="{FF2B5EF4-FFF2-40B4-BE49-F238E27FC236}">
                    <a16:creationId xmlns:a16="http://schemas.microsoft.com/office/drawing/2014/main" id="{06BFFBE2-8057-47D9-ADC7-41C3532BD4E5}"/>
                  </a:ext>
                </a:extLst>
              </p:cNvPr>
              <p:cNvSpPr>
                <a:spLocks/>
              </p:cNvSpPr>
              <p:nvPr/>
            </p:nvSpPr>
            <p:spPr bwMode="auto">
              <a:xfrm>
                <a:off x="6335849" y="3914162"/>
                <a:ext cx="733965" cy="1736279"/>
              </a:xfrm>
              <a:custGeom>
                <a:avLst/>
                <a:gdLst/>
                <a:ahLst/>
                <a:cxnLst>
                  <a:cxn ang="0">
                    <a:pos x="143" y="35"/>
                  </a:cxn>
                  <a:cxn ang="0">
                    <a:pos x="156" y="68"/>
                  </a:cxn>
                  <a:cxn ang="0">
                    <a:pos x="157" y="72"/>
                  </a:cxn>
                  <a:cxn ang="0">
                    <a:pos x="212" y="420"/>
                  </a:cxn>
                  <a:cxn ang="0">
                    <a:pos x="65" y="502"/>
                  </a:cxn>
                  <a:cxn ang="0">
                    <a:pos x="3" y="102"/>
                  </a:cxn>
                  <a:cxn ang="0">
                    <a:pos x="2" y="68"/>
                  </a:cxn>
                  <a:cxn ang="0">
                    <a:pos x="33" y="17"/>
                  </a:cxn>
                  <a:cxn ang="0">
                    <a:pos x="92" y="3"/>
                  </a:cxn>
                  <a:cxn ang="0">
                    <a:pos x="143" y="35"/>
                  </a:cxn>
                </a:cxnLst>
                <a:rect l="0" t="0" r="r" b="b"/>
                <a:pathLst>
                  <a:path w="212" h="502">
                    <a:moveTo>
                      <a:pt x="143" y="35"/>
                    </a:moveTo>
                    <a:cubicBezTo>
                      <a:pt x="150" y="45"/>
                      <a:pt x="154" y="56"/>
                      <a:pt x="156" y="68"/>
                    </a:cubicBezTo>
                    <a:cubicBezTo>
                      <a:pt x="157" y="70"/>
                      <a:pt x="157" y="71"/>
                      <a:pt x="157" y="72"/>
                    </a:cubicBezTo>
                    <a:cubicBezTo>
                      <a:pt x="212" y="420"/>
                      <a:pt x="212" y="420"/>
                      <a:pt x="212" y="420"/>
                    </a:cubicBezTo>
                    <a:cubicBezTo>
                      <a:pt x="65" y="502"/>
                      <a:pt x="65" y="502"/>
                      <a:pt x="65" y="502"/>
                    </a:cubicBezTo>
                    <a:cubicBezTo>
                      <a:pt x="3" y="102"/>
                      <a:pt x="3" y="102"/>
                      <a:pt x="3" y="102"/>
                    </a:cubicBezTo>
                    <a:cubicBezTo>
                      <a:pt x="0" y="91"/>
                      <a:pt x="0" y="80"/>
                      <a:pt x="2" y="68"/>
                    </a:cubicBezTo>
                    <a:cubicBezTo>
                      <a:pt x="5" y="46"/>
                      <a:pt x="16" y="29"/>
                      <a:pt x="33" y="17"/>
                    </a:cubicBezTo>
                    <a:cubicBezTo>
                      <a:pt x="51" y="4"/>
                      <a:pt x="70" y="0"/>
                      <a:pt x="92" y="3"/>
                    </a:cubicBezTo>
                    <a:cubicBezTo>
                      <a:pt x="113" y="7"/>
                      <a:pt x="130" y="17"/>
                      <a:pt x="143" y="35"/>
                    </a:cubicBezTo>
                    <a:close/>
                  </a:path>
                </a:pathLst>
              </a:custGeom>
              <a:solidFill>
                <a:srgbClr val="AB3250"/>
              </a:solidFill>
              <a:ln w="9525">
                <a:noFill/>
                <a:round/>
                <a:headEnd/>
                <a:tailEnd/>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29" name="ïśḷídè">
                <a:extLst>
                  <a:ext uri="{FF2B5EF4-FFF2-40B4-BE49-F238E27FC236}">
                    <a16:creationId xmlns:a16="http://schemas.microsoft.com/office/drawing/2014/main" id="{09B01CEF-D87B-408A-BF02-4A8080C1166E}"/>
                  </a:ext>
                </a:extLst>
              </p:cNvPr>
              <p:cNvSpPr>
                <a:spLocks/>
              </p:cNvSpPr>
              <p:nvPr/>
            </p:nvSpPr>
            <p:spPr bwMode="auto">
              <a:xfrm>
                <a:off x="5951984" y="2879859"/>
                <a:ext cx="1670524" cy="716193"/>
              </a:xfrm>
              <a:custGeom>
                <a:avLst/>
                <a:gdLst/>
                <a:ahLst/>
                <a:cxnLst>
                  <a:cxn ang="0">
                    <a:pos x="483" y="207"/>
                  </a:cxn>
                  <a:cxn ang="0">
                    <a:pos x="81" y="158"/>
                  </a:cxn>
                  <a:cxn ang="0">
                    <a:pos x="48" y="151"/>
                  </a:cxn>
                  <a:cxn ang="0">
                    <a:pos x="7" y="106"/>
                  </a:cxn>
                  <a:cxn ang="0">
                    <a:pos x="10" y="46"/>
                  </a:cxn>
                  <a:cxn ang="0">
                    <a:pos x="54" y="6"/>
                  </a:cxn>
                  <a:cxn ang="0">
                    <a:pos x="90" y="2"/>
                  </a:cxn>
                  <a:cxn ang="0">
                    <a:pos x="94" y="2"/>
                  </a:cxn>
                  <a:cxn ang="0">
                    <a:pos x="443" y="44"/>
                  </a:cxn>
                  <a:cxn ang="0">
                    <a:pos x="483" y="207"/>
                  </a:cxn>
                </a:cxnLst>
                <a:rect l="0" t="0" r="r" b="b"/>
                <a:pathLst>
                  <a:path w="483" h="207">
                    <a:moveTo>
                      <a:pt x="483" y="207"/>
                    </a:moveTo>
                    <a:cubicBezTo>
                      <a:pt x="81" y="158"/>
                      <a:pt x="81" y="158"/>
                      <a:pt x="81" y="158"/>
                    </a:cubicBezTo>
                    <a:cubicBezTo>
                      <a:pt x="70" y="158"/>
                      <a:pt x="59" y="156"/>
                      <a:pt x="48" y="151"/>
                    </a:cubicBezTo>
                    <a:cubicBezTo>
                      <a:pt x="28" y="141"/>
                      <a:pt x="14" y="127"/>
                      <a:pt x="7" y="106"/>
                    </a:cubicBezTo>
                    <a:cubicBezTo>
                      <a:pt x="0" y="86"/>
                      <a:pt x="1" y="66"/>
                      <a:pt x="10" y="46"/>
                    </a:cubicBezTo>
                    <a:cubicBezTo>
                      <a:pt x="19" y="27"/>
                      <a:pt x="34" y="13"/>
                      <a:pt x="54" y="6"/>
                    </a:cubicBezTo>
                    <a:cubicBezTo>
                      <a:pt x="66" y="2"/>
                      <a:pt x="78" y="0"/>
                      <a:pt x="90" y="2"/>
                    </a:cubicBezTo>
                    <a:cubicBezTo>
                      <a:pt x="91" y="2"/>
                      <a:pt x="93" y="2"/>
                      <a:pt x="94" y="2"/>
                    </a:cubicBezTo>
                    <a:cubicBezTo>
                      <a:pt x="443" y="44"/>
                      <a:pt x="443" y="44"/>
                      <a:pt x="443" y="44"/>
                    </a:cubicBezTo>
                    <a:lnTo>
                      <a:pt x="483" y="207"/>
                    </a:lnTo>
                    <a:close/>
                  </a:path>
                </a:pathLst>
              </a:custGeom>
              <a:solidFill>
                <a:srgbClr val="AB32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lt1"/>
                  </a:solidFill>
                  <a:cs typeface="+mn-ea"/>
                  <a:sym typeface="+mn-lt"/>
                </a:endParaRPr>
              </a:p>
            </p:txBody>
          </p:sp>
        </p:grpSp>
        <p:sp>
          <p:nvSpPr>
            <p:cNvPr id="60" name="íšḷïḋè">
              <a:extLst>
                <a:ext uri="{FF2B5EF4-FFF2-40B4-BE49-F238E27FC236}">
                  <a16:creationId xmlns:a16="http://schemas.microsoft.com/office/drawing/2014/main" id="{8D98C355-C871-4718-AED6-0756A3B413EF}"/>
                </a:ext>
              </a:extLst>
            </p:cNvPr>
            <p:cNvSpPr>
              <a:spLocks/>
            </p:cNvSpPr>
            <p:nvPr/>
          </p:nvSpPr>
          <p:spPr bwMode="auto">
            <a:xfrm>
              <a:off x="5416459" y="4148883"/>
              <a:ext cx="216393" cy="217033"/>
            </a:xfrm>
            <a:custGeom>
              <a:avLst/>
              <a:gdLst>
                <a:gd name="T0" fmla="*/ 107 w 185"/>
                <a:gd name="T1" fmla="*/ 144 h 186"/>
                <a:gd name="T2" fmla="*/ 30 w 185"/>
                <a:gd name="T3" fmla="*/ 135 h 186"/>
                <a:gd name="T4" fmla="*/ 116 w 185"/>
                <a:gd name="T5" fmla="*/ 101 h 186"/>
                <a:gd name="T6" fmla="*/ 25 w 185"/>
                <a:gd name="T7" fmla="*/ 110 h 186"/>
                <a:gd name="T8" fmla="*/ 116 w 185"/>
                <a:gd name="T9" fmla="*/ 101 h 186"/>
                <a:gd name="T10" fmla="*/ 36 w 185"/>
                <a:gd name="T11" fmla="*/ 85 h 186"/>
                <a:gd name="T12" fmla="*/ 113 w 185"/>
                <a:gd name="T13" fmla="*/ 93 h 186"/>
                <a:gd name="T14" fmla="*/ 71 w 185"/>
                <a:gd name="T15" fmla="*/ 68 h 186"/>
                <a:gd name="T16" fmla="*/ 98 w 185"/>
                <a:gd name="T17" fmla="*/ 76 h 186"/>
                <a:gd name="T18" fmla="*/ 71 w 185"/>
                <a:gd name="T19" fmla="*/ 160 h 186"/>
                <a:gd name="T20" fmla="*/ 45 w 185"/>
                <a:gd name="T21" fmla="*/ 152 h 186"/>
                <a:gd name="T22" fmla="*/ 169 w 185"/>
                <a:gd name="T23" fmla="*/ 42 h 186"/>
                <a:gd name="T24" fmla="*/ 42 w 185"/>
                <a:gd name="T25" fmla="*/ 25 h 186"/>
                <a:gd name="T26" fmla="*/ 38 w 185"/>
                <a:gd name="T27" fmla="*/ 0 h 186"/>
                <a:gd name="T28" fmla="*/ 34 w 185"/>
                <a:gd name="T29" fmla="*/ 25 h 186"/>
                <a:gd name="T30" fmla="*/ 17 w 185"/>
                <a:gd name="T31" fmla="*/ 42 h 186"/>
                <a:gd name="T32" fmla="*/ 0 w 185"/>
                <a:gd name="T33" fmla="*/ 169 h 186"/>
                <a:gd name="T34" fmla="*/ 169 w 185"/>
                <a:gd name="T35" fmla="*/ 186 h 186"/>
                <a:gd name="T36" fmla="*/ 185 w 185"/>
                <a:gd name="T37" fmla="*/ 59 h 186"/>
                <a:gd name="T38" fmla="*/ 135 w 185"/>
                <a:gd name="T39" fmla="*/ 177 h 186"/>
                <a:gd name="T40" fmla="*/ 8 w 185"/>
                <a:gd name="T41" fmla="*/ 169 h 186"/>
                <a:gd name="T42" fmla="*/ 17 w 185"/>
                <a:gd name="T43" fmla="*/ 51 h 186"/>
                <a:gd name="T44" fmla="*/ 135 w 185"/>
                <a:gd name="T45" fmla="*/ 177 h 186"/>
                <a:gd name="T46" fmla="*/ 169 w 185"/>
                <a:gd name="T47" fmla="*/ 177 h 186"/>
                <a:gd name="T48" fmla="*/ 143 w 185"/>
                <a:gd name="T49" fmla="*/ 51 h 186"/>
                <a:gd name="T50" fmla="*/ 177 w 185"/>
                <a:gd name="T51" fmla="*/ 59 h 186"/>
                <a:gd name="T52" fmla="*/ 116 w 185"/>
                <a:gd name="T53" fmla="*/ 127 h 186"/>
                <a:gd name="T54" fmla="*/ 25 w 185"/>
                <a:gd name="T55" fmla="*/ 118 h 186"/>
                <a:gd name="T56" fmla="*/ 116 w 185"/>
                <a:gd name="T57" fmla="*/ 127 h 186"/>
                <a:gd name="T58" fmla="*/ 152 w 185"/>
                <a:gd name="T59" fmla="*/ 85 h 186"/>
                <a:gd name="T60" fmla="*/ 169 w 185"/>
                <a:gd name="T61" fmla="*/ 85 h 186"/>
                <a:gd name="T62" fmla="*/ 160 w 185"/>
                <a:gd name="T63" fmla="*/ 135 h 186"/>
                <a:gd name="T64" fmla="*/ 160 w 185"/>
                <a:gd name="T65" fmla="*/ 144 h 186"/>
                <a:gd name="T66" fmla="*/ 160 w 185"/>
                <a:gd name="T67" fmla="*/ 135 h 186"/>
                <a:gd name="T68" fmla="*/ 156 w 185"/>
                <a:gd name="T69" fmla="*/ 114 h 186"/>
                <a:gd name="T70" fmla="*/ 164 w 185"/>
                <a:gd name="T71"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5" h="186">
                  <a:moveTo>
                    <a:pt x="36" y="144"/>
                  </a:moveTo>
                  <a:cubicBezTo>
                    <a:pt x="107" y="144"/>
                    <a:pt x="107" y="144"/>
                    <a:pt x="107" y="144"/>
                  </a:cubicBezTo>
                  <a:cubicBezTo>
                    <a:pt x="109" y="141"/>
                    <a:pt x="111" y="138"/>
                    <a:pt x="113" y="135"/>
                  </a:cubicBezTo>
                  <a:cubicBezTo>
                    <a:pt x="30" y="135"/>
                    <a:pt x="30" y="135"/>
                    <a:pt x="30" y="135"/>
                  </a:cubicBezTo>
                  <a:cubicBezTo>
                    <a:pt x="32" y="138"/>
                    <a:pt x="34" y="141"/>
                    <a:pt x="36" y="144"/>
                  </a:cubicBezTo>
                  <a:close/>
                  <a:moveTo>
                    <a:pt x="116" y="101"/>
                  </a:moveTo>
                  <a:cubicBezTo>
                    <a:pt x="27" y="101"/>
                    <a:pt x="27" y="101"/>
                    <a:pt x="27" y="101"/>
                  </a:cubicBezTo>
                  <a:cubicBezTo>
                    <a:pt x="26" y="104"/>
                    <a:pt x="26" y="107"/>
                    <a:pt x="25" y="110"/>
                  </a:cubicBezTo>
                  <a:cubicBezTo>
                    <a:pt x="118" y="110"/>
                    <a:pt x="118" y="110"/>
                    <a:pt x="118" y="110"/>
                  </a:cubicBezTo>
                  <a:cubicBezTo>
                    <a:pt x="117" y="107"/>
                    <a:pt x="117" y="104"/>
                    <a:pt x="116" y="101"/>
                  </a:cubicBezTo>
                  <a:close/>
                  <a:moveTo>
                    <a:pt x="107" y="85"/>
                  </a:moveTo>
                  <a:cubicBezTo>
                    <a:pt x="36" y="85"/>
                    <a:pt x="36" y="85"/>
                    <a:pt x="36" y="85"/>
                  </a:cubicBezTo>
                  <a:cubicBezTo>
                    <a:pt x="34" y="87"/>
                    <a:pt x="32" y="90"/>
                    <a:pt x="30" y="93"/>
                  </a:cubicBezTo>
                  <a:cubicBezTo>
                    <a:pt x="113" y="93"/>
                    <a:pt x="113" y="93"/>
                    <a:pt x="113" y="93"/>
                  </a:cubicBezTo>
                  <a:cubicBezTo>
                    <a:pt x="111" y="90"/>
                    <a:pt x="109" y="87"/>
                    <a:pt x="107" y="85"/>
                  </a:cubicBezTo>
                  <a:close/>
                  <a:moveTo>
                    <a:pt x="71" y="68"/>
                  </a:moveTo>
                  <a:cubicBezTo>
                    <a:pt x="62" y="68"/>
                    <a:pt x="53" y="71"/>
                    <a:pt x="45" y="76"/>
                  </a:cubicBezTo>
                  <a:cubicBezTo>
                    <a:pt x="98" y="76"/>
                    <a:pt x="98" y="76"/>
                    <a:pt x="98" y="76"/>
                  </a:cubicBezTo>
                  <a:cubicBezTo>
                    <a:pt x="90" y="71"/>
                    <a:pt x="81" y="68"/>
                    <a:pt x="71" y="68"/>
                  </a:cubicBezTo>
                  <a:close/>
                  <a:moveTo>
                    <a:pt x="71" y="160"/>
                  </a:moveTo>
                  <a:cubicBezTo>
                    <a:pt x="81" y="160"/>
                    <a:pt x="90" y="157"/>
                    <a:pt x="98" y="152"/>
                  </a:cubicBezTo>
                  <a:cubicBezTo>
                    <a:pt x="45" y="152"/>
                    <a:pt x="45" y="152"/>
                    <a:pt x="45" y="152"/>
                  </a:cubicBezTo>
                  <a:cubicBezTo>
                    <a:pt x="53" y="157"/>
                    <a:pt x="62" y="160"/>
                    <a:pt x="71" y="160"/>
                  </a:cubicBezTo>
                  <a:close/>
                  <a:moveTo>
                    <a:pt x="169" y="42"/>
                  </a:moveTo>
                  <a:cubicBezTo>
                    <a:pt x="42" y="42"/>
                    <a:pt x="42" y="42"/>
                    <a:pt x="42" y="42"/>
                  </a:cubicBezTo>
                  <a:cubicBezTo>
                    <a:pt x="42" y="25"/>
                    <a:pt x="42" y="25"/>
                    <a:pt x="42" y="25"/>
                  </a:cubicBezTo>
                  <a:cubicBezTo>
                    <a:pt x="47" y="23"/>
                    <a:pt x="50" y="18"/>
                    <a:pt x="50" y="13"/>
                  </a:cubicBezTo>
                  <a:cubicBezTo>
                    <a:pt x="50" y="6"/>
                    <a:pt x="45" y="0"/>
                    <a:pt x="38" y="0"/>
                  </a:cubicBezTo>
                  <a:cubicBezTo>
                    <a:pt x="31" y="0"/>
                    <a:pt x="25" y="6"/>
                    <a:pt x="25" y="13"/>
                  </a:cubicBezTo>
                  <a:cubicBezTo>
                    <a:pt x="25" y="18"/>
                    <a:pt x="29" y="23"/>
                    <a:pt x="34" y="25"/>
                  </a:cubicBezTo>
                  <a:cubicBezTo>
                    <a:pt x="34" y="42"/>
                    <a:pt x="34" y="42"/>
                    <a:pt x="34" y="42"/>
                  </a:cubicBezTo>
                  <a:cubicBezTo>
                    <a:pt x="17" y="42"/>
                    <a:pt x="17" y="42"/>
                    <a:pt x="17" y="42"/>
                  </a:cubicBezTo>
                  <a:cubicBezTo>
                    <a:pt x="7" y="42"/>
                    <a:pt x="0" y="50"/>
                    <a:pt x="0" y="59"/>
                  </a:cubicBezTo>
                  <a:cubicBezTo>
                    <a:pt x="0" y="169"/>
                    <a:pt x="0" y="169"/>
                    <a:pt x="0" y="169"/>
                  </a:cubicBezTo>
                  <a:cubicBezTo>
                    <a:pt x="0" y="178"/>
                    <a:pt x="7" y="186"/>
                    <a:pt x="17" y="186"/>
                  </a:cubicBezTo>
                  <a:cubicBezTo>
                    <a:pt x="169" y="186"/>
                    <a:pt x="169" y="186"/>
                    <a:pt x="169" y="186"/>
                  </a:cubicBezTo>
                  <a:cubicBezTo>
                    <a:pt x="178" y="186"/>
                    <a:pt x="185" y="178"/>
                    <a:pt x="185" y="169"/>
                  </a:cubicBezTo>
                  <a:cubicBezTo>
                    <a:pt x="185" y="59"/>
                    <a:pt x="185" y="59"/>
                    <a:pt x="185" y="59"/>
                  </a:cubicBezTo>
                  <a:cubicBezTo>
                    <a:pt x="185" y="50"/>
                    <a:pt x="178" y="42"/>
                    <a:pt x="169" y="42"/>
                  </a:cubicBezTo>
                  <a:close/>
                  <a:moveTo>
                    <a:pt x="135" y="177"/>
                  </a:moveTo>
                  <a:cubicBezTo>
                    <a:pt x="17" y="177"/>
                    <a:pt x="17" y="177"/>
                    <a:pt x="17" y="177"/>
                  </a:cubicBezTo>
                  <a:cubicBezTo>
                    <a:pt x="12" y="177"/>
                    <a:pt x="8" y="174"/>
                    <a:pt x="8" y="169"/>
                  </a:cubicBezTo>
                  <a:cubicBezTo>
                    <a:pt x="8" y="59"/>
                    <a:pt x="8" y="59"/>
                    <a:pt x="8" y="59"/>
                  </a:cubicBezTo>
                  <a:cubicBezTo>
                    <a:pt x="8" y="55"/>
                    <a:pt x="12" y="51"/>
                    <a:pt x="17" y="51"/>
                  </a:cubicBezTo>
                  <a:cubicBezTo>
                    <a:pt x="135" y="51"/>
                    <a:pt x="135" y="51"/>
                    <a:pt x="135" y="51"/>
                  </a:cubicBezTo>
                  <a:lnTo>
                    <a:pt x="135" y="177"/>
                  </a:lnTo>
                  <a:close/>
                  <a:moveTo>
                    <a:pt x="177" y="169"/>
                  </a:moveTo>
                  <a:cubicBezTo>
                    <a:pt x="177" y="174"/>
                    <a:pt x="173" y="177"/>
                    <a:pt x="169" y="177"/>
                  </a:cubicBezTo>
                  <a:cubicBezTo>
                    <a:pt x="143" y="177"/>
                    <a:pt x="143" y="177"/>
                    <a:pt x="143" y="177"/>
                  </a:cubicBezTo>
                  <a:cubicBezTo>
                    <a:pt x="143" y="51"/>
                    <a:pt x="143" y="51"/>
                    <a:pt x="143" y="51"/>
                  </a:cubicBezTo>
                  <a:cubicBezTo>
                    <a:pt x="169" y="51"/>
                    <a:pt x="169" y="51"/>
                    <a:pt x="169" y="51"/>
                  </a:cubicBezTo>
                  <a:cubicBezTo>
                    <a:pt x="173" y="51"/>
                    <a:pt x="177" y="55"/>
                    <a:pt x="177" y="59"/>
                  </a:cubicBezTo>
                  <a:lnTo>
                    <a:pt x="177" y="169"/>
                  </a:lnTo>
                  <a:close/>
                  <a:moveTo>
                    <a:pt x="116" y="127"/>
                  </a:moveTo>
                  <a:cubicBezTo>
                    <a:pt x="117" y="124"/>
                    <a:pt x="117" y="121"/>
                    <a:pt x="118" y="118"/>
                  </a:cubicBezTo>
                  <a:cubicBezTo>
                    <a:pt x="25" y="118"/>
                    <a:pt x="25" y="118"/>
                    <a:pt x="25" y="118"/>
                  </a:cubicBezTo>
                  <a:cubicBezTo>
                    <a:pt x="26" y="121"/>
                    <a:pt x="26" y="124"/>
                    <a:pt x="27" y="127"/>
                  </a:cubicBezTo>
                  <a:lnTo>
                    <a:pt x="116" y="127"/>
                  </a:lnTo>
                  <a:close/>
                  <a:moveTo>
                    <a:pt x="160" y="76"/>
                  </a:moveTo>
                  <a:cubicBezTo>
                    <a:pt x="155" y="76"/>
                    <a:pt x="152" y="80"/>
                    <a:pt x="152" y="85"/>
                  </a:cubicBezTo>
                  <a:cubicBezTo>
                    <a:pt x="152" y="89"/>
                    <a:pt x="155" y="93"/>
                    <a:pt x="160" y="93"/>
                  </a:cubicBezTo>
                  <a:cubicBezTo>
                    <a:pt x="165" y="93"/>
                    <a:pt x="169" y="89"/>
                    <a:pt x="169" y="85"/>
                  </a:cubicBezTo>
                  <a:cubicBezTo>
                    <a:pt x="169" y="80"/>
                    <a:pt x="165" y="76"/>
                    <a:pt x="160" y="76"/>
                  </a:cubicBezTo>
                  <a:close/>
                  <a:moveTo>
                    <a:pt x="160" y="135"/>
                  </a:moveTo>
                  <a:cubicBezTo>
                    <a:pt x="158" y="135"/>
                    <a:pt x="156" y="137"/>
                    <a:pt x="156" y="139"/>
                  </a:cubicBezTo>
                  <a:cubicBezTo>
                    <a:pt x="156" y="142"/>
                    <a:pt x="158" y="144"/>
                    <a:pt x="160" y="144"/>
                  </a:cubicBezTo>
                  <a:cubicBezTo>
                    <a:pt x="162" y="144"/>
                    <a:pt x="164" y="142"/>
                    <a:pt x="164" y="139"/>
                  </a:cubicBezTo>
                  <a:cubicBezTo>
                    <a:pt x="164" y="137"/>
                    <a:pt x="162" y="135"/>
                    <a:pt x="160" y="135"/>
                  </a:cubicBezTo>
                  <a:close/>
                  <a:moveTo>
                    <a:pt x="160" y="110"/>
                  </a:moveTo>
                  <a:cubicBezTo>
                    <a:pt x="158" y="110"/>
                    <a:pt x="156" y="112"/>
                    <a:pt x="156" y="114"/>
                  </a:cubicBezTo>
                  <a:cubicBezTo>
                    <a:pt x="156" y="116"/>
                    <a:pt x="158" y="118"/>
                    <a:pt x="160" y="118"/>
                  </a:cubicBezTo>
                  <a:cubicBezTo>
                    <a:pt x="162" y="118"/>
                    <a:pt x="164" y="116"/>
                    <a:pt x="164" y="114"/>
                  </a:cubicBezTo>
                  <a:cubicBezTo>
                    <a:pt x="164" y="112"/>
                    <a:pt x="162" y="110"/>
                    <a:pt x="160" y="110"/>
                  </a:cubicBezTo>
                  <a:close/>
                </a:path>
              </a:pathLst>
            </a:custGeom>
            <a:solidFill>
              <a:schemeClr val="bg1"/>
            </a:solidFill>
            <a:ln>
              <a:noFill/>
            </a:ln>
          </p:spPr>
          <p:txBody>
            <a:bodyPr anchor="ctr"/>
            <a:lstStyle/>
            <a:p>
              <a:pPr algn="ctr"/>
              <a:endParaRPr>
                <a:cs typeface="+mn-ea"/>
                <a:sym typeface="+mn-lt"/>
              </a:endParaRPr>
            </a:p>
          </p:txBody>
        </p:sp>
        <p:sp>
          <p:nvSpPr>
            <p:cNvPr id="61" name="í$ļídê">
              <a:extLst>
                <a:ext uri="{FF2B5EF4-FFF2-40B4-BE49-F238E27FC236}">
                  <a16:creationId xmlns:a16="http://schemas.microsoft.com/office/drawing/2014/main" id="{FB71CF42-4109-4708-96E4-CF28BDDCD826}"/>
                </a:ext>
              </a:extLst>
            </p:cNvPr>
            <p:cNvSpPr>
              <a:spLocks/>
            </p:cNvSpPr>
            <p:nvPr/>
          </p:nvSpPr>
          <p:spPr bwMode="auto">
            <a:xfrm>
              <a:off x="6009141" y="4588546"/>
              <a:ext cx="217034" cy="216393"/>
            </a:xfrm>
            <a:custGeom>
              <a:avLst/>
              <a:gdLst>
                <a:gd name="T0" fmla="*/ 122 w 186"/>
                <a:gd name="T1" fmla="*/ 160 h 185"/>
                <a:gd name="T2" fmla="*/ 122 w 186"/>
                <a:gd name="T3" fmla="*/ 152 h 185"/>
                <a:gd name="T4" fmla="*/ 59 w 186"/>
                <a:gd name="T5" fmla="*/ 156 h 185"/>
                <a:gd name="T6" fmla="*/ 63 w 186"/>
                <a:gd name="T7" fmla="*/ 143 h 185"/>
                <a:gd name="T8" fmla="*/ 110 w 186"/>
                <a:gd name="T9" fmla="*/ 139 h 185"/>
                <a:gd name="T10" fmla="*/ 63 w 186"/>
                <a:gd name="T11" fmla="*/ 135 h 185"/>
                <a:gd name="T12" fmla="*/ 63 w 186"/>
                <a:gd name="T13" fmla="*/ 143 h 185"/>
                <a:gd name="T14" fmla="*/ 152 w 186"/>
                <a:gd name="T15" fmla="*/ 50 h 185"/>
                <a:gd name="T16" fmla="*/ 143 w 186"/>
                <a:gd name="T17" fmla="*/ 0 h 185"/>
                <a:gd name="T18" fmla="*/ 34 w 186"/>
                <a:gd name="T19" fmla="*/ 8 h 185"/>
                <a:gd name="T20" fmla="*/ 25 w 186"/>
                <a:gd name="T21" fmla="*/ 50 h 185"/>
                <a:gd name="T22" fmla="*/ 0 w 186"/>
                <a:gd name="T23" fmla="*/ 143 h 185"/>
                <a:gd name="T24" fmla="*/ 34 w 186"/>
                <a:gd name="T25" fmla="*/ 169 h 185"/>
                <a:gd name="T26" fmla="*/ 42 w 186"/>
                <a:gd name="T27" fmla="*/ 185 h 185"/>
                <a:gd name="T28" fmla="*/ 152 w 186"/>
                <a:gd name="T29" fmla="*/ 177 h 185"/>
                <a:gd name="T30" fmla="*/ 160 w 186"/>
                <a:gd name="T31" fmla="*/ 169 h 185"/>
                <a:gd name="T32" fmla="*/ 186 w 186"/>
                <a:gd name="T33" fmla="*/ 76 h 185"/>
                <a:gd name="T34" fmla="*/ 42 w 186"/>
                <a:gd name="T35" fmla="*/ 8 h 185"/>
                <a:gd name="T36" fmla="*/ 143 w 186"/>
                <a:gd name="T37" fmla="*/ 50 h 185"/>
                <a:gd name="T38" fmla="*/ 42 w 186"/>
                <a:gd name="T39" fmla="*/ 8 h 185"/>
                <a:gd name="T40" fmla="*/ 42 w 186"/>
                <a:gd name="T41" fmla="*/ 177 h 185"/>
                <a:gd name="T42" fmla="*/ 143 w 186"/>
                <a:gd name="T43" fmla="*/ 126 h 185"/>
                <a:gd name="T44" fmla="*/ 177 w 186"/>
                <a:gd name="T45" fmla="*/ 143 h 185"/>
                <a:gd name="T46" fmla="*/ 152 w 186"/>
                <a:gd name="T47" fmla="*/ 160 h 185"/>
                <a:gd name="T48" fmla="*/ 143 w 186"/>
                <a:gd name="T49" fmla="*/ 118 h 185"/>
                <a:gd name="T50" fmla="*/ 34 w 186"/>
                <a:gd name="T51" fmla="*/ 126 h 185"/>
                <a:gd name="T52" fmla="*/ 25 w 186"/>
                <a:gd name="T53" fmla="*/ 160 h 185"/>
                <a:gd name="T54" fmla="*/ 8 w 186"/>
                <a:gd name="T55" fmla="*/ 76 h 185"/>
                <a:gd name="T56" fmla="*/ 160 w 186"/>
                <a:gd name="T57" fmla="*/ 59 h 185"/>
                <a:gd name="T58" fmla="*/ 177 w 186"/>
                <a:gd name="T59" fmla="*/ 143 h 185"/>
                <a:gd name="T60" fmla="*/ 143 w 186"/>
                <a:gd name="T61" fmla="*/ 84 h 185"/>
                <a:gd name="T62" fmla="*/ 160 w 186"/>
                <a:gd name="T63" fmla="*/ 84 h 185"/>
                <a:gd name="T64" fmla="*/ 127 w 186"/>
                <a:gd name="T65" fmla="*/ 76 h 185"/>
                <a:gd name="T66" fmla="*/ 127 w 186"/>
                <a:gd name="T67" fmla="*/ 93 h 185"/>
                <a:gd name="T68" fmla="*/ 127 w 186"/>
                <a:gd name="T69" fmla="*/ 7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6" h="185">
                  <a:moveTo>
                    <a:pt x="63" y="160"/>
                  </a:moveTo>
                  <a:cubicBezTo>
                    <a:pt x="122" y="160"/>
                    <a:pt x="122" y="160"/>
                    <a:pt x="122" y="160"/>
                  </a:cubicBezTo>
                  <a:cubicBezTo>
                    <a:pt x="125" y="160"/>
                    <a:pt x="127" y="158"/>
                    <a:pt x="127" y="156"/>
                  </a:cubicBezTo>
                  <a:cubicBezTo>
                    <a:pt x="127" y="154"/>
                    <a:pt x="125" y="152"/>
                    <a:pt x="122" y="152"/>
                  </a:cubicBezTo>
                  <a:cubicBezTo>
                    <a:pt x="63" y="152"/>
                    <a:pt x="63" y="152"/>
                    <a:pt x="63" y="152"/>
                  </a:cubicBezTo>
                  <a:cubicBezTo>
                    <a:pt x="61" y="152"/>
                    <a:pt x="59" y="154"/>
                    <a:pt x="59" y="156"/>
                  </a:cubicBezTo>
                  <a:cubicBezTo>
                    <a:pt x="59" y="158"/>
                    <a:pt x="61" y="160"/>
                    <a:pt x="63" y="160"/>
                  </a:cubicBezTo>
                  <a:close/>
                  <a:moveTo>
                    <a:pt x="63" y="143"/>
                  </a:moveTo>
                  <a:cubicBezTo>
                    <a:pt x="106" y="143"/>
                    <a:pt x="106" y="143"/>
                    <a:pt x="106" y="143"/>
                  </a:cubicBezTo>
                  <a:cubicBezTo>
                    <a:pt x="108" y="143"/>
                    <a:pt x="110" y="141"/>
                    <a:pt x="110" y="139"/>
                  </a:cubicBezTo>
                  <a:cubicBezTo>
                    <a:pt x="110" y="137"/>
                    <a:pt x="108" y="135"/>
                    <a:pt x="106" y="135"/>
                  </a:cubicBezTo>
                  <a:cubicBezTo>
                    <a:pt x="63" y="135"/>
                    <a:pt x="63" y="135"/>
                    <a:pt x="63" y="135"/>
                  </a:cubicBezTo>
                  <a:cubicBezTo>
                    <a:pt x="61" y="135"/>
                    <a:pt x="59" y="137"/>
                    <a:pt x="59" y="139"/>
                  </a:cubicBezTo>
                  <a:cubicBezTo>
                    <a:pt x="59" y="141"/>
                    <a:pt x="61" y="143"/>
                    <a:pt x="63" y="143"/>
                  </a:cubicBezTo>
                  <a:close/>
                  <a:moveTo>
                    <a:pt x="160" y="50"/>
                  </a:moveTo>
                  <a:cubicBezTo>
                    <a:pt x="152" y="50"/>
                    <a:pt x="152" y="50"/>
                    <a:pt x="152" y="50"/>
                  </a:cubicBezTo>
                  <a:cubicBezTo>
                    <a:pt x="152" y="8"/>
                    <a:pt x="152" y="8"/>
                    <a:pt x="152" y="8"/>
                  </a:cubicBezTo>
                  <a:cubicBezTo>
                    <a:pt x="152" y="4"/>
                    <a:pt x="148" y="0"/>
                    <a:pt x="143" y="0"/>
                  </a:cubicBezTo>
                  <a:cubicBezTo>
                    <a:pt x="42" y="0"/>
                    <a:pt x="42" y="0"/>
                    <a:pt x="42" y="0"/>
                  </a:cubicBezTo>
                  <a:cubicBezTo>
                    <a:pt x="38" y="0"/>
                    <a:pt x="34" y="4"/>
                    <a:pt x="34" y="8"/>
                  </a:cubicBezTo>
                  <a:cubicBezTo>
                    <a:pt x="34" y="50"/>
                    <a:pt x="34" y="50"/>
                    <a:pt x="34" y="50"/>
                  </a:cubicBezTo>
                  <a:cubicBezTo>
                    <a:pt x="25" y="50"/>
                    <a:pt x="25" y="50"/>
                    <a:pt x="25" y="50"/>
                  </a:cubicBezTo>
                  <a:cubicBezTo>
                    <a:pt x="11" y="50"/>
                    <a:pt x="0" y="62"/>
                    <a:pt x="0" y="76"/>
                  </a:cubicBezTo>
                  <a:cubicBezTo>
                    <a:pt x="0" y="143"/>
                    <a:pt x="0" y="143"/>
                    <a:pt x="0" y="143"/>
                  </a:cubicBezTo>
                  <a:cubicBezTo>
                    <a:pt x="0" y="157"/>
                    <a:pt x="11" y="169"/>
                    <a:pt x="25" y="169"/>
                  </a:cubicBezTo>
                  <a:cubicBezTo>
                    <a:pt x="34" y="169"/>
                    <a:pt x="34" y="169"/>
                    <a:pt x="34" y="169"/>
                  </a:cubicBezTo>
                  <a:cubicBezTo>
                    <a:pt x="34" y="177"/>
                    <a:pt x="34" y="177"/>
                    <a:pt x="34" y="177"/>
                  </a:cubicBezTo>
                  <a:cubicBezTo>
                    <a:pt x="34" y="182"/>
                    <a:pt x="38" y="185"/>
                    <a:pt x="42" y="185"/>
                  </a:cubicBezTo>
                  <a:cubicBezTo>
                    <a:pt x="143" y="185"/>
                    <a:pt x="143" y="185"/>
                    <a:pt x="143" y="185"/>
                  </a:cubicBezTo>
                  <a:cubicBezTo>
                    <a:pt x="148" y="185"/>
                    <a:pt x="152" y="182"/>
                    <a:pt x="152" y="177"/>
                  </a:cubicBezTo>
                  <a:cubicBezTo>
                    <a:pt x="152" y="169"/>
                    <a:pt x="152" y="169"/>
                    <a:pt x="152" y="169"/>
                  </a:cubicBezTo>
                  <a:cubicBezTo>
                    <a:pt x="160" y="169"/>
                    <a:pt x="160" y="169"/>
                    <a:pt x="160" y="169"/>
                  </a:cubicBezTo>
                  <a:cubicBezTo>
                    <a:pt x="174" y="169"/>
                    <a:pt x="186" y="157"/>
                    <a:pt x="186" y="143"/>
                  </a:cubicBezTo>
                  <a:cubicBezTo>
                    <a:pt x="186" y="76"/>
                    <a:pt x="186" y="76"/>
                    <a:pt x="186" y="76"/>
                  </a:cubicBezTo>
                  <a:cubicBezTo>
                    <a:pt x="186" y="62"/>
                    <a:pt x="174" y="50"/>
                    <a:pt x="160" y="50"/>
                  </a:cubicBezTo>
                  <a:close/>
                  <a:moveTo>
                    <a:pt x="42" y="8"/>
                  </a:moveTo>
                  <a:cubicBezTo>
                    <a:pt x="143" y="8"/>
                    <a:pt x="143" y="8"/>
                    <a:pt x="143" y="8"/>
                  </a:cubicBezTo>
                  <a:cubicBezTo>
                    <a:pt x="143" y="50"/>
                    <a:pt x="143" y="50"/>
                    <a:pt x="143" y="50"/>
                  </a:cubicBezTo>
                  <a:cubicBezTo>
                    <a:pt x="42" y="50"/>
                    <a:pt x="42" y="50"/>
                    <a:pt x="42" y="50"/>
                  </a:cubicBezTo>
                  <a:lnTo>
                    <a:pt x="42" y="8"/>
                  </a:lnTo>
                  <a:close/>
                  <a:moveTo>
                    <a:pt x="143" y="177"/>
                  </a:moveTo>
                  <a:cubicBezTo>
                    <a:pt x="42" y="177"/>
                    <a:pt x="42" y="177"/>
                    <a:pt x="42" y="177"/>
                  </a:cubicBezTo>
                  <a:cubicBezTo>
                    <a:pt x="42" y="126"/>
                    <a:pt x="42" y="126"/>
                    <a:pt x="42" y="126"/>
                  </a:cubicBezTo>
                  <a:cubicBezTo>
                    <a:pt x="143" y="126"/>
                    <a:pt x="143" y="126"/>
                    <a:pt x="143" y="126"/>
                  </a:cubicBezTo>
                  <a:lnTo>
                    <a:pt x="143" y="177"/>
                  </a:lnTo>
                  <a:close/>
                  <a:moveTo>
                    <a:pt x="177" y="143"/>
                  </a:moveTo>
                  <a:cubicBezTo>
                    <a:pt x="177" y="153"/>
                    <a:pt x="170" y="160"/>
                    <a:pt x="160" y="160"/>
                  </a:cubicBezTo>
                  <a:cubicBezTo>
                    <a:pt x="152" y="160"/>
                    <a:pt x="152" y="160"/>
                    <a:pt x="152" y="160"/>
                  </a:cubicBezTo>
                  <a:cubicBezTo>
                    <a:pt x="152" y="126"/>
                    <a:pt x="152" y="126"/>
                    <a:pt x="152" y="126"/>
                  </a:cubicBezTo>
                  <a:cubicBezTo>
                    <a:pt x="152" y="122"/>
                    <a:pt x="148" y="118"/>
                    <a:pt x="143" y="118"/>
                  </a:cubicBezTo>
                  <a:cubicBezTo>
                    <a:pt x="42" y="118"/>
                    <a:pt x="42" y="118"/>
                    <a:pt x="42" y="118"/>
                  </a:cubicBezTo>
                  <a:cubicBezTo>
                    <a:pt x="38" y="118"/>
                    <a:pt x="34" y="122"/>
                    <a:pt x="34" y="126"/>
                  </a:cubicBezTo>
                  <a:cubicBezTo>
                    <a:pt x="34" y="160"/>
                    <a:pt x="34" y="160"/>
                    <a:pt x="34" y="160"/>
                  </a:cubicBezTo>
                  <a:cubicBezTo>
                    <a:pt x="25" y="160"/>
                    <a:pt x="25" y="160"/>
                    <a:pt x="25" y="160"/>
                  </a:cubicBezTo>
                  <a:cubicBezTo>
                    <a:pt x="16" y="160"/>
                    <a:pt x="8" y="153"/>
                    <a:pt x="8" y="143"/>
                  </a:cubicBezTo>
                  <a:cubicBezTo>
                    <a:pt x="8" y="76"/>
                    <a:pt x="8" y="76"/>
                    <a:pt x="8" y="76"/>
                  </a:cubicBezTo>
                  <a:cubicBezTo>
                    <a:pt x="8" y="66"/>
                    <a:pt x="16" y="59"/>
                    <a:pt x="25" y="59"/>
                  </a:cubicBezTo>
                  <a:cubicBezTo>
                    <a:pt x="160" y="59"/>
                    <a:pt x="160" y="59"/>
                    <a:pt x="160" y="59"/>
                  </a:cubicBezTo>
                  <a:cubicBezTo>
                    <a:pt x="170" y="59"/>
                    <a:pt x="177" y="66"/>
                    <a:pt x="177" y="76"/>
                  </a:cubicBezTo>
                  <a:lnTo>
                    <a:pt x="177" y="143"/>
                  </a:lnTo>
                  <a:close/>
                  <a:moveTo>
                    <a:pt x="152" y="76"/>
                  </a:moveTo>
                  <a:cubicBezTo>
                    <a:pt x="147" y="76"/>
                    <a:pt x="143" y="79"/>
                    <a:pt x="143" y="84"/>
                  </a:cubicBezTo>
                  <a:cubicBezTo>
                    <a:pt x="143" y="89"/>
                    <a:pt x="147" y="93"/>
                    <a:pt x="152" y="93"/>
                  </a:cubicBezTo>
                  <a:cubicBezTo>
                    <a:pt x="157" y="93"/>
                    <a:pt x="160" y="89"/>
                    <a:pt x="160" y="84"/>
                  </a:cubicBezTo>
                  <a:cubicBezTo>
                    <a:pt x="160" y="79"/>
                    <a:pt x="157" y="76"/>
                    <a:pt x="152" y="76"/>
                  </a:cubicBezTo>
                  <a:close/>
                  <a:moveTo>
                    <a:pt x="127" y="76"/>
                  </a:moveTo>
                  <a:cubicBezTo>
                    <a:pt x="122" y="76"/>
                    <a:pt x="118" y="79"/>
                    <a:pt x="118" y="84"/>
                  </a:cubicBezTo>
                  <a:cubicBezTo>
                    <a:pt x="118" y="89"/>
                    <a:pt x="122" y="93"/>
                    <a:pt x="127" y="93"/>
                  </a:cubicBezTo>
                  <a:cubicBezTo>
                    <a:pt x="131" y="93"/>
                    <a:pt x="135" y="89"/>
                    <a:pt x="135" y="84"/>
                  </a:cubicBezTo>
                  <a:cubicBezTo>
                    <a:pt x="135" y="79"/>
                    <a:pt x="131" y="76"/>
                    <a:pt x="127" y="76"/>
                  </a:cubicBezTo>
                  <a:close/>
                </a:path>
              </a:pathLst>
            </a:custGeom>
            <a:solidFill>
              <a:schemeClr val="bg1"/>
            </a:solidFill>
            <a:ln>
              <a:noFill/>
            </a:ln>
          </p:spPr>
          <p:txBody>
            <a:bodyPr anchor="ctr"/>
            <a:lstStyle/>
            <a:p>
              <a:pPr algn="ctr"/>
              <a:endParaRPr>
                <a:cs typeface="+mn-ea"/>
                <a:sym typeface="+mn-lt"/>
              </a:endParaRPr>
            </a:p>
          </p:txBody>
        </p:sp>
        <p:sp>
          <p:nvSpPr>
            <p:cNvPr id="62" name="ïṡliďé">
              <a:extLst>
                <a:ext uri="{FF2B5EF4-FFF2-40B4-BE49-F238E27FC236}">
                  <a16:creationId xmlns:a16="http://schemas.microsoft.com/office/drawing/2014/main" id="{9C7E8902-40CE-4167-98E0-53A6D0CC8795}"/>
                </a:ext>
              </a:extLst>
            </p:cNvPr>
            <p:cNvSpPr>
              <a:spLocks/>
            </p:cNvSpPr>
            <p:nvPr/>
          </p:nvSpPr>
          <p:spPr bwMode="auto">
            <a:xfrm>
              <a:off x="5596570" y="3421273"/>
              <a:ext cx="216393" cy="216393"/>
            </a:xfrm>
            <a:custGeom>
              <a:avLst/>
              <a:gdLst>
                <a:gd name="T0" fmla="*/ 92 w 185"/>
                <a:gd name="T1" fmla="*/ 42 h 185"/>
                <a:gd name="T2" fmla="*/ 92 w 185"/>
                <a:gd name="T3" fmla="*/ 34 h 185"/>
                <a:gd name="T4" fmla="*/ 92 w 185"/>
                <a:gd name="T5" fmla="*/ 8 h 185"/>
                <a:gd name="T6" fmla="*/ 120 w 185"/>
                <a:gd name="T7" fmla="*/ 12 h 185"/>
                <a:gd name="T8" fmla="*/ 64 w 185"/>
                <a:gd name="T9" fmla="*/ 13 h 185"/>
                <a:gd name="T10" fmla="*/ 92 w 185"/>
                <a:gd name="T11" fmla="*/ 8 h 185"/>
                <a:gd name="T12" fmla="*/ 109 w 185"/>
                <a:gd name="T13" fmla="*/ 24 h 185"/>
                <a:gd name="T14" fmla="*/ 76 w 185"/>
                <a:gd name="T15" fmla="*/ 25 h 185"/>
                <a:gd name="T16" fmla="*/ 92 w 185"/>
                <a:gd name="T17" fmla="*/ 25 h 185"/>
                <a:gd name="T18" fmla="*/ 55 w 185"/>
                <a:gd name="T19" fmla="*/ 169 h 185"/>
                <a:gd name="T20" fmla="*/ 101 w 185"/>
                <a:gd name="T21" fmla="*/ 164 h 185"/>
                <a:gd name="T22" fmla="*/ 55 w 185"/>
                <a:gd name="T23" fmla="*/ 160 h 185"/>
                <a:gd name="T24" fmla="*/ 55 w 185"/>
                <a:gd name="T25" fmla="*/ 169 h 185"/>
                <a:gd name="T26" fmla="*/ 185 w 185"/>
                <a:gd name="T27" fmla="*/ 146 h 185"/>
                <a:gd name="T28" fmla="*/ 168 w 185"/>
                <a:gd name="T29" fmla="*/ 87 h 185"/>
                <a:gd name="T30" fmla="*/ 164 w 185"/>
                <a:gd name="T31" fmla="*/ 84 h 185"/>
                <a:gd name="T32" fmla="*/ 156 w 185"/>
                <a:gd name="T33" fmla="*/ 34 h 185"/>
                <a:gd name="T34" fmla="*/ 147 w 185"/>
                <a:gd name="T35" fmla="*/ 34 h 185"/>
                <a:gd name="T36" fmla="*/ 38 w 185"/>
                <a:gd name="T37" fmla="*/ 84 h 185"/>
                <a:gd name="T38" fmla="*/ 33 w 185"/>
                <a:gd name="T39" fmla="*/ 29 h 185"/>
                <a:gd name="T40" fmla="*/ 29 w 185"/>
                <a:gd name="T41" fmla="*/ 84 h 185"/>
                <a:gd name="T42" fmla="*/ 17 w 185"/>
                <a:gd name="T43" fmla="*/ 87 h 185"/>
                <a:gd name="T44" fmla="*/ 0 w 185"/>
                <a:gd name="T45" fmla="*/ 146 h 185"/>
                <a:gd name="T46" fmla="*/ 0 w 185"/>
                <a:gd name="T47" fmla="*/ 147 h 185"/>
                <a:gd name="T48" fmla="*/ 0 w 185"/>
                <a:gd name="T49" fmla="*/ 156 h 185"/>
                <a:gd name="T50" fmla="*/ 0 w 185"/>
                <a:gd name="T51" fmla="*/ 169 h 185"/>
                <a:gd name="T52" fmla="*/ 168 w 185"/>
                <a:gd name="T53" fmla="*/ 185 h 185"/>
                <a:gd name="T54" fmla="*/ 185 w 185"/>
                <a:gd name="T55" fmla="*/ 160 h 185"/>
                <a:gd name="T56" fmla="*/ 185 w 185"/>
                <a:gd name="T57" fmla="*/ 156 h 185"/>
                <a:gd name="T58" fmla="*/ 24 w 185"/>
                <a:gd name="T59" fmla="*/ 93 h 185"/>
                <a:gd name="T60" fmla="*/ 176 w 185"/>
                <a:gd name="T61" fmla="*/ 143 h 185"/>
                <a:gd name="T62" fmla="*/ 24 w 185"/>
                <a:gd name="T63" fmla="*/ 93 h 185"/>
                <a:gd name="T64" fmla="*/ 168 w 185"/>
                <a:gd name="T65" fmla="*/ 177 h 185"/>
                <a:gd name="T66" fmla="*/ 8 w 185"/>
                <a:gd name="T67" fmla="*/ 169 h 185"/>
                <a:gd name="T68" fmla="*/ 177 w 185"/>
                <a:gd name="T69" fmla="*/ 152 h 185"/>
                <a:gd name="T70" fmla="*/ 21 w 185"/>
                <a:gd name="T71" fmla="*/ 169 h 185"/>
                <a:gd name="T72" fmla="*/ 21 w 185"/>
                <a:gd name="T73" fmla="*/ 160 h 185"/>
                <a:gd name="T74" fmla="*/ 21 w 185"/>
                <a:gd name="T75" fmla="*/ 169 h 185"/>
                <a:gd name="T76" fmla="*/ 42 w 185"/>
                <a:gd name="T77" fmla="*/ 164 h 185"/>
                <a:gd name="T78" fmla="*/ 33 w 185"/>
                <a:gd name="T79" fmla="*/ 16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5" h="185">
                  <a:moveTo>
                    <a:pt x="88" y="38"/>
                  </a:moveTo>
                  <a:cubicBezTo>
                    <a:pt x="88" y="40"/>
                    <a:pt x="90" y="42"/>
                    <a:pt x="92" y="42"/>
                  </a:cubicBezTo>
                  <a:cubicBezTo>
                    <a:pt x="95" y="42"/>
                    <a:pt x="97" y="40"/>
                    <a:pt x="97" y="38"/>
                  </a:cubicBezTo>
                  <a:cubicBezTo>
                    <a:pt x="97" y="35"/>
                    <a:pt x="95" y="34"/>
                    <a:pt x="92" y="34"/>
                  </a:cubicBezTo>
                  <a:cubicBezTo>
                    <a:pt x="90" y="34"/>
                    <a:pt x="88" y="35"/>
                    <a:pt x="88" y="38"/>
                  </a:cubicBezTo>
                  <a:close/>
                  <a:moveTo>
                    <a:pt x="92" y="8"/>
                  </a:moveTo>
                  <a:cubicBezTo>
                    <a:pt x="101" y="8"/>
                    <a:pt x="109" y="12"/>
                    <a:pt x="114" y="18"/>
                  </a:cubicBezTo>
                  <a:cubicBezTo>
                    <a:pt x="120" y="12"/>
                    <a:pt x="120" y="12"/>
                    <a:pt x="120" y="12"/>
                  </a:cubicBezTo>
                  <a:cubicBezTo>
                    <a:pt x="113" y="4"/>
                    <a:pt x="103" y="0"/>
                    <a:pt x="92" y="0"/>
                  </a:cubicBezTo>
                  <a:cubicBezTo>
                    <a:pt x="81" y="0"/>
                    <a:pt x="71" y="5"/>
                    <a:pt x="64" y="13"/>
                  </a:cubicBezTo>
                  <a:cubicBezTo>
                    <a:pt x="70" y="19"/>
                    <a:pt x="70" y="19"/>
                    <a:pt x="70" y="19"/>
                  </a:cubicBezTo>
                  <a:cubicBezTo>
                    <a:pt x="75" y="12"/>
                    <a:pt x="83" y="8"/>
                    <a:pt x="92" y="8"/>
                  </a:cubicBezTo>
                  <a:close/>
                  <a:moveTo>
                    <a:pt x="103" y="30"/>
                  </a:moveTo>
                  <a:cubicBezTo>
                    <a:pt x="109" y="24"/>
                    <a:pt x="109" y="24"/>
                    <a:pt x="109" y="24"/>
                  </a:cubicBezTo>
                  <a:cubicBezTo>
                    <a:pt x="105" y="20"/>
                    <a:pt x="99" y="17"/>
                    <a:pt x="92" y="17"/>
                  </a:cubicBezTo>
                  <a:cubicBezTo>
                    <a:pt x="86" y="17"/>
                    <a:pt x="80" y="20"/>
                    <a:pt x="76" y="25"/>
                  </a:cubicBezTo>
                  <a:cubicBezTo>
                    <a:pt x="82" y="31"/>
                    <a:pt x="82" y="31"/>
                    <a:pt x="82" y="31"/>
                  </a:cubicBezTo>
                  <a:cubicBezTo>
                    <a:pt x="84" y="28"/>
                    <a:pt x="88" y="25"/>
                    <a:pt x="92" y="25"/>
                  </a:cubicBezTo>
                  <a:cubicBezTo>
                    <a:pt x="97" y="25"/>
                    <a:pt x="101" y="27"/>
                    <a:pt x="103" y="30"/>
                  </a:cubicBezTo>
                  <a:close/>
                  <a:moveTo>
                    <a:pt x="55" y="169"/>
                  </a:moveTo>
                  <a:cubicBezTo>
                    <a:pt x="97" y="169"/>
                    <a:pt x="97" y="169"/>
                    <a:pt x="97" y="169"/>
                  </a:cubicBezTo>
                  <a:cubicBezTo>
                    <a:pt x="99" y="169"/>
                    <a:pt x="101" y="167"/>
                    <a:pt x="101" y="164"/>
                  </a:cubicBezTo>
                  <a:cubicBezTo>
                    <a:pt x="101" y="162"/>
                    <a:pt x="99" y="160"/>
                    <a:pt x="97" y="160"/>
                  </a:cubicBezTo>
                  <a:cubicBezTo>
                    <a:pt x="55" y="160"/>
                    <a:pt x="55" y="160"/>
                    <a:pt x="55" y="160"/>
                  </a:cubicBezTo>
                  <a:cubicBezTo>
                    <a:pt x="52" y="160"/>
                    <a:pt x="50" y="162"/>
                    <a:pt x="50" y="164"/>
                  </a:cubicBezTo>
                  <a:cubicBezTo>
                    <a:pt x="50" y="167"/>
                    <a:pt x="52" y="169"/>
                    <a:pt x="55" y="169"/>
                  </a:cubicBezTo>
                  <a:close/>
                  <a:moveTo>
                    <a:pt x="185" y="147"/>
                  </a:moveTo>
                  <a:cubicBezTo>
                    <a:pt x="185" y="147"/>
                    <a:pt x="185" y="146"/>
                    <a:pt x="185" y="146"/>
                  </a:cubicBezTo>
                  <a:cubicBezTo>
                    <a:pt x="185" y="146"/>
                    <a:pt x="185" y="146"/>
                    <a:pt x="185" y="146"/>
                  </a:cubicBezTo>
                  <a:cubicBezTo>
                    <a:pt x="168" y="87"/>
                    <a:pt x="168" y="87"/>
                    <a:pt x="168" y="87"/>
                  </a:cubicBezTo>
                  <a:cubicBezTo>
                    <a:pt x="168" y="87"/>
                    <a:pt x="168" y="87"/>
                    <a:pt x="168" y="87"/>
                  </a:cubicBezTo>
                  <a:cubicBezTo>
                    <a:pt x="167" y="85"/>
                    <a:pt x="166" y="84"/>
                    <a:pt x="164" y="84"/>
                  </a:cubicBezTo>
                  <a:cubicBezTo>
                    <a:pt x="156" y="84"/>
                    <a:pt x="156" y="84"/>
                    <a:pt x="156" y="84"/>
                  </a:cubicBezTo>
                  <a:cubicBezTo>
                    <a:pt x="156" y="34"/>
                    <a:pt x="156" y="34"/>
                    <a:pt x="156" y="34"/>
                  </a:cubicBezTo>
                  <a:cubicBezTo>
                    <a:pt x="156" y="31"/>
                    <a:pt x="154" y="29"/>
                    <a:pt x="152" y="29"/>
                  </a:cubicBezTo>
                  <a:cubicBezTo>
                    <a:pt x="149" y="29"/>
                    <a:pt x="147" y="31"/>
                    <a:pt x="147" y="34"/>
                  </a:cubicBezTo>
                  <a:cubicBezTo>
                    <a:pt x="147" y="84"/>
                    <a:pt x="147" y="84"/>
                    <a:pt x="147" y="84"/>
                  </a:cubicBezTo>
                  <a:cubicBezTo>
                    <a:pt x="38" y="84"/>
                    <a:pt x="38" y="84"/>
                    <a:pt x="38" y="84"/>
                  </a:cubicBezTo>
                  <a:cubicBezTo>
                    <a:pt x="38" y="34"/>
                    <a:pt x="38" y="34"/>
                    <a:pt x="38" y="34"/>
                  </a:cubicBezTo>
                  <a:cubicBezTo>
                    <a:pt x="38" y="31"/>
                    <a:pt x="36" y="29"/>
                    <a:pt x="33" y="29"/>
                  </a:cubicBezTo>
                  <a:cubicBezTo>
                    <a:pt x="31" y="29"/>
                    <a:pt x="29" y="31"/>
                    <a:pt x="29" y="34"/>
                  </a:cubicBezTo>
                  <a:cubicBezTo>
                    <a:pt x="29" y="84"/>
                    <a:pt x="29" y="84"/>
                    <a:pt x="29" y="84"/>
                  </a:cubicBezTo>
                  <a:cubicBezTo>
                    <a:pt x="21" y="84"/>
                    <a:pt x="21" y="84"/>
                    <a:pt x="21" y="84"/>
                  </a:cubicBezTo>
                  <a:cubicBezTo>
                    <a:pt x="19" y="84"/>
                    <a:pt x="17" y="85"/>
                    <a:pt x="17" y="87"/>
                  </a:cubicBezTo>
                  <a:cubicBezTo>
                    <a:pt x="17" y="87"/>
                    <a:pt x="17" y="87"/>
                    <a:pt x="17" y="87"/>
                  </a:cubicBezTo>
                  <a:cubicBezTo>
                    <a:pt x="0" y="146"/>
                    <a:pt x="0" y="146"/>
                    <a:pt x="0" y="146"/>
                  </a:cubicBezTo>
                  <a:cubicBezTo>
                    <a:pt x="0" y="146"/>
                    <a:pt x="0" y="146"/>
                    <a:pt x="0" y="146"/>
                  </a:cubicBezTo>
                  <a:cubicBezTo>
                    <a:pt x="0" y="146"/>
                    <a:pt x="0" y="147"/>
                    <a:pt x="0" y="147"/>
                  </a:cubicBezTo>
                  <a:cubicBezTo>
                    <a:pt x="0" y="156"/>
                    <a:pt x="0" y="156"/>
                    <a:pt x="0" y="156"/>
                  </a:cubicBezTo>
                  <a:cubicBezTo>
                    <a:pt x="0" y="156"/>
                    <a:pt x="0" y="156"/>
                    <a:pt x="0" y="156"/>
                  </a:cubicBezTo>
                  <a:cubicBezTo>
                    <a:pt x="0" y="157"/>
                    <a:pt x="0" y="159"/>
                    <a:pt x="0" y="160"/>
                  </a:cubicBezTo>
                  <a:cubicBezTo>
                    <a:pt x="0" y="169"/>
                    <a:pt x="0" y="169"/>
                    <a:pt x="0" y="169"/>
                  </a:cubicBezTo>
                  <a:cubicBezTo>
                    <a:pt x="0" y="178"/>
                    <a:pt x="7" y="185"/>
                    <a:pt x="17" y="185"/>
                  </a:cubicBezTo>
                  <a:cubicBezTo>
                    <a:pt x="168" y="185"/>
                    <a:pt x="168" y="185"/>
                    <a:pt x="168" y="185"/>
                  </a:cubicBezTo>
                  <a:cubicBezTo>
                    <a:pt x="178" y="185"/>
                    <a:pt x="185" y="178"/>
                    <a:pt x="185" y="169"/>
                  </a:cubicBezTo>
                  <a:cubicBezTo>
                    <a:pt x="185" y="160"/>
                    <a:pt x="185" y="160"/>
                    <a:pt x="185" y="160"/>
                  </a:cubicBezTo>
                  <a:cubicBezTo>
                    <a:pt x="185" y="159"/>
                    <a:pt x="185" y="157"/>
                    <a:pt x="185" y="156"/>
                  </a:cubicBezTo>
                  <a:cubicBezTo>
                    <a:pt x="185" y="156"/>
                    <a:pt x="185" y="156"/>
                    <a:pt x="185" y="156"/>
                  </a:cubicBezTo>
                  <a:lnTo>
                    <a:pt x="185" y="147"/>
                  </a:lnTo>
                  <a:close/>
                  <a:moveTo>
                    <a:pt x="24" y="93"/>
                  </a:moveTo>
                  <a:cubicBezTo>
                    <a:pt x="161" y="93"/>
                    <a:pt x="161" y="93"/>
                    <a:pt x="161" y="93"/>
                  </a:cubicBezTo>
                  <a:cubicBezTo>
                    <a:pt x="176" y="143"/>
                    <a:pt x="176" y="143"/>
                    <a:pt x="176" y="143"/>
                  </a:cubicBezTo>
                  <a:cubicBezTo>
                    <a:pt x="9" y="143"/>
                    <a:pt x="9" y="143"/>
                    <a:pt x="9" y="143"/>
                  </a:cubicBezTo>
                  <a:lnTo>
                    <a:pt x="24" y="93"/>
                  </a:lnTo>
                  <a:close/>
                  <a:moveTo>
                    <a:pt x="177" y="169"/>
                  </a:moveTo>
                  <a:cubicBezTo>
                    <a:pt x="177" y="173"/>
                    <a:pt x="173" y="177"/>
                    <a:pt x="168" y="177"/>
                  </a:cubicBezTo>
                  <a:cubicBezTo>
                    <a:pt x="17" y="177"/>
                    <a:pt x="17" y="177"/>
                    <a:pt x="17" y="177"/>
                  </a:cubicBezTo>
                  <a:cubicBezTo>
                    <a:pt x="12" y="177"/>
                    <a:pt x="8" y="173"/>
                    <a:pt x="8" y="169"/>
                  </a:cubicBezTo>
                  <a:cubicBezTo>
                    <a:pt x="8" y="152"/>
                    <a:pt x="8" y="152"/>
                    <a:pt x="8" y="152"/>
                  </a:cubicBezTo>
                  <a:cubicBezTo>
                    <a:pt x="177" y="152"/>
                    <a:pt x="177" y="152"/>
                    <a:pt x="177" y="152"/>
                  </a:cubicBezTo>
                  <a:lnTo>
                    <a:pt x="177" y="169"/>
                  </a:lnTo>
                  <a:close/>
                  <a:moveTo>
                    <a:pt x="21" y="169"/>
                  </a:moveTo>
                  <a:cubicBezTo>
                    <a:pt x="23" y="169"/>
                    <a:pt x="25" y="167"/>
                    <a:pt x="25" y="164"/>
                  </a:cubicBezTo>
                  <a:cubicBezTo>
                    <a:pt x="25" y="162"/>
                    <a:pt x="23" y="160"/>
                    <a:pt x="21" y="160"/>
                  </a:cubicBezTo>
                  <a:cubicBezTo>
                    <a:pt x="18" y="160"/>
                    <a:pt x="17" y="162"/>
                    <a:pt x="17" y="164"/>
                  </a:cubicBezTo>
                  <a:cubicBezTo>
                    <a:pt x="17" y="167"/>
                    <a:pt x="18" y="169"/>
                    <a:pt x="21" y="169"/>
                  </a:cubicBezTo>
                  <a:close/>
                  <a:moveTo>
                    <a:pt x="38" y="169"/>
                  </a:moveTo>
                  <a:cubicBezTo>
                    <a:pt x="40" y="169"/>
                    <a:pt x="42" y="167"/>
                    <a:pt x="42" y="164"/>
                  </a:cubicBezTo>
                  <a:cubicBezTo>
                    <a:pt x="42" y="162"/>
                    <a:pt x="40" y="160"/>
                    <a:pt x="38" y="160"/>
                  </a:cubicBezTo>
                  <a:cubicBezTo>
                    <a:pt x="35" y="160"/>
                    <a:pt x="33" y="162"/>
                    <a:pt x="33" y="164"/>
                  </a:cubicBezTo>
                  <a:cubicBezTo>
                    <a:pt x="33" y="167"/>
                    <a:pt x="35" y="169"/>
                    <a:pt x="38" y="169"/>
                  </a:cubicBezTo>
                  <a:close/>
                </a:path>
              </a:pathLst>
            </a:custGeom>
            <a:solidFill>
              <a:schemeClr val="bg1"/>
            </a:solidFill>
            <a:ln>
              <a:noFill/>
            </a:ln>
          </p:spPr>
          <p:txBody>
            <a:bodyPr anchor="ctr"/>
            <a:lstStyle/>
            <a:p>
              <a:pPr algn="ctr"/>
              <a:endParaRPr>
                <a:cs typeface="+mn-ea"/>
                <a:sym typeface="+mn-lt"/>
              </a:endParaRPr>
            </a:p>
          </p:txBody>
        </p:sp>
        <p:sp>
          <p:nvSpPr>
            <p:cNvPr id="63" name="î$ḷîďè">
              <a:extLst>
                <a:ext uri="{FF2B5EF4-FFF2-40B4-BE49-F238E27FC236}">
                  <a16:creationId xmlns:a16="http://schemas.microsoft.com/office/drawing/2014/main" id="{F41C000B-9EF6-49E6-86BC-1127F309B188}"/>
                </a:ext>
              </a:extLst>
            </p:cNvPr>
            <p:cNvSpPr>
              <a:spLocks/>
            </p:cNvSpPr>
            <p:nvPr/>
          </p:nvSpPr>
          <p:spPr bwMode="auto">
            <a:xfrm>
              <a:off x="6354706" y="3447132"/>
              <a:ext cx="217034" cy="217033"/>
            </a:xfrm>
            <a:custGeom>
              <a:avLst/>
              <a:gdLst>
                <a:gd name="T0" fmla="*/ 160 w 186"/>
                <a:gd name="T1" fmla="*/ 13 h 186"/>
                <a:gd name="T2" fmla="*/ 135 w 186"/>
                <a:gd name="T3" fmla="*/ 13 h 186"/>
                <a:gd name="T4" fmla="*/ 70 w 186"/>
                <a:gd name="T5" fmla="*/ 35 h 186"/>
                <a:gd name="T6" fmla="*/ 0 w 186"/>
                <a:gd name="T7" fmla="*/ 51 h 186"/>
                <a:gd name="T8" fmla="*/ 8 w 186"/>
                <a:gd name="T9" fmla="*/ 118 h 186"/>
                <a:gd name="T10" fmla="*/ 51 w 186"/>
                <a:gd name="T11" fmla="*/ 182 h 186"/>
                <a:gd name="T12" fmla="*/ 55 w 186"/>
                <a:gd name="T13" fmla="*/ 186 h 186"/>
                <a:gd name="T14" fmla="*/ 93 w 186"/>
                <a:gd name="T15" fmla="*/ 182 h 186"/>
                <a:gd name="T16" fmla="*/ 93 w 186"/>
                <a:gd name="T17" fmla="*/ 181 h 186"/>
                <a:gd name="T18" fmla="*/ 135 w 186"/>
                <a:gd name="T19" fmla="*/ 145 h 186"/>
                <a:gd name="T20" fmla="*/ 148 w 186"/>
                <a:gd name="T21" fmla="*/ 160 h 186"/>
                <a:gd name="T22" fmla="*/ 160 w 186"/>
                <a:gd name="T23" fmla="*/ 106 h 186"/>
                <a:gd name="T24" fmla="*/ 160 w 186"/>
                <a:gd name="T25" fmla="*/ 55 h 186"/>
                <a:gd name="T26" fmla="*/ 8 w 186"/>
                <a:gd name="T27" fmla="*/ 93 h 186"/>
                <a:gd name="T28" fmla="*/ 34 w 186"/>
                <a:gd name="T29" fmla="*/ 89 h 186"/>
                <a:gd name="T30" fmla="*/ 8 w 186"/>
                <a:gd name="T31" fmla="*/ 85 h 186"/>
                <a:gd name="T32" fmla="*/ 21 w 186"/>
                <a:gd name="T33" fmla="*/ 76 h 186"/>
                <a:gd name="T34" fmla="*/ 21 w 186"/>
                <a:gd name="T35" fmla="*/ 68 h 186"/>
                <a:gd name="T36" fmla="*/ 8 w 186"/>
                <a:gd name="T37" fmla="*/ 51 h 186"/>
                <a:gd name="T38" fmla="*/ 67 w 186"/>
                <a:gd name="T39" fmla="*/ 116 h 186"/>
                <a:gd name="T40" fmla="*/ 54 w 186"/>
                <a:gd name="T41" fmla="*/ 160 h 186"/>
                <a:gd name="T42" fmla="*/ 70 w 186"/>
                <a:gd name="T43" fmla="*/ 125 h 186"/>
                <a:gd name="T44" fmla="*/ 80 w 186"/>
                <a:gd name="T45" fmla="*/ 160 h 186"/>
                <a:gd name="T46" fmla="*/ 81 w 186"/>
                <a:gd name="T47" fmla="*/ 169 h 186"/>
                <a:gd name="T48" fmla="*/ 58 w 186"/>
                <a:gd name="T49" fmla="*/ 177 h 186"/>
                <a:gd name="T50" fmla="*/ 81 w 186"/>
                <a:gd name="T51" fmla="*/ 169 h 186"/>
                <a:gd name="T52" fmla="*/ 76 w 186"/>
                <a:gd name="T53" fmla="*/ 118 h 186"/>
                <a:gd name="T54" fmla="*/ 135 w 186"/>
                <a:gd name="T55" fmla="*/ 25 h 186"/>
                <a:gd name="T56" fmla="*/ 152 w 186"/>
                <a:gd name="T57" fmla="*/ 148 h 186"/>
                <a:gd name="T58" fmla="*/ 143 w 186"/>
                <a:gd name="T59" fmla="*/ 148 h 186"/>
                <a:gd name="T60" fmla="*/ 148 w 186"/>
                <a:gd name="T61" fmla="*/ 9 h 186"/>
                <a:gd name="T62" fmla="*/ 152 w 186"/>
                <a:gd name="T63" fmla="*/ 148 h 186"/>
                <a:gd name="T64" fmla="*/ 160 w 186"/>
                <a:gd name="T65" fmla="*/ 63 h 186"/>
                <a:gd name="T66" fmla="*/ 160 w 186"/>
                <a:gd name="T67" fmla="*/ 9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 h="186">
                  <a:moveTo>
                    <a:pt x="160" y="55"/>
                  </a:moveTo>
                  <a:cubicBezTo>
                    <a:pt x="160" y="13"/>
                    <a:pt x="160" y="13"/>
                    <a:pt x="160" y="13"/>
                  </a:cubicBezTo>
                  <a:cubicBezTo>
                    <a:pt x="160" y="6"/>
                    <a:pt x="155" y="0"/>
                    <a:pt x="148" y="0"/>
                  </a:cubicBezTo>
                  <a:cubicBezTo>
                    <a:pt x="141" y="0"/>
                    <a:pt x="135" y="6"/>
                    <a:pt x="135" y="13"/>
                  </a:cubicBezTo>
                  <a:cubicBezTo>
                    <a:pt x="135" y="16"/>
                    <a:pt x="135" y="16"/>
                    <a:pt x="135" y="16"/>
                  </a:cubicBezTo>
                  <a:cubicBezTo>
                    <a:pt x="70" y="35"/>
                    <a:pt x="70" y="35"/>
                    <a:pt x="70" y="35"/>
                  </a:cubicBezTo>
                  <a:cubicBezTo>
                    <a:pt x="8" y="42"/>
                    <a:pt x="8" y="42"/>
                    <a:pt x="8" y="42"/>
                  </a:cubicBezTo>
                  <a:cubicBezTo>
                    <a:pt x="4" y="42"/>
                    <a:pt x="0" y="46"/>
                    <a:pt x="0" y="51"/>
                  </a:cubicBezTo>
                  <a:cubicBezTo>
                    <a:pt x="0" y="110"/>
                    <a:pt x="0" y="110"/>
                    <a:pt x="0" y="110"/>
                  </a:cubicBezTo>
                  <a:cubicBezTo>
                    <a:pt x="0" y="114"/>
                    <a:pt x="4" y="118"/>
                    <a:pt x="8" y="118"/>
                  </a:cubicBezTo>
                  <a:cubicBezTo>
                    <a:pt x="37" y="121"/>
                    <a:pt x="37" y="121"/>
                    <a:pt x="37" y="121"/>
                  </a:cubicBezTo>
                  <a:cubicBezTo>
                    <a:pt x="51" y="182"/>
                    <a:pt x="51" y="182"/>
                    <a:pt x="51" y="182"/>
                  </a:cubicBezTo>
                  <a:cubicBezTo>
                    <a:pt x="51" y="182"/>
                    <a:pt x="51" y="182"/>
                    <a:pt x="51" y="182"/>
                  </a:cubicBezTo>
                  <a:cubicBezTo>
                    <a:pt x="51" y="184"/>
                    <a:pt x="53" y="186"/>
                    <a:pt x="55" y="186"/>
                  </a:cubicBezTo>
                  <a:cubicBezTo>
                    <a:pt x="89" y="186"/>
                    <a:pt x="89" y="186"/>
                    <a:pt x="89" y="186"/>
                  </a:cubicBezTo>
                  <a:cubicBezTo>
                    <a:pt x="91" y="186"/>
                    <a:pt x="93" y="184"/>
                    <a:pt x="93" y="182"/>
                  </a:cubicBezTo>
                  <a:cubicBezTo>
                    <a:pt x="93" y="181"/>
                    <a:pt x="93" y="181"/>
                    <a:pt x="93" y="181"/>
                  </a:cubicBezTo>
                  <a:cubicBezTo>
                    <a:pt x="93" y="181"/>
                    <a:pt x="93" y="181"/>
                    <a:pt x="93" y="181"/>
                  </a:cubicBezTo>
                  <a:cubicBezTo>
                    <a:pt x="81" y="128"/>
                    <a:pt x="81" y="128"/>
                    <a:pt x="81" y="128"/>
                  </a:cubicBezTo>
                  <a:cubicBezTo>
                    <a:pt x="135" y="145"/>
                    <a:pt x="135" y="145"/>
                    <a:pt x="135" y="145"/>
                  </a:cubicBezTo>
                  <a:cubicBezTo>
                    <a:pt x="135" y="148"/>
                    <a:pt x="135" y="148"/>
                    <a:pt x="135" y="148"/>
                  </a:cubicBezTo>
                  <a:cubicBezTo>
                    <a:pt x="135" y="155"/>
                    <a:pt x="141" y="160"/>
                    <a:pt x="148" y="160"/>
                  </a:cubicBezTo>
                  <a:cubicBezTo>
                    <a:pt x="155" y="160"/>
                    <a:pt x="160" y="155"/>
                    <a:pt x="160" y="148"/>
                  </a:cubicBezTo>
                  <a:cubicBezTo>
                    <a:pt x="160" y="106"/>
                    <a:pt x="160" y="106"/>
                    <a:pt x="160" y="106"/>
                  </a:cubicBezTo>
                  <a:cubicBezTo>
                    <a:pt x="174" y="106"/>
                    <a:pt x="186" y="94"/>
                    <a:pt x="186" y="80"/>
                  </a:cubicBezTo>
                  <a:cubicBezTo>
                    <a:pt x="186" y="66"/>
                    <a:pt x="174" y="55"/>
                    <a:pt x="160" y="55"/>
                  </a:cubicBezTo>
                  <a:close/>
                  <a:moveTo>
                    <a:pt x="8" y="110"/>
                  </a:moveTo>
                  <a:cubicBezTo>
                    <a:pt x="8" y="93"/>
                    <a:pt x="8" y="93"/>
                    <a:pt x="8" y="93"/>
                  </a:cubicBezTo>
                  <a:cubicBezTo>
                    <a:pt x="29" y="93"/>
                    <a:pt x="29" y="93"/>
                    <a:pt x="29" y="93"/>
                  </a:cubicBezTo>
                  <a:cubicBezTo>
                    <a:pt x="32" y="93"/>
                    <a:pt x="34" y="91"/>
                    <a:pt x="34" y="89"/>
                  </a:cubicBezTo>
                  <a:cubicBezTo>
                    <a:pt x="34" y="86"/>
                    <a:pt x="32" y="85"/>
                    <a:pt x="29" y="85"/>
                  </a:cubicBezTo>
                  <a:cubicBezTo>
                    <a:pt x="8" y="85"/>
                    <a:pt x="8" y="85"/>
                    <a:pt x="8" y="85"/>
                  </a:cubicBezTo>
                  <a:cubicBezTo>
                    <a:pt x="8" y="76"/>
                    <a:pt x="8" y="76"/>
                    <a:pt x="8" y="76"/>
                  </a:cubicBezTo>
                  <a:cubicBezTo>
                    <a:pt x="21" y="76"/>
                    <a:pt x="21" y="76"/>
                    <a:pt x="21" y="76"/>
                  </a:cubicBezTo>
                  <a:cubicBezTo>
                    <a:pt x="23" y="76"/>
                    <a:pt x="25" y="74"/>
                    <a:pt x="25" y="72"/>
                  </a:cubicBezTo>
                  <a:cubicBezTo>
                    <a:pt x="25" y="70"/>
                    <a:pt x="23" y="68"/>
                    <a:pt x="21" y="68"/>
                  </a:cubicBezTo>
                  <a:cubicBezTo>
                    <a:pt x="8" y="68"/>
                    <a:pt x="8" y="68"/>
                    <a:pt x="8" y="68"/>
                  </a:cubicBezTo>
                  <a:cubicBezTo>
                    <a:pt x="8" y="51"/>
                    <a:pt x="8" y="51"/>
                    <a:pt x="8" y="51"/>
                  </a:cubicBezTo>
                  <a:cubicBezTo>
                    <a:pt x="67" y="44"/>
                    <a:pt x="67" y="44"/>
                    <a:pt x="67" y="44"/>
                  </a:cubicBezTo>
                  <a:cubicBezTo>
                    <a:pt x="67" y="116"/>
                    <a:pt x="67" y="116"/>
                    <a:pt x="67" y="116"/>
                  </a:cubicBezTo>
                  <a:lnTo>
                    <a:pt x="8" y="110"/>
                  </a:lnTo>
                  <a:close/>
                  <a:moveTo>
                    <a:pt x="54" y="160"/>
                  </a:moveTo>
                  <a:cubicBezTo>
                    <a:pt x="46" y="122"/>
                    <a:pt x="46" y="122"/>
                    <a:pt x="46" y="122"/>
                  </a:cubicBezTo>
                  <a:cubicBezTo>
                    <a:pt x="70" y="125"/>
                    <a:pt x="70" y="125"/>
                    <a:pt x="70" y="125"/>
                  </a:cubicBezTo>
                  <a:cubicBezTo>
                    <a:pt x="72" y="126"/>
                    <a:pt x="72" y="126"/>
                    <a:pt x="72" y="126"/>
                  </a:cubicBezTo>
                  <a:cubicBezTo>
                    <a:pt x="80" y="160"/>
                    <a:pt x="80" y="160"/>
                    <a:pt x="80" y="160"/>
                  </a:cubicBezTo>
                  <a:lnTo>
                    <a:pt x="54" y="160"/>
                  </a:lnTo>
                  <a:close/>
                  <a:moveTo>
                    <a:pt x="81" y="169"/>
                  </a:moveTo>
                  <a:cubicBezTo>
                    <a:pt x="83" y="177"/>
                    <a:pt x="83" y="177"/>
                    <a:pt x="83" y="177"/>
                  </a:cubicBezTo>
                  <a:cubicBezTo>
                    <a:pt x="58" y="177"/>
                    <a:pt x="58" y="177"/>
                    <a:pt x="58" y="177"/>
                  </a:cubicBezTo>
                  <a:cubicBezTo>
                    <a:pt x="56" y="169"/>
                    <a:pt x="56" y="169"/>
                    <a:pt x="56" y="169"/>
                  </a:cubicBezTo>
                  <a:lnTo>
                    <a:pt x="81" y="169"/>
                  </a:lnTo>
                  <a:close/>
                  <a:moveTo>
                    <a:pt x="135" y="136"/>
                  </a:moveTo>
                  <a:cubicBezTo>
                    <a:pt x="76" y="118"/>
                    <a:pt x="76" y="118"/>
                    <a:pt x="76" y="118"/>
                  </a:cubicBezTo>
                  <a:cubicBezTo>
                    <a:pt x="76" y="43"/>
                    <a:pt x="76" y="43"/>
                    <a:pt x="76" y="43"/>
                  </a:cubicBezTo>
                  <a:cubicBezTo>
                    <a:pt x="135" y="25"/>
                    <a:pt x="135" y="25"/>
                    <a:pt x="135" y="25"/>
                  </a:cubicBezTo>
                  <a:lnTo>
                    <a:pt x="135" y="136"/>
                  </a:lnTo>
                  <a:close/>
                  <a:moveTo>
                    <a:pt x="152" y="148"/>
                  </a:moveTo>
                  <a:cubicBezTo>
                    <a:pt x="152" y="150"/>
                    <a:pt x="150" y="152"/>
                    <a:pt x="148" y="152"/>
                  </a:cubicBezTo>
                  <a:cubicBezTo>
                    <a:pt x="145" y="152"/>
                    <a:pt x="143" y="150"/>
                    <a:pt x="143" y="148"/>
                  </a:cubicBezTo>
                  <a:cubicBezTo>
                    <a:pt x="143" y="13"/>
                    <a:pt x="143" y="13"/>
                    <a:pt x="143" y="13"/>
                  </a:cubicBezTo>
                  <a:cubicBezTo>
                    <a:pt x="143" y="10"/>
                    <a:pt x="145" y="9"/>
                    <a:pt x="148" y="9"/>
                  </a:cubicBezTo>
                  <a:cubicBezTo>
                    <a:pt x="150" y="9"/>
                    <a:pt x="152" y="10"/>
                    <a:pt x="152" y="13"/>
                  </a:cubicBezTo>
                  <a:lnTo>
                    <a:pt x="152" y="148"/>
                  </a:lnTo>
                  <a:close/>
                  <a:moveTo>
                    <a:pt x="160" y="97"/>
                  </a:moveTo>
                  <a:cubicBezTo>
                    <a:pt x="160" y="63"/>
                    <a:pt x="160" y="63"/>
                    <a:pt x="160" y="63"/>
                  </a:cubicBezTo>
                  <a:cubicBezTo>
                    <a:pt x="170" y="63"/>
                    <a:pt x="177" y="71"/>
                    <a:pt x="177" y="80"/>
                  </a:cubicBezTo>
                  <a:cubicBezTo>
                    <a:pt x="177" y="90"/>
                    <a:pt x="170" y="97"/>
                    <a:pt x="160" y="97"/>
                  </a:cubicBezTo>
                  <a:close/>
                </a:path>
              </a:pathLst>
            </a:custGeom>
            <a:solidFill>
              <a:schemeClr val="bg1"/>
            </a:solidFill>
            <a:ln>
              <a:noFill/>
            </a:ln>
          </p:spPr>
          <p:txBody>
            <a:bodyPr anchor="ctr"/>
            <a:lstStyle/>
            <a:p>
              <a:pPr algn="ctr"/>
              <a:endParaRPr>
                <a:cs typeface="+mn-ea"/>
                <a:sym typeface="+mn-lt"/>
              </a:endParaRPr>
            </a:p>
          </p:txBody>
        </p:sp>
        <p:sp>
          <p:nvSpPr>
            <p:cNvPr id="64" name="íṧļîďé">
              <a:extLst>
                <a:ext uri="{FF2B5EF4-FFF2-40B4-BE49-F238E27FC236}">
                  <a16:creationId xmlns:a16="http://schemas.microsoft.com/office/drawing/2014/main" id="{AFC9D845-7D50-4309-A3C7-653BFA6E7AFF}"/>
                </a:ext>
              </a:extLst>
            </p:cNvPr>
            <p:cNvSpPr>
              <a:spLocks/>
            </p:cNvSpPr>
            <p:nvPr/>
          </p:nvSpPr>
          <p:spPr bwMode="auto">
            <a:xfrm>
              <a:off x="6621262" y="4154538"/>
              <a:ext cx="197129" cy="217035"/>
            </a:xfrm>
            <a:custGeom>
              <a:avLst/>
              <a:gdLst>
                <a:gd name="T0" fmla="*/ 46 w 169"/>
                <a:gd name="T1" fmla="*/ 76 h 186"/>
                <a:gd name="T2" fmla="*/ 50 w 169"/>
                <a:gd name="T3" fmla="*/ 72 h 186"/>
                <a:gd name="T4" fmla="*/ 50 w 169"/>
                <a:gd name="T5" fmla="*/ 55 h 186"/>
                <a:gd name="T6" fmla="*/ 46 w 169"/>
                <a:gd name="T7" fmla="*/ 51 h 186"/>
                <a:gd name="T8" fmla="*/ 42 w 169"/>
                <a:gd name="T9" fmla="*/ 55 h 186"/>
                <a:gd name="T10" fmla="*/ 42 w 169"/>
                <a:gd name="T11" fmla="*/ 72 h 186"/>
                <a:gd name="T12" fmla="*/ 46 w 169"/>
                <a:gd name="T13" fmla="*/ 76 h 186"/>
                <a:gd name="T14" fmla="*/ 122 w 169"/>
                <a:gd name="T15" fmla="*/ 76 h 186"/>
                <a:gd name="T16" fmla="*/ 126 w 169"/>
                <a:gd name="T17" fmla="*/ 72 h 186"/>
                <a:gd name="T18" fmla="*/ 126 w 169"/>
                <a:gd name="T19" fmla="*/ 55 h 186"/>
                <a:gd name="T20" fmla="*/ 122 w 169"/>
                <a:gd name="T21" fmla="*/ 51 h 186"/>
                <a:gd name="T22" fmla="*/ 118 w 169"/>
                <a:gd name="T23" fmla="*/ 55 h 186"/>
                <a:gd name="T24" fmla="*/ 118 w 169"/>
                <a:gd name="T25" fmla="*/ 72 h 186"/>
                <a:gd name="T26" fmla="*/ 122 w 169"/>
                <a:gd name="T27" fmla="*/ 76 h 186"/>
                <a:gd name="T28" fmla="*/ 160 w 169"/>
                <a:gd name="T29" fmla="*/ 26 h 186"/>
                <a:gd name="T30" fmla="*/ 98 w 169"/>
                <a:gd name="T31" fmla="*/ 26 h 186"/>
                <a:gd name="T32" fmla="*/ 111 w 169"/>
                <a:gd name="T33" fmla="*/ 6 h 186"/>
                <a:gd name="T34" fmla="*/ 105 w 169"/>
                <a:gd name="T35" fmla="*/ 0 h 186"/>
                <a:gd name="T36" fmla="*/ 88 w 169"/>
                <a:gd name="T37" fmla="*/ 26 h 186"/>
                <a:gd name="T38" fmla="*/ 8 w 169"/>
                <a:gd name="T39" fmla="*/ 26 h 186"/>
                <a:gd name="T40" fmla="*/ 0 w 169"/>
                <a:gd name="T41" fmla="*/ 34 h 186"/>
                <a:gd name="T42" fmla="*/ 0 w 169"/>
                <a:gd name="T43" fmla="*/ 152 h 186"/>
                <a:gd name="T44" fmla="*/ 8 w 169"/>
                <a:gd name="T45" fmla="*/ 161 h 186"/>
                <a:gd name="T46" fmla="*/ 95 w 169"/>
                <a:gd name="T47" fmla="*/ 161 h 186"/>
                <a:gd name="T48" fmla="*/ 105 w 169"/>
                <a:gd name="T49" fmla="*/ 186 h 186"/>
                <a:gd name="T50" fmla="*/ 112 w 169"/>
                <a:gd name="T51" fmla="*/ 182 h 186"/>
                <a:gd name="T52" fmla="*/ 104 w 169"/>
                <a:gd name="T53" fmla="*/ 161 h 186"/>
                <a:gd name="T54" fmla="*/ 160 w 169"/>
                <a:gd name="T55" fmla="*/ 161 h 186"/>
                <a:gd name="T56" fmla="*/ 169 w 169"/>
                <a:gd name="T57" fmla="*/ 152 h 186"/>
                <a:gd name="T58" fmla="*/ 169 w 169"/>
                <a:gd name="T59" fmla="*/ 34 h 186"/>
                <a:gd name="T60" fmla="*/ 160 w 169"/>
                <a:gd name="T61" fmla="*/ 26 h 186"/>
                <a:gd name="T62" fmla="*/ 84 w 169"/>
                <a:gd name="T63" fmla="*/ 135 h 186"/>
                <a:gd name="T64" fmla="*/ 92 w 169"/>
                <a:gd name="T65" fmla="*/ 135 h 186"/>
                <a:gd name="T66" fmla="*/ 93 w 169"/>
                <a:gd name="T67" fmla="*/ 152 h 186"/>
                <a:gd name="T68" fmla="*/ 8 w 169"/>
                <a:gd name="T69" fmla="*/ 152 h 186"/>
                <a:gd name="T70" fmla="*/ 8 w 169"/>
                <a:gd name="T71" fmla="*/ 34 h 186"/>
                <a:gd name="T72" fmla="*/ 83 w 169"/>
                <a:gd name="T73" fmla="*/ 34 h 186"/>
                <a:gd name="T74" fmla="*/ 64 w 169"/>
                <a:gd name="T75" fmla="*/ 101 h 186"/>
                <a:gd name="T76" fmla="*/ 63 w 169"/>
                <a:gd name="T77" fmla="*/ 106 h 186"/>
                <a:gd name="T78" fmla="*/ 94 w 169"/>
                <a:gd name="T79" fmla="*/ 106 h 186"/>
                <a:gd name="T80" fmla="*/ 92 w 169"/>
                <a:gd name="T81" fmla="*/ 127 h 186"/>
                <a:gd name="T82" fmla="*/ 84 w 169"/>
                <a:gd name="T83" fmla="*/ 127 h 186"/>
                <a:gd name="T84" fmla="*/ 27 w 169"/>
                <a:gd name="T85" fmla="*/ 115 h 186"/>
                <a:gd name="T86" fmla="*/ 23 w 169"/>
                <a:gd name="T87" fmla="*/ 122 h 186"/>
                <a:gd name="T88" fmla="*/ 84 w 169"/>
                <a:gd name="T89" fmla="*/ 135 h 186"/>
                <a:gd name="T90" fmla="*/ 160 w 169"/>
                <a:gd name="T91" fmla="*/ 152 h 186"/>
                <a:gd name="T92" fmla="*/ 102 w 169"/>
                <a:gd name="T93" fmla="*/ 152 h 186"/>
                <a:gd name="T94" fmla="*/ 100 w 169"/>
                <a:gd name="T95" fmla="*/ 134 h 186"/>
                <a:gd name="T96" fmla="*/ 145 w 169"/>
                <a:gd name="T97" fmla="*/ 122 h 186"/>
                <a:gd name="T98" fmla="*/ 141 w 169"/>
                <a:gd name="T99" fmla="*/ 115 h 186"/>
                <a:gd name="T100" fmla="*/ 100 w 169"/>
                <a:gd name="T101" fmla="*/ 126 h 186"/>
                <a:gd name="T102" fmla="*/ 103 w 169"/>
                <a:gd name="T103" fmla="*/ 103 h 186"/>
                <a:gd name="T104" fmla="*/ 104 w 169"/>
                <a:gd name="T105" fmla="*/ 98 h 186"/>
                <a:gd name="T106" fmla="*/ 73 w 169"/>
                <a:gd name="T107" fmla="*/ 98 h 186"/>
                <a:gd name="T108" fmla="*/ 93 w 169"/>
                <a:gd name="T109" fmla="*/ 34 h 186"/>
                <a:gd name="T110" fmla="*/ 160 w 169"/>
                <a:gd name="T111" fmla="*/ 34 h 186"/>
                <a:gd name="T112" fmla="*/ 160 w 169"/>
                <a:gd name="T113" fmla="*/ 15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9" h="186">
                  <a:moveTo>
                    <a:pt x="46" y="76"/>
                  </a:moveTo>
                  <a:cubicBezTo>
                    <a:pt x="49" y="76"/>
                    <a:pt x="50" y="75"/>
                    <a:pt x="50" y="72"/>
                  </a:cubicBezTo>
                  <a:cubicBezTo>
                    <a:pt x="50" y="55"/>
                    <a:pt x="50" y="55"/>
                    <a:pt x="50" y="55"/>
                  </a:cubicBezTo>
                  <a:cubicBezTo>
                    <a:pt x="50" y="53"/>
                    <a:pt x="49" y="51"/>
                    <a:pt x="46" y="51"/>
                  </a:cubicBezTo>
                  <a:cubicBezTo>
                    <a:pt x="44" y="51"/>
                    <a:pt x="42" y="53"/>
                    <a:pt x="42" y="55"/>
                  </a:cubicBezTo>
                  <a:cubicBezTo>
                    <a:pt x="42" y="72"/>
                    <a:pt x="42" y="72"/>
                    <a:pt x="42" y="72"/>
                  </a:cubicBezTo>
                  <a:cubicBezTo>
                    <a:pt x="42" y="75"/>
                    <a:pt x="44" y="76"/>
                    <a:pt x="46" y="76"/>
                  </a:cubicBezTo>
                  <a:close/>
                  <a:moveTo>
                    <a:pt x="122" y="76"/>
                  </a:moveTo>
                  <a:cubicBezTo>
                    <a:pt x="125" y="76"/>
                    <a:pt x="126" y="75"/>
                    <a:pt x="126" y="72"/>
                  </a:cubicBezTo>
                  <a:cubicBezTo>
                    <a:pt x="126" y="55"/>
                    <a:pt x="126" y="55"/>
                    <a:pt x="126" y="55"/>
                  </a:cubicBezTo>
                  <a:cubicBezTo>
                    <a:pt x="126" y="53"/>
                    <a:pt x="125" y="51"/>
                    <a:pt x="122" y="51"/>
                  </a:cubicBezTo>
                  <a:cubicBezTo>
                    <a:pt x="120" y="51"/>
                    <a:pt x="118" y="53"/>
                    <a:pt x="118" y="55"/>
                  </a:cubicBezTo>
                  <a:cubicBezTo>
                    <a:pt x="118" y="72"/>
                    <a:pt x="118" y="72"/>
                    <a:pt x="118" y="72"/>
                  </a:cubicBezTo>
                  <a:cubicBezTo>
                    <a:pt x="118" y="75"/>
                    <a:pt x="120" y="76"/>
                    <a:pt x="122" y="76"/>
                  </a:cubicBezTo>
                  <a:close/>
                  <a:moveTo>
                    <a:pt x="160" y="26"/>
                  </a:moveTo>
                  <a:cubicBezTo>
                    <a:pt x="98" y="26"/>
                    <a:pt x="98" y="26"/>
                    <a:pt x="98" y="26"/>
                  </a:cubicBezTo>
                  <a:cubicBezTo>
                    <a:pt x="105" y="13"/>
                    <a:pt x="111" y="6"/>
                    <a:pt x="111" y="6"/>
                  </a:cubicBezTo>
                  <a:cubicBezTo>
                    <a:pt x="105" y="0"/>
                    <a:pt x="105" y="0"/>
                    <a:pt x="105" y="0"/>
                  </a:cubicBezTo>
                  <a:cubicBezTo>
                    <a:pt x="104" y="1"/>
                    <a:pt x="96" y="10"/>
                    <a:pt x="88" y="26"/>
                  </a:cubicBezTo>
                  <a:cubicBezTo>
                    <a:pt x="8" y="26"/>
                    <a:pt x="8" y="26"/>
                    <a:pt x="8" y="26"/>
                  </a:cubicBezTo>
                  <a:cubicBezTo>
                    <a:pt x="4" y="26"/>
                    <a:pt x="0" y="30"/>
                    <a:pt x="0" y="34"/>
                  </a:cubicBezTo>
                  <a:cubicBezTo>
                    <a:pt x="0" y="152"/>
                    <a:pt x="0" y="152"/>
                    <a:pt x="0" y="152"/>
                  </a:cubicBezTo>
                  <a:cubicBezTo>
                    <a:pt x="0" y="157"/>
                    <a:pt x="4" y="161"/>
                    <a:pt x="8" y="161"/>
                  </a:cubicBezTo>
                  <a:cubicBezTo>
                    <a:pt x="95" y="161"/>
                    <a:pt x="95" y="161"/>
                    <a:pt x="95" y="161"/>
                  </a:cubicBezTo>
                  <a:cubicBezTo>
                    <a:pt x="97" y="169"/>
                    <a:pt x="100" y="178"/>
                    <a:pt x="105" y="186"/>
                  </a:cubicBezTo>
                  <a:cubicBezTo>
                    <a:pt x="112" y="182"/>
                    <a:pt x="112" y="182"/>
                    <a:pt x="112" y="182"/>
                  </a:cubicBezTo>
                  <a:cubicBezTo>
                    <a:pt x="108" y="175"/>
                    <a:pt x="105" y="168"/>
                    <a:pt x="104" y="161"/>
                  </a:cubicBezTo>
                  <a:cubicBezTo>
                    <a:pt x="160" y="161"/>
                    <a:pt x="160" y="161"/>
                    <a:pt x="160" y="161"/>
                  </a:cubicBezTo>
                  <a:cubicBezTo>
                    <a:pt x="165" y="161"/>
                    <a:pt x="169" y="157"/>
                    <a:pt x="169" y="152"/>
                  </a:cubicBezTo>
                  <a:cubicBezTo>
                    <a:pt x="169" y="34"/>
                    <a:pt x="169" y="34"/>
                    <a:pt x="169" y="34"/>
                  </a:cubicBezTo>
                  <a:cubicBezTo>
                    <a:pt x="169" y="30"/>
                    <a:pt x="165" y="26"/>
                    <a:pt x="160" y="26"/>
                  </a:cubicBezTo>
                  <a:close/>
                  <a:moveTo>
                    <a:pt x="84" y="135"/>
                  </a:moveTo>
                  <a:cubicBezTo>
                    <a:pt x="87" y="135"/>
                    <a:pt x="89" y="135"/>
                    <a:pt x="92" y="135"/>
                  </a:cubicBezTo>
                  <a:cubicBezTo>
                    <a:pt x="92" y="141"/>
                    <a:pt x="92" y="146"/>
                    <a:pt x="93" y="152"/>
                  </a:cubicBezTo>
                  <a:cubicBezTo>
                    <a:pt x="8" y="152"/>
                    <a:pt x="8" y="152"/>
                    <a:pt x="8" y="152"/>
                  </a:cubicBezTo>
                  <a:cubicBezTo>
                    <a:pt x="8" y="34"/>
                    <a:pt x="8" y="34"/>
                    <a:pt x="8" y="34"/>
                  </a:cubicBezTo>
                  <a:cubicBezTo>
                    <a:pt x="83" y="34"/>
                    <a:pt x="83" y="34"/>
                    <a:pt x="83" y="34"/>
                  </a:cubicBezTo>
                  <a:cubicBezTo>
                    <a:pt x="75" y="51"/>
                    <a:pt x="66" y="74"/>
                    <a:pt x="64" y="101"/>
                  </a:cubicBezTo>
                  <a:cubicBezTo>
                    <a:pt x="63" y="106"/>
                    <a:pt x="63" y="106"/>
                    <a:pt x="63" y="106"/>
                  </a:cubicBezTo>
                  <a:cubicBezTo>
                    <a:pt x="94" y="106"/>
                    <a:pt x="94" y="106"/>
                    <a:pt x="94" y="106"/>
                  </a:cubicBezTo>
                  <a:cubicBezTo>
                    <a:pt x="93" y="111"/>
                    <a:pt x="92" y="118"/>
                    <a:pt x="92" y="127"/>
                  </a:cubicBezTo>
                  <a:cubicBezTo>
                    <a:pt x="89" y="127"/>
                    <a:pt x="87" y="127"/>
                    <a:pt x="84" y="127"/>
                  </a:cubicBezTo>
                  <a:cubicBezTo>
                    <a:pt x="52" y="127"/>
                    <a:pt x="27" y="115"/>
                    <a:pt x="27" y="115"/>
                  </a:cubicBezTo>
                  <a:cubicBezTo>
                    <a:pt x="23" y="122"/>
                    <a:pt x="23" y="122"/>
                    <a:pt x="23" y="122"/>
                  </a:cubicBezTo>
                  <a:cubicBezTo>
                    <a:pt x="24" y="123"/>
                    <a:pt x="50" y="135"/>
                    <a:pt x="84" y="135"/>
                  </a:cubicBezTo>
                  <a:close/>
                  <a:moveTo>
                    <a:pt x="160" y="152"/>
                  </a:moveTo>
                  <a:cubicBezTo>
                    <a:pt x="102" y="152"/>
                    <a:pt x="102" y="152"/>
                    <a:pt x="102" y="152"/>
                  </a:cubicBezTo>
                  <a:cubicBezTo>
                    <a:pt x="101" y="146"/>
                    <a:pt x="100" y="140"/>
                    <a:pt x="100" y="134"/>
                  </a:cubicBezTo>
                  <a:cubicBezTo>
                    <a:pt x="126" y="131"/>
                    <a:pt x="144" y="123"/>
                    <a:pt x="145" y="122"/>
                  </a:cubicBezTo>
                  <a:cubicBezTo>
                    <a:pt x="141" y="115"/>
                    <a:pt x="141" y="115"/>
                    <a:pt x="141" y="115"/>
                  </a:cubicBezTo>
                  <a:cubicBezTo>
                    <a:pt x="141" y="115"/>
                    <a:pt x="124" y="123"/>
                    <a:pt x="100" y="126"/>
                  </a:cubicBezTo>
                  <a:cubicBezTo>
                    <a:pt x="101" y="112"/>
                    <a:pt x="103" y="103"/>
                    <a:pt x="103" y="103"/>
                  </a:cubicBezTo>
                  <a:cubicBezTo>
                    <a:pt x="104" y="98"/>
                    <a:pt x="104" y="98"/>
                    <a:pt x="104" y="98"/>
                  </a:cubicBezTo>
                  <a:cubicBezTo>
                    <a:pt x="73" y="98"/>
                    <a:pt x="73" y="98"/>
                    <a:pt x="73" y="98"/>
                  </a:cubicBezTo>
                  <a:cubicBezTo>
                    <a:pt x="76" y="72"/>
                    <a:pt x="85" y="50"/>
                    <a:pt x="93" y="34"/>
                  </a:cubicBezTo>
                  <a:cubicBezTo>
                    <a:pt x="160" y="34"/>
                    <a:pt x="160" y="34"/>
                    <a:pt x="160" y="34"/>
                  </a:cubicBezTo>
                  <a:lnTo>
                    <a:pt x="160" y="152"/>
                  </a:lnTo>
                  <a:close/>
                </a:path>
              </a:pathLst>
            </a:custGeom>
            <a:solidFill>
              <a:schemeClr val="bg1"/>
            </a:solidFill>
            <a:ln>
              <a:noFill/>
            </a:ln>
          </p:spPr>
          <p:txBody>
            <a:bodyPr anchor="ctr"/>
            <a:lstStyle/>
            <a:p>
              <a:pPr algn="ctr"/>
              <a:endParaRPr>
                <a:cs typeface="+mn-ea"/>
                <a:sym typeface="+mn-lt"/>
              </a:endParaRPr>
            </a:p>
          </p:txBody>
        </p:sp>
      </p:grpSp>
      <p:sp>
        <p:nvSpPr>
          <p:cNvPr id="37" name="文本框 36">
            <a:extLst>
              <a:ext uri="{FF2B5EF4-FFF2-40B4-BE49-F238E27FC236}">
                <a16:creationId xmlns:a16="http://schemas.microsoft.com/office/drawing/2014/main" id="{9D05746C-12CF-4818-85F1-85332FBDD79C}"/>
              </a:ext>
            </a:extLst>
          </p:cNvPr>
          <p:cNvSpPr txBox="1"/>
          <p:nvPr/>
        </p:nvSpPr>
        <p:spPr>
          <a:xfrm>
            <a:off x="4134905" y="417749"/>
            <a:ext cx="3927406" cy="584775"/>
          </a:xfrm>
          <a:prstGeom prst="rect">
            <a:avLst/>
          </a:prstGeom>
          <a:noFill/>
        </p:spPr>
        <p:txBody>
          <a:bodyPr wrap="square" rtlCol="0">
            <a:spAutoFit/>
            <a:scene3d>
              <a:camera prst="orthographicFront"/>
              <a:lightRig rig="threePt" dir="t"/>
            </a:scene3d>
            <a:sp3d contourW="12700"/>
          </a:bodyPr>
          <a:lstStyle/>
          <a:p>
            <a:pPr algn="ctr"/>
            <a:r>
              <a:rPr lang="en-US" altLang="zh-CN" sz="3200" b="1" dirty="0">
                <a:blipFill dpi="0" rotWithShape="1">
                  <a:blip r:embed="rId3"/>
                  <a:srcRect/>
                  <a:tile tx="0" ty="0" sx="100000" sy="100000" flip="none" algn="tl"/>
                </a:blipFill>
                <a:cs typeface="+mn-ea"/>
                <a:sym typeface="+mn-lt"/>
              </a:rPr>
              <a:t>Add title text</a:t>
            </a:r>
            <a:endParaRPr lang="zh-CN" altLang="en-US" sz="3200" b="1" dirty="0">
              <a:blipFill dpi="0" rotWithShape="1">
                <a:blip r:embed="rId3"/>
                <a:srcRect/>
                <a:tile tx="0" ty="0" sx="100000" sy="100000" flip="none" algn="tl"/>
              </a:blipFill>
              <a:cs typeface="+mn-ea"/>
              <a:sym typeface="+mn-lt"/>
            </a:endParaRPr>
          </a:p>
        </p:txBody>
      </p:sp>
      <p:sp>
        <p:nvSpPr>
          <p:cNvPr id="39" name="文本框 38">
            <a:extLst>
              <a:ext uri="{FF2B5EF4-FFF2-40B4-BE49-F238E27FC236}">
                <a16:creationId xmlns:a16="http://schemas.microsoft.com/office/drawing/2014/main" id="{24954484-02FC-414D-A80F-099C012561F3}"/>
              </a:ext>
            </a:extLst>
          </p:cNvPr>
          <p:cNvSpPr txBox="1"/>
          <p:nvPr/>
        </p:nvSpPr>
        <p:spPr>
          <a:xfrm>
            <a:off x="3805686" y="1090201"/>
            <a:ext cx="4633464" cy="246221"/>
          </a:xfrm>
          <a:prstGeom prst="rect">
            <a:avLst/>
          </a:prstGeom>
          <a:noFill/>
        </p:spPr>
        <p:txBody>
          <a:bodyPr wrap="square" rtlCol="0">
            <a:spAutoFit/>
            <a:scene3d>
              <a:camera prst="orthographicFront"/>
              <a:lightRig rig="threePt" dir="t"/>
            </a:scene3d>
            <a:sp3d contourW="12700"/>
          </a:bodyPr>
          <a:lstStyle/>
          <a:p>
            <a:pPr algn="ctr"/>
            <a:r>
              <a:rPr lang="en-US" altLang="zh-CN" sz="1000" dirty="0">
                <a:solidFill>
                  <a:schemeClr val="bg1">
                    <a:lumMod val="75000"/>
                  </a:schemeClr>
                </a:solidFill>
                <a:cs typeface="+mn-ea"/>
                <a:sym typeface="+mn-lt"/>
              </a:rPr>
              <a:t>Click here to add content, content to match the title. </a:t>
            </a:r>
          </a:p>
        </p:txBody>
      </p:sp>
      <p:cxnSp>
        <p:nvCxnSpPr>
          <p:cNvPr id="3" name="直接连接符 2">
            <a:extLst>
              <a:ext uri="{FF2B5EF4-FFF2-40B4-BE49-F238E27FC236}">
                <a16:creationId xmlns:a16="http://schemas.microsoft.com/office/drawing/2014/main" id="{022A0BDC-B120-418C-BCF6-E4508284DB37}"/>
              </a:ext>
            </a:extLst>
          </p:cNvPr>
          <p:cNvCxnSpPr>
            <a:cxnSpLocks/>
          </p:cNvCxnSpPr>
          <p:nvPr/>
        </p:nvCxnSpPr>
        <p:spPr>
          <a:xfrm>
            <a:off x="5935784" y="1040624"/>
            <a:ext cx="320432" cy="0"/>
          </a:xfrm>
          <a:prstGeom prst="line">
            <a:avLst/>
          </a:prstGeom>
          <a:ln w="28575">
            <a:solidFill>
              <a:srgbClr val="AB325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2046701-761C-34F9-F848-07F449D2073A}"/>
              </a:ext>
            </a:extLst>
          </p:cNvPr>
          <p:cNvSpPr txBox="1"/>
          <p:nvPr/>
        </p:nvSpPr>
        <p:spPr>
          <a:xfrm>
            <a:off x="371005" y="6640969"/>
            <a:ext cx="1800200" cy="118430"/>
          </a:xfrm>
          <a:prstGeom prst="rect">
            <a:avLst/>
          </a:prstGeom>
          <a:noFill/>
        </p:spPr>
        <p:txBody>
          <a:bodyPr wrap="square" rtlCol="0">
            <a:spAutoFit/>
          </a:bodyPr>
          <a:lstStyle/>
          <a:p>
            <a:pPr defTabSz="914400">
              <a:lnSpc>
                <a:spcPct val="200000"/>
              </a:lnSpc>
            </a:pPr>
            <a:r>
              <a:rPr lang="en-US" altLang="zh-CN" sz="100" dirty="0">
                <a:solidFill>
                  <a:schemeClr val="bg1"/>
                </a:solidFill>
                <a:latin typeface="微软雅黑" panose="020B0503020204020204" pitchFamily="34" charset="-122"/>
              </a:rPr>
              <a:t>PPT</a:t>
            </a:r>
            <a:r>
              <a:rPr lang="zh-CN" altLang="en-US" sz="100" dirty="0">
                <a:solidFill>
                  <a:schemeClr val="bg1"/>
                </a:solidFill>
                <a:latin typeface="微软雅黑" panose="020B0503020204020204" pitchFamily="34" charset="-122"/>
              </a:rPr>
              <a:t>模板 </a:t>
            </a:r>
            <a:r>
              <a:rPr lang="en-US" altLang="zh-CN" sz="100" dirty="0">
                <a:solidFill>
                  <a:schemeClr val="bg1"/>
                </a:solidFill>
                <a:latin typeface="微软雅黑" panose="020B0503020204020204" pitchFamily="34" charset="-122"/>
              </a:rPr>
              <a:t>http://www.1ppt.com/moban/</a:t>
            </a:r>
            <a:r>
              <a:rPr lang="zh-CN" altLang="en-US" sz="100" dirty="0">
                <a:solidFill>
                  <a:schemeClr val="bg1"/>
                </a:solidFill>
                <a:latin typeface="微软雅黑" panose="020B0503020204020204" pitchFamily="34" charset="-122"/>
              </a:rPr>
              <a:t> </a:t>
            </a:r>
            <a:endParaRPr lang="en-US" altLang="zh-CN" sz="100" dirty="0">
              <a:solidFill>
                <a:schemeClr val="bg1"/>
              </a:solidFill>
              <a:latin typeface="微软雅黑" panose="020B0503020204020204" pitchFamily="34" charset="-122"/>
            </a:endParaRPr>
          </a:p>
        </p:txBody>
      </p:sp>
    </p:spTree>
    <p:extLst>
      <p:ext uri="{BB962C8B-B14F-4D97-AF65-F5344CB8AC3E}">
        <p14:creationId xmlns:p14="http://schemas.microsoft.com/office/powerpoint/2010/main" val="289574989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1000" fill="hold"/>
                                        <p:tgtEl>
                                          <p:spTgt spid="69"/>
                                        </p:tgtEl>
                                        <p:attrNameLst>
                                          <p:attrName>ppt_w</p:attrName>
                                        </p:attrNameLst>
                                      </p:cBhvr>
                                      <p:tavLst>
                                        <p:tav tm="0">
                                          <p:val>
                                            <p:fltVal val="0"/>
                                          </p:val>
                                        </p:tav>
                                        <p:tav tm="100000">
                                          <p:val>
                                            <p:strVal val="#ppt_w"/>
                                          </p:val>
                                        </p:tav>
                                      </p:tavLst>
                                    </p:anim>
                                    <p:anim calcmode="lin" valueType="num">
                                      <p:cBhvr>
                                        <p:cTn id="8" dur="1000" fill="hold"/>
                                        <p:tgtEl>
                                          <p:spTgt spid="69"/>
                                        </p:tgtEl>
                                        <p:attrNameLst>
                                          <p:attrName>ppt_h</p:attrName>
                                        </p:attrNameLst>
                                      </p:cBhvr>
                                      <p:tavLst>
                                        <p:tav tm="0">
                                          <p:val>
                                            <p:fltVal val="0"/>
                                          </p:val>
                                        </p:tav>
                                        <p:tav tm="100000">
                                          <p:val>
                                            <p:strVal val="#ppt_h"/>
                                          </p:val>
                                        </p:tav>
                                      </p:tavLst>
                                    </p:anim>
                                    <p:anim calcmode="lin" valueType="num">
                                      <p:cBhvr>
                                        <p:cTn id="9" dur="1000" fill="hold"/>
                                        <p:tgtEl>
                                          <p:spTgt spid="69"/>
                                        </p:tgtEl>
                                        <p:attrNameLst>
                                          <p:attrName>style.rotation</p:attrName>
                                        </p:attrNameLst>
                                      </p:cBhvr>
                                      <p:tavLst>
                                        <p:tav tm="0">
                                          <p:val>
                                            <p:fltVal val="90"/>
                                          </p:val>
                                        </p:tav>
                                        <p:tav tm="100000">
                                          <p:val>
                                            <p:fltVal val="0"/>
                                          </p:val>
                                        </p:tav>
                                      </p:tavLst>
                                    </p:anim>
                                    <p:animEffect transition="in" filter="fade">
                                      <p:cBhvr>
                                        <p:cTn id="10" dur="1000"/>
                                        <p:tgtEl>
                                          <p:spTgt spid="69"/>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fade">
                                      <p:cBhvr>
                                        <p:cTn id="14" dur="750"/>
                                        <p:tgtEl>
                                          <p:spTgt spid="51"/>
                                        </p:tgtEl>
                                      </p:cBhvr>
                                    </p:animEffect>
                                  </p:childTnLst>
                                </p:cTn>
                              </p:par>
                              <p:par>
                                <p:cTn id="15" presetID="42" presetClass="path" presetSubtype="0" fill="hold" nodeType="withEffect">
                                  <p:stCondLst>
                                    <p:cond delay="0"/>
                                  </p:stCondLst>
                                  <p:childTnLst>
                                    <p:animMotion origin="layout" path="M -0.0349 0 L -4.16667E-7 0 " pathEditMode="relative" rAng="0" ptsTypes="AA">
                                      <p:cBhvr>
                                        <p:cTn id="16" dur="750" fill="hold"/>
                                        <p:tgtEl>
                                          <p:spTgt spid="51"/>
                                        </p:tgtEl>
                                        <p:attrNameLst>
                                          <p:attrName>ppt_x</p:attrName>
                                          <p:attrName>ppt_y</p:attrName>
                                        </p:attrNameLst>
                                      </p:cBhvr>
                                      <p:rCtr x="1745" y="0"/>
                                    </p:animMotion>
                                  </p:childTnLst>
                                </p:cTn>
                              </p:par>
                              <p:par>
                                <p:cTn id="17" presetID="10" presetClass="entr" presetSubtype="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750"/>
                                        <p:tgtEl>
                                          <p:spTgt spid="54"/>
                                        </p:tgtEl>
                                      </p:cBhvr>
                                    </p:animEffect>
                                  </p:childTnLst>
                                </p:cTn>
                              </p:par>
                              <p:par>
                                <p:cTn id="20" presetID="42" presetClass="path" presetSubtype="0" fill="hold" nodeType="withEffect">
                                  <p:stCondLst>
                                    <p:cond delay="0"/>
                                  </p:stCondLst>
                                  <p:childTnLst>
                                    <p:animMotion origin="layout" path="M -0.0349 0 L -4.16667E-7 0 " pathEditMode="relative" rAng="0" ptsTypes="AA">
                                      <p:cBhvr>
                                        <p:cTn id="21" dur="750" fill="hold"/>
                                        <p:tgtEl>
                                          <p:spTgt spid="54"/>
                                        </p:tgtEl>
                                        <p:attrNameLst>
                                          <p:attrName>ppt_x</p:attrName>
                                          <p:attrName>ppt_y</p:attrName>
                                        </p:attrNameLst>
                                      </p:cBhvr>
                                      <p:rCtr x="1745" y="0"/>
                                    </p:animMotion>
                                  </p:childTnLst>
                                </p:cTn>
                              </p:par>
                              <p:par>
                                <p:cTn id="22" presetID="10" presetClass="entr" presetSubtype="0" fill="hold" nodeType="with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fade">
                                      <p:cBhvr>
                                        <p:cTn id="24" dur="750"/>
                                        <p:tgtEl>
                                          <p:spTgt spid="57"/>
                                        </p:tgtEl>
                                      </p:cBhvr>
                                    </p:animEffect>
                                  </p:childTnLst>
                                </p:cTn>
                              </p:par>
                              <p:par>
                                <p:cTn id="25" presetID="42" presetClass="path" presetSubtype="0" fill="hold" nodeType="withEffect">
                                  <p:stCondLst>
                                    <p:cond delay="0"/>
                                  </p:stCondLst>
                                  <p:childTnLst>
                                    <p:animMotion origin="layout" path="M -0.0349 0 L -4.16667E-7 0 " pathEditMode="relative" rAng="0" ptsTypes="AA">
                                      <p:cBhvr>
                                        <p:cTn id="26" dur="750" fill="hold"/>
                                        <p:tgtEl>
                                          <p:spTgt spid="57"/>
                                        </p:tgtEl>
                                        <p:attrNameLst>
                                          <p:attrName>ppt_x</p:attrName>
                                          <p:attrName>ppt_y</p:attrName>
                                        </p:attrNameLst>
                                      </p:cBhvr>
                                      <p:rCtr x="1745" y="0"/>
                                    </p:animMotion>
                                  </p:childTnLst>
                                </p:cTn>
                              </p:par>
                              <p:par>
                                <p:cTn id="27" presetID="10" presetClass="entr" presetSubtype="0"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750"/>
                                        <p:tgtEl>
                                          <p:spTgt spid="42"/>
                                        </p:tgtEl>
                                      </p:cBhvr>
                                    </p:animEffect>
                                  </p:childTnLst>
                                </p:cTn>
                              </p:par>
                              <p:par>
                                <p:cTn id="30" presetID="42" presetClass="path" presetSubtype="0" fill="hold" nodeType="withEffect">
                                  <p:stCondLst>
                                    <p:cond delay="0"/>
                                  </p:stCondLst>
                                  <p:childTnLst>
                                    <p:animMotion origin="layout" path="M 0.04622 1.48148E-6 L 3.95833E-6 1.48148E-6 " pathEditMode="relative" rAng="0" ptsTypes="AA">
                                      <p:cBhvr>
                                        <p:cTn id="31" dur="750" fill="hold"/>
                                        <p:tgtEl>
                                          <p:spTgt spid="42"/>
                                        </p:tgtEl>
                                        <p:attrNameLst>
                                          <p:attrName>ppt_x</p:attrName>
                                          <p:attrName>ppt_y</p:attrName>
                                        </p:attrNameLst>
                                      </p:cBhvr>
                                      <p:rCtr x="-2318" y="0"/>
                                    </p:animMotion>
                                  </p:childTnLst>
                                </p:cTn>
                              </p:par>
                              <p:par>
                                <p:cTn id="32" presetID="10" presetClass="entr" presetSubtype="0" fill="hold"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750"/>
                                        <p:tgtEl>
                                          <p:spTgt spid="45"/>
                                        </p:tgtEl>
                                      </p:cBhvr>
                                    </p:animEffect>
                                  </p:childTnLst>
                                </p:cTn>
                              </p:par>
                              <p:par>
                                <p:cTn id="35" presetID="42" presetClass="path" presetSubtype="0" fill="hold" nodeType="withEffect">
                                  <p:stCondLst>
                                    <p:cond delay="0"/>
                                  </p:stCondLst>
                                  <p:childTnLst>
                                    <p:animMotion origin="layout" path="M 0.04622 1.48148E-6 L 3.95833E-6 1.48148E-6 " pathEditMode="relative" rAng="0" ptsTypes="AA">
                                      <p:cBhvr>
                                        <p:cTn id="36" dur="750" fill="hold"/>
                                        <p:tgtEl>
                                          <p:spTgt spid="45"/>
                                        </p:tgtEl>
                                        <p:attrNameLst>
                                          <p:attrName>ppt_x</p:attrName>
                                          <p:attrName>ppt_y</p:attrName>
                                        </p:attrNameLst>
                                      </p:cBhvr>
                                      <p:rCtr x="-2318" y="0"/>
                                    </p:animMotion>
                                  </p:childTnLst>
                                </p:cTn>
                              </p:par>
                              <p:par>
                                <p:cTn id="37" presetID="10" presetClass="entr" presetSubtype="0"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750"/>
                                        <p:tgtEl>
                                          <p:spTgt spid="48"/>
                                        </p:tgtEl>
                                      </p:cBhvr>
                                    </p:animEffect>
                                  </p:childTnLst>
                                </p:cTn>
                              </p:par>
                              <p:par>
                                <p:cTn id="40" presetID="42" presetClass="path" presetSubtype="0" fill="hold" nodeType="withEffect">
                                  <p:stCondLst>
                                    <p:cond delay="0"/>
                                  </p:stCondLst>
                                  <p:childTnLst>
                                    <p:animMotion origin="layout" path="M 0.04622 1.48148E-6 L 3.95833E-6 1.48148E-6 " pathEditMode="relative" rAng="0" ptsTypes="AA">
                                      <p:cBhvr>
                                        <p:cTn id="41" dur="750" fill="hold"/>
                                        <p:tgtEl>
                                          <p:spTgt spid="48"/>
                                        </p:tgtEl>
                                        <p:attrNameLst>
                                          <p:attrName>ppt_x</p:attrName>
                                          <p:attrName>ppt_y</p:attrName>
                                        </p:attrNameLst>
                                      </p:cBhvr>
                                      <p:rCtr x="-231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23946794-0031-4330-98E9-08F37836DC3E}"/>
              </a:ext>
            </a:extLst>
          </p:cNvPr>
          <p:cNvGrpSpPr/>
          <p:nvPr/>
        </p:nvGrpSpPr>
        <p:grpSpPr>
          <a:xfrm>
            <a:off x="1746715" y="1873526"/>
            <a:ext cx="2400300" cy="4241800"/>
            <a:chOff x="1746715" y="1708426"/>
            <a:chExt cx="2400300" cy="4241800"/>
          </a:xfrm>
        </p:grpSpPr>
        <p:sp>
          <p:nvSpPr>
            <p:cNvPr id="2" name="圆角矩形 4">
              <a:extLst>
                <a:ext uri="{FF2B5EF4-FFF2-40B4-BE49-F238E27FC236}">
                  <a16:creationId xmlns:a16="http://schemas.microsoft.com/office/drawing/2014/main" id="{D3C3F006-D06A-4B84-AF27-C313CD8D64F5}"/>
                </a:ext>
              </a:extLst>
            </p:cNvPr>
            <p:cNvSpPr/>
            <p:nvPr/>
          </p:nvSpPr>
          <p:spPr>
            <a:xfrm>
              <a:off x="1746715" y="1708426"/>
              <a:ext cx="2400300" cy="4241800"/>
            </a:xfrm>
            <a:prstGeom prst="roundRect">
              <a:avLst>
                <a:gd name="adj" fmla="val 5783"/>
              </a:avLst>
            </a:prstGeom>
            <a:solidFill>
              <a:schemeClr val="bg1"/>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accent1"/>
                </a:solidFill>
                <a:cs typeface="+mn-ea"/>
                <a:sym typeface="+mn-lt"/>
              </a:endParaRPr>
            </a:p>
          </p:txBody>
        </p:sp>
        <p:sp>
          <p:nvSpPr>
            <p:cNvPr id="3" name="任意多边形 8">
              <a:extLst>
                <a:ext uri="{FF2B5EF4-FFF2-40B4-BE49-F238E27FC236}">
                  <a16:creationId xmlns:a16="http://schemas.microsoft.com/office/drawing/2014/main" id="{6F9197D5-3D23-418E-B5EA-715011ACC401}"/>
                </a:ext>
              </a:extLst>
            </p:cNvPr>
            <p:cNvSpPr/>
            <p:nvPr/>
          </p:nvSpPr>
          <p:spPr>
            <a:xfrm>
              <a:off x="1746715" y="1708427"/>
              <a:ext cx="2400300" cy="2017847"/>
            </a:xfrm>
            <a:custGeom>
              <a:avLst/>
              <a:gdLst>
                <a:gd name="connsiteX0" fmla="*/ 138809 w 2400300"/>
                <a:gd name="connsiteY0" fmla="*/ 0 h 2017847"/>
                <a:gd name="connsiteX1" fmla="*/ 2261491 w 2400300"/>
                <a:gd name="connsiteY1" fmla="*/ 0 h 2017847"/>
                <a:gd name="connsiteX2" fmla="*/ 2400300 w 2400300"/>
                <a:gd name="connsiteY2" fmla="*/ 138809 h 2017847"/>
                <a:gd name="connsiteX3" fmla="*/ 2400300 w 2400300"/>
                <a:gd name="connsiteY3" fmla="*/ 2017847 h 2017847"/>
                <a:gd name="connsiteX4" fmla="*/ 2260454 w 2400300"/>
                <a:gd name="connsiteY4" fmla="*/ 1946221 h 2017847"/>
                <a:gd name="connsiteX5" fmla="*/ 184150 w 2400300"/>
                <a:gd name="connsiteY5" fmla="*/ 1473957 h 2017847"/>
                <a:gd name="connsiteX6" fmla="*/ 0 w 2400300"/>
                <a:gd name="connsiteY6" fmla="*/ 1478614 h 2017847"/>
                <a:gd name="connsiteX7" fmla="*/ 0 w 2400300"/>
                <a:gd name="connsiteY7" fmla="*/ 138809 h 2017847"/>
                <a:gd name="connsiteX8" fmla="*/ 138809 w 2400300"/>
                <a:gd name="connsiteY8" fmla="*/ 0 h 201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0300" h="2017847">
                  <a:moveTo>
                    <a:pt x="138809" y="0"/>
                  </a:moveTo>
                  <a:lnTo>
                    <a:pt x="2261491" y="0"/>
                  </a:lnTo>
                  <a:cubicBezTo>
                    <a:pt x="2338153" y="0"/>
                    <a:pt x="2400300" y="62147"/>
                    <a:pt x="2400300" y="138809"/>
                  </a:cubicBezTo>
                  <a:lnTo>
                    <a:pt x="2400300" y="2017847"/>
                  </a:lnTo>
                  <a:lnTo>
                    <a:pt x="2260454" y="1946221"/>
                  </a:lnTo>
                  <a:cubicBezTo>
                    <a:pt x="1632340" y="1643566"/>
                    <a:pt x="928052" y="1473957"/>
                    <a:pt x="184150" y="1473957"/>
                  </a:cubicBezTo>
                  <a:lnTo>
                    <a:pt x="0" y="1478614"/>
                  </a:lnTo>
                  <a:lnTo>
                    <a:pt x="0" y="138809"/>
                  </a:lnTo>
                  <a:cubicBezTo>
                    <a:pt x="0" y="62147"/>
                    <a:pt x="62147" y="0"/>
                    <a:pt x="138809" y="0"/>
                  </a:cubicBezTo>
                  <a:close/>
                </a:path>
              </a:pathLst>
            </a:custGeom>
            <a:blipFill>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a:extLst>
                <a:ext uri="{FF2B5EF4-FFF2-40B4-BE49-F238E27FC236}">
                  <a16:creationId xmlns:a16="http://schemas.microsoft.com/office/drawing/2014/main" id="{C6A05D33-8CDC-4006-91EB-C4ECD99AC381}"/>
                </a:ext>
              </a:extLst>
            </p:cNvPr>
            <p:cNvGrpSpPr/>
            <p:nvPr/>
          </p:nvGrpSpPr>
          <p:grpSpPr>
            <a:xfrm>
              <a:off x="2399767" y="5635518"/>
              <a:ext cx="1088994" cy="132650"/>
              <a:chOff x="2399767" y="5737118"/>
              <a:chExt cx="1088994" cy="132650"/>
            </a:xfrm>
          </p:grpSpPr>
          <p:sp>
            <p:nvSpPr>
              <p:cNvPr id="8" name="Freeform 61">
                <a:extLst>
                  <a:ext uri="{FF2B5EF4-FFF2-40B4-BE49-F238E27FC236}">
                    <a16:creationId xmlns:a16="http://schemas.microsoft.com/office/drawing/2014/main" id="{312F3D37-FDB8-4F39-A1DF-CD7BFBAC4B0F}"/>
                  </a:ext>
                </a:extLst>
              </p:cNvPr>
              <p:cNvSpPr>
                <a:spLocks noEditPoints="1"/>
              </p:cNvSpPr>
              <p:nvPr/>
            </p:nvSpPr>
            <p:spPr bwMode="auto">
              <a:xfrm>
                <a:off x="2399767" y="5737119"/>
                <a:ext cx="138966" cy="132649"/>
              </a:xfrm>
              <a:custGeom>
                <a:avLst/>
                <a:gdLst>
                  <a:gd name="T0" fmla="*/ 129 w 130"/>
                  <a:gd name="T1" fmla="*/ 46 h 124"/>
                  <a:gd name="T2" fmla="*/ 121 w 130"/>
                  <a:gd name="T3" fmla="*/ 40 h 124"/>
                  <a:gd name="T4" fmla="*/ 88 w 130"/>
                  <a:gd name="T5" fmla="*/ 35 h 124"/>
                  <a:gd name="T6" fmla="*/ 73 w 130"/>
                  <a:gd name="T7" fmla="*/ 5 h 124"/>
                  <a:gd name="T8" fmla="*/ 65 w 130"/>
                  <a:gd name="T9" fmla="*/ 0 h 124"/>
                  <a:gd name="T10" fmla="*/ 57 w 130"/>
                  <a:gd name="T11" fmla="*/ 5 h 124"/>
                  <a:gd name="T12" fmla="*/ 42 w 130"/>
                  <a:gd name="T13" fmla="*/ 35 h 124"/>
                  <a:gd name="T14" fmla="*/ 9 w 130"/>
                  <a:gd name="T15" fmla="*/ 40 h 124"/>
                  <a:gd name="T16" fmla="*/ 1 w 130"/>
                  <a:gd name="T17" fmla="*/ 46 h 124"/>
                  <a:gd name="T18" fmla="*/ 4 w 130"/>
                  <a:gd name="T19" fmla="*/ 55 h 124"/>
                  <a:gd name="T20" fmla="*/ 28 w 130"/>
                  <a:gd name="T21" fmla="*/ 80 h 124"/>
                  <a:gd name="T22" fmla="*/ 22 w 130"/>
                  <a:gd name="T23" fmla="*/ 114 h 124"/>
                  <a:gd name="T24" fmla="*/ 26 w 130"/>
                  <a:gd name="T25" fmla="*/ 122 h 124"/>
                  <a:gd name="T26" fmla="*/ 31 w 130"/>
                  <a:gd name="T27" fmla="*/ 124 h 124"/>
                  <a:gd name="T28" fmla="*/ 36 w 130"/>
                  <a:gd name="T29" fmla="*/ 123 h 124"/>
                  <a:gd name="T30" fmla="*/ 65 w 130"/>
                  <a:gd name="T31" fmla="*/ 107 h 124"/>
                  <a:gd name="T32" fmla="*/ 94 w 130"/>
                  <a:gd name="T33" fmla="*/ 123 h 124"/>
                  <a:gd name="T34" fmla="*/ 99 w 130"/>
                  <a:gd name="T35" fmla="*/ 124 h 124"/>
                  <a:gd name="T36" fmla="*/ 104 w 130"/>
                  <a:gd name="T37" fmla="*/ 122 h 124"/>
                  <a:gd name="T38" fmla="*/ 108 w 130"/>
                  <a:gd name="T39" fmla="*/ 114 h 124"/>
                  <a:gd name="T40" fmla="*/ 102 w 130"/>
                  <a:gd name="T41" fmla="*/ 80 h 124"/>
                  <a:gd name="T42" fmla="*/ 126 w 130"/>
                  <a:gd name="T43" fmla="*/ 55 h 124"/>
                  <a:gd name="T44" fmla="*/ 129 w 130"/>
                  <a:gd name="T45" fmla="*/ 46 h 124"/>
                  <a:gd name="T46" fmla="*/ 95 w 130"/>
                  <a:gd name="T47" fmla="*/ 73 h 124"/>
                  <a:gd name="T48" fmla="*/ 93 w 130"/>
                  <a:gd name="T49" fmla="*/ 81 h 124"/>
                  <a:gd name="T50" fmla="*/ 99 w 130"/>
                  <a:gd name="T51" fmla="*/ 115 h 124"/>
                  <a:gd name="T52" fmla="*/ 69 w 130"/>
                  <a:gd name="T53" fmla="*/ 99 h 124"/>
                  <a:gd name="T54" fmla="*/ 65 w 130"/>
                  <a:gd name="T55" fmla="*/ 98 h 124"/>
                  <a:gd name="T56" fmla="*/ 61 w 130"/>
                  <a:gd name="T57" fmla="*/ 99 h 124"/>
                  <a:gd name="T58" fmla="*/ 31 w 130"/>
                  <a:gd name="T59" fmla="*/ 115 h 124"/>
                  <a:gd name="T60" fmla="*/ 37 w 130"/>
                  <a:gd name="T61" fmla="*/ 81 h 124"/>
                  <a:gd name="T62" fmla="*/ 35 w 130"/>
                  <a:gd name="T63" fmla="*/ 73 h 124"/>
                  <a:gd name="T64" fmla="*/ 10 w 130"/>
                  <a:gd name="T65" fmla="*/ 49 h 124"/>
                  <a:gd name="T66" fmla="*/ 44 w 130"/>
                  <a:gd name="T67" fmla="*/ 44 h 124"/>
                  <a:gd name="T68" fmla="*/ 51 w 130"/>
                  <a:gd name="T69" fmla="*/ 39 h 124"/>
                  <a:gd name="T70" fmla="*/ 65 w 130"/>
                  <a:gd name="T71" fmla="*/ 9 h 124"/>
                  <a:gd name="T72" fmla="*/ 79 w 130"/>
                  <a:gd name="T73" fmla="*/ 39 h 124"/>
                  <a:gd name="T74" fmla="*/ 86 w 130"/>
                  <a:gd name="T75" fmla="*/ 44 h 124"/>
                  <a:gd name="T76" fmla="*/ 120 w 130"/>
                  <a:gd name="T77" fmla="*/ 49 h 124"/>
                  <a:gd name="T78" fmla="*/ 95 w 130"/>
                  <a:gd name="T79" fmla="*/ 7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0" h="124">
                    <a:moveTo>
                      <a:pt x="129" y="46"/>
                    </a:moveTo>
                    <a:cubicBezTo>
                      <a:pt x="127" y="43"/>
                      <a:pt x="125" y="41"/>
                      <a:pt x="121" y="40"/>
                    </a:cubicBezTo>
                    <a:cubicBezTo>
                      <a:pt x="88" y="35"/>
                      <a:pt x="88" y="35"/>
                      <a:pt x="88" y="35"/>
                    </a:cubicBezTo>
                    <a:cubicBezTo>
                      <a:pt x="73" y="5"/>
                      <a:pt x="73" y="5"/>
                      <a:pt x="73" y="5"/>
                    </a:cubicBezTo>
                    <a:cubicBezTo>
                      <a:pt x="72" y="2"/>
                      <a:pt x="69" y="0"/>
                      <a:pt x="65" y="0"/>
                    </a:cubicBezTo>
                    <a:cubicBezTo>
                      <a:pt x="61" y="0"/>
                      <a:pt x="58" y="2"/>
                      <a:pt x="57" y="5"/>
                    </a:cubicBezTo>
                    <a:cubicBezTo>
                      <a:pt x="42" y="35"/>
                      <a:pt x="42" y="35"/>
                      <a:pt x="42" y="35"/>
                    </a:cubicBezTo>
                    <a:cubicBezTo>
                      <a:pt x="9" y="40"/>
                      <a:pt x="9" y="40"/>
                      <a:pt x="9" y="40"/>
                    </a:cubicBezTo>
                    <a:cubicBezTo>
                      <a:pt x="5" y="41"/>
                      <a:pt x="3" y="43"/>
                      <a:pt x="1" y="46"/>
                    </a:cubicBezTo>
                    <a:cubicBezTo>
                      <a:pt x="0" y="49"/>
                      <a:pt x="1" y="53"/>
                      <a:pt x="4" y="55"/>
                    </a:cubicBezTo>
                    <a:cubicBezTo>
                      <a:pt x="28" y="80"/>
                      <a:pt x="28" y="80"/>
                      <a:pt x="28" y="80"/>
                    </a:cubicBezTo>
                    <a:cubicBezTo>
                      <a:pt x="22" y="114"/>
                      <a:pt x="22" y="114"/>
                      <a:pt x="22" y="114"/>
                    </a:cubicBezTo>
                    <a:cubicBezTo>
                      <a:pt x="22" y="117"/>
                      <a:pt x="23" y="120"/>
                      <a:pt x="26" y="122"/>
                    </a:cubicBezTo>
                    <a:cubicBezTo>
                      <a:pt x="28" y="123"/>
                      <a:pt x="30" y="124"/>
                      <a:pt x="31" y="124"/>
                    </a:cubicBezTo>
                    <a:cubicBezTo>
                      <a:pt x="33" y="124"/>
                      <a:pt x="35" y="124"/>
                      <a:pt x="36" y="123"/>
                    </a:cubicBezTo>
                    <a:cubicBezTo>
                      <a:pt x="65" y="107"/>
                      <a:pt x="65" y="107"/>
                      <a:pt x="65" y="107"/>
                    </a:cubicBezTo>
                    <a:cubicBezTo>
                      <a:pt x="94" y="123"/>
                      <a:pt x="94" y="123"/>
                      <a:pt x="94" y="123"/>
                    </a:cubicBezTo>
                    <a:cubicBezTo>
                      <a:pt x="95" y="124"/>
                      <a:pt x="97" y="124"/>
                      <a:pt x="99" y="124"/>
                    </a:cubicBezTo>
                    <a:cubicBezTo>
                      <a:pt x="100" y="124"/>
                      <a:pt x="102" y="123"/>
                      <a:pt x="104" y="122"/>
                    </a:cubicBezTo>
                    <a:cubicBezTo>
                      <a:pt x="107" y="120"/>
                      <a:pt x="108" y="117"/>
                      <a:pt x="108" y="114"/>
                    </a:cubicBezTo>
                    <a:cubicBezTo>
                      <a:pt x="102" y="80"/>
                      <a:pt x="102" y="80"/>
                      <a:pt x="102" y="80"/>
                    </a:cubicBezTo>
                    <a:cubicBezTo>
                      <a:pt x="126" y="55"/>
                      <a:pt x="126" y="55"/>
                      <a:pt x="126" y="55"/>
                    </a:cubicBezTo>
                    <a:cubicBezTo>
                      <a:pt x="129" y="53"/>
                      <a:pt x="130" y="49"/>
                      <a:pt x="129" y="46"/>
                    </a:cubicBezTo>
                    <a:close/>
                    <a:moveTo>
                      <a:pt x="95" y="73"/>
                    </a:moveTo>
                    <a:cubicBezTo>
                      <a:pt x="93" y="75"/>
                      <a:pt x="92" y="78"/>
                      <a:pt x="93" y="81"/>
                    </a:cubicBezTo>
                    <a:cubicBezTo>
                      <a:pt x="99" y="115"/>
                      <a:pt x="99" y="115"/>
                      <a:pt x="99" y="115"/>
                    </a:cubicBezTo>
                    <a:cubicBezTo>
                      <a:pt x="69" y="99"/>
                      <a:pt x="69" y="99"/>
                      <a:pt x="69" y="99"/>
                    </a:cubicBezTo>
                    <a:cubicBezTo>
                      <a:pt x="68" y="99"/>
                      <a:pt x="67" y="98"/>
                      <a:pt x="65" y="98"/>
                    </a:cubicBezTo>
                    <a:cubicBezTo>
                      <a:pt x="63" y="98"/>
                      <a:pt x="62" y="99"/>
                      <a:pt x="61" y="99"/>
                    </a:cubicBezTo>
                    <a:cubicBezTo>
                      <a:pt x="31" y="115"/>
                      <a:pt x="31" y="115"/>
                      <a:pt x="31" y="115"/>
                    </a:cubicBezTo>
                    <a:cubicBezTo>
                      <a:pt x="37" y="81"/>
                      <a:pt x="37" y="81"/>
                      <a:pt x="37" y="81"/>
                    </a:cubicBezTo>
                    <a:cubicBezTo>
                      <a:pt x="38" y="78"/>
                      <a:pt x="37" y="75"/>
                      <a:pt x="35" y="73"/>
                    </a:cubicBezTo>
                    <a:cubicBezTo>
                      <a:pt x="10" y="49"/>
                      <a:pt x="10" y="49"/>
                      <a:pt x="10" y="49"/>
                    </a:cubicBezTo>
                    <a:cubicBezTo>
                      <a:pt x="44" y="44"/>
                      <a:pt x="44" y="44"/>
                      <a:pt x="44" y="44"/>
                    </a:cubicBezTo>
                    <a:cubicBezTo>
                      <a:pt x="47" y="44"/>
                      <a:pt x="49" y="42"/>
                      <a:pt x="51" y="39"/>
                    </a:cubicBezTo>
                    <a:cubicBezTo>
                      <a:pt x="65" y="9"/>
                      <a:pt x="65" y="9"/>
                      <a:pt x="65" y="9"/>
                    </a:cubicBezTo>
                    <a:cubicBezTo>
                      <a:pt x="79" y="39"/>
                      <a:pt x="79" y="39"/>
                      <a:pt x="79" y="39"/>
                    </a:cubicBezTo>
                    <a:cubicBezTo>
                      <a:pt x="81" y="42"/>
                      <a:pt x="83" y="44"/>
                      <a:pt x="86" y="44"/>
                    </a:cubicBezTo>
                    <a:cubicBezTo>
                      <a:pt x="120" y="49"/>
                      <a:pt x="120" y="49"/>
                      <a:pt x="120" y="49"/>
                    </a:cubicBezTo>
                    <a:lnTo>
                      <a:pt x="95" y="7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cs typeface="+mn-ea"/>
                  <a:sym typeface="+mn-lt"/>
                </a:endParaRPr>
              </a:p>
            </p:txBody>
          </p:sp>
          <p:sp>
            <p:nvSpPr>
              <p:cNvPr id="9" name="Freeform 61">
                <a:extLst>
                  <a:ext uri="{FF2B5EF4-FFF2-40B4-BE49-F238E27FC236}">
                    <a16:creationId xmlns:a16="http://schemas.microsoft.com/office/drawing/2014/main" id="{095BC537-52D8-4E96-A9CF-EAE87C520DCD}"/>
                  </a:ext>
                </a:extLst>
              </p:cNvPr>
              <p:cNvSpPr>
                <a:spLocks noEditPoints="1"/>
              </p:cNvSpPr>
              <p:nvPr/>
            </p:nvSpPr>
            <p:spPr bwMode="auto">
              <a:xfrm>
                <a:off x="2637274" y="5737119"/>
                <a:ext cx="138966" cy="132649"/>
              </a:xfrm>
              <a:custGeom>
                <a:avLst/>
                <a:gdLst>
                  <a:gd name="T0" fmla="*/ 129 w 130"/>
                  <a:gd name="T1" fmla="*/ 46 h 124"/>
                  <a:gd name="T2" fmla="*/ 121 w 130"/>
                  <a:gd name="T3" fmla="*/ 40 h 124"/>
                  <a:gd name="T4" fmla="*/ 88 w 130"/>
                  <a:gd name="T5" fmla="*/ 35 h 124"/>
                  <a:gd name="T6" fmla="*/ 73 w 130"/>
                  <a:gd name="T7" fmla="*/ 5 h 124"/>
                  <a:gd name="T8" fmla="*/ 65 w 130"/>
                  <a:gd name="T9" fmla="*/ 0 h 124"/>
                  <a:gd name="T10" fmla="*/ 57 w 130"/>
                  <a:gd name="T11" fmla="*/ 5 h 124"/>
                  <a:gd name="T12" fmla="*/ 42 w 130"/>
                  <a:gd name="T13" fmla="*/ 35 h 124"/>
                  <a:gd name="T14" fmla="*/ 9 w 130"/>
                  <a:gd name="T15" fmla="*/ 40 h 124"/>
                  <a:gd name="T16" fmla="*/ 1 w 130"/>
                  <a:gd name="T17" fmla="*/ 46 h 124"/>
                  <a:gd name="T18" fmla="*/ 4 w 130"/>
                  <a:gd name="T19" fmla="*/ 55 h 124"/>
                  <a:gd name="T20" fmla="*/ 28 w 130"/>
                  <a:gd name="T21" fmla="*/ 80 h 124"/>
                  <a:gd name="T22" fmla="*/ 22 w 130"/>
                  <a:gd name="T23" fmla="*/ 114 h 124"/>
                  <a:gd name="T24" fmla="*/ 26 w 130"/>
                  <a:gd name="T25" fmla="*/ 122 h 124"/>
                  <a:gd name="T26" fmla="*/ 31 w 130"/>
                  <a:gd name="T27" fmla="*/ 124 h 124"/>
                  <a:gd name="T28" fmla="*/ 36 w 130"/>
                  <a:gd name="T29" fmla="*/ 123 h 124"/>
                  <a:gd name="T30" fmla="*/ 65 w 130"/>
                  <a:gd name="T31" fmla="*/ 107 h 124"/>
                  <a:gd name="T32" fmla="*/ 94 w 130"/>
                  <a:gd name="T33" fmla="*/ 123 h 124"/>
                  <a:gd name="T34" fmla="*/ 99 w 130"/>
                  <a:gd name="T35" fmla="*/ 124 h 124"/>
                  <a:gd name="T36" fmla="*/ 104 w 130"/>
                  <a:gd name="T37" fmla="*/ 122 h 124"/>
                  <a:gd name="T38" fmla="*/ 108 w 130"/>
                  <a:gd name="T39" fmla="*/ 114 h 124"/>
                  <a:gd name="T40" fmla="*/ 102 w 130"/>
                  <a:gd name="T41" fmla="*/ 80 h 124"/>
                  <a:gd name="T42" fmla="*/ 126 w 130"/>
                  <a:gd name="T43" fmla="*/ 55 h 124"/>
                  <a:gd name="T44" fmla="*/ 129 w 130"/>
                  <a:gd name="T45" fmla="*/ 46 h 124"/>
                  <a:gd name="T46" fmla="*/ 95 w 130"/>
                  <a:gd name="T47" fmla="*/ 73 h 124"/>
                  <a:gd name="T48" fmla="*/ 93 w 130"/>
                  <a:gd name="T49" fmla="*/ 81 h 124"/>
                  <a:gd name="T50" fmla="*/ 99 w 130"/>
                  <a:gd name="T51" fmla="*/ 115 h 124"/>
                  <a:gd name="T52" fmla="*/ 69 w 130"/>
                  <a:gd name="T53" fmla="*/ 99 h 124"/>
                  <a:gd name="T54" fmla="*/ 65 w 130"/>
                  <a:gd name="T55" fmla="*/ 98 h 124"/>
                  <a:gd name="T56" fmla="*/ 61 w 130"/>
                  <a:gd name="T57" fmla="*/ 99 h 124"/>
                  <a:gd name="T58" fmla="*/ 31 w 130"/>
                  <a:gd name="T59" fmla="*/ 115 h 124"/>
                  <a:gd name="T60" fmla="*/ 37 w 130"/>
                  <a:gd name="T61" fmla="*/ 81 h 124"/>
                  <a:gd name="T62" fmla="*/ 35 w 130"/>
                  <a:gd name="T63" fmla="*/ 73 h 124"/>
                  <a:gd name="T64" fmla="*/ 10 w 130"/>
                  <a:gd name="T65" fmla="*/ 49 h 124"/>
                  <a:gd name="T66" fmla="*/ 44 w 130"/>
                  <a:gd name="T67" fmla="*/ 44 h 124"/>
                  <a:gd name="T68" fmla="*/ 51 w 130"/>
                  <a:gd name="T69" fmla="*/ 39 h 124"/>
                  <a:gd name="T70" fmla="*/ 65 w 130"/>
                  <a:gd name="T71" fmla="*/ 9 h 124"/>
                  <a:gd name="T72" fmla="*/ 79 w 130"/>
                  <a:gd name="T73" fmla="*/ 39 h 124"/>
                  <a:gd name="T74" fmla="*/ 86 w 130"/>
                  <a:gd name="T75" fmla="*/ 44 h 124"/>
                  <a:gd name="T76" fmla="*/ 120 w 130"/>
                  <a:gd name="T77" fmla="*/ 49 h 124"/>
                  <a:gd name="T78" fmla="*/ 95 w 130"/>
                  <a:gd name="T79" fmla="*/ 7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0" h="124">
                    <a:moveTo>
                      <a:pt x="129" y="46"/>
                    </a:moveTo>
                    <a:cubicBezTo>
                      <a:pt x="127" y="43"/>
                      <a:pt x="125" y="41"/>
                      <a:pt x="121" y="40"/>
                    </a:cubicBezTo>
                    <a:cubicBezTo>
                      <a:pt x="88" y="35"/>
                      <a:pt x="88" y="35"/>
                      <a:pt x="88" y="35"/>
                    </a:cubicBezTo>
                    <a:cubicBezTo>
                      <a:pt x="73" y="5"/>
                      <a:pt x="73" y="5"/>
                      <a:pt x="73" y="5"/>
                    </a:cubicBezTo>
                    <a:cubicBezTo>
                      <a:pt x="72" y="2"/>
                      <a:pt x="69" y="0"/>
                      <a:pt x="65" y="0"/>
                    </a:cubicBezTo>
                    <a:cubicBezTo>
                      <a:pt x="61" y="0"/>
                      <a:pt x="58" y="2"/>
                      <a:pt x="57" y="5"/>
                    </a:cubicBezTo>
                    <a:cubicBezTo>
                      <a:pt x="42" y="35"/>
                      <a:pt x="42" y="35"/>
                      <a:pt x="42" y="35"/>
                    </a:cubicBezTo>
                    <a:cubicBezTo>
                      <a:pt x="9" y="40"/>
                      <a:pt x="9" y="40"/>
                      <a:pt x="9" y="40"/>
                    </a:cubicBezTo>
                    <a:cubicBezTo>
                      <a:pt x="5" y="41"/>
                      <a:pt x="3" y="43"/>
                      <a:pt x="1" y="46"/>
                    </a:cubicBezTo>
                    <a:cubicBezTo>
                      <a:pt x="0" y="49"/>
                      <a:pt x="1" y="53"/>
                      <a:pt x="4" y="55"/>
                    </a:cubicBezTo>
                    <a:cubicBezTo>
                      <a:pt x="28" y="80"/>
                      <a:pt x="28" y="80"/>
                      <a:pt x="28" y="80"/>
                    </a:cubicBezTo>
                    <a:cubicBezTo>
                      <a:pt x="22" y="114"/>
                      <a:pt x="22" y="114"/>
                      <a:pt x="22" y="114"/>
                    </a:cubicBezTo>
                    <a:cubicBezTo>
                      <a:pt x="22" y="117"/>
                      <a:pt x="23" y="120"/>
                      <a:pt x="26" y="122"/>
                    </a:cubicBezTo>
                    <a:cubicBezTo>
                      <a:pt x="28" y="123"/>
                      <a:pt x="30" y="124"/>
                      <a:pt x="31" y="124"/>
                    </a:cubicBezTo>
                    <a:cubicBezTo>
                      <a:pt x="33" y="124"/>
                      <a:pt x="35" y="124"/>
                      <a:pt x="36" y="123"/>
                    </a:cubicBezTo>
                    <a:cubicBezTo>
                      <a:pt x="65" y="107"/>
                      <a:pt x="65" y="107"/>
                      <a:pt x="65" y="107"/>
                    </a:cubicBezTo>
                    <a:cubicBezTo>
                      <a:pt x="94" y="123"/>
                      <a:pt x="94" y="123"/>
                      <a:pt x="94" y="123"/>
                    </a:cubicBezTo>
                    <a:cubicBezTo>
                      <a:pt x="95" y="124"/>
                      <a:pt x="97" y="124"/>
                      <a:pt x="99" y="124"/>
                    </a:cubicBezTo>
                    <a:cubicBezTo>
                      <a:pt x="100" y="124"/>
                      <a:pt x="102" y="123"/>
                      <a:pt x="104" y="122"/>
                    </a:cubicBezTo>
                    <a:cubicBezTo>
                      <a:pt x="107" y="120"/>
                      <a:pt x="108" y="117"/>
                      <a:pt x="108" y="114"/>
                    </a:cubicBezTo>
                    <a:cubicBezTo>
                      <a:pt x="102" y="80"/>
                      <a:pt x="102" y="80"/>
                      <a:pt x="102" y="80"/>
                    </a:cubicBezTo>
                    <a:cubicBezTo>
                      <a:pt x="126" y="55"/>
                      <a:pt x="126" y="55"/>
                      <a:pt x="126" y="55"/>
                    </a:cubicBezTo>
                    <a:cubicBezTo>
                      <a:pt x="129" y="53"/>
                      <a:pt x="130" y="49"/>
                      <a:pt x="129" y="46"/>
                    </a:cubicBezTo>
                    <a:close/>
                    <a:moveTo>
                      <a:pt x="95" y="73"/>
                    </a:moveTo>
                    <a:cubicBezTo>
                      <a:pt x="93" y="75"/>
                      <a:pt x="92" y="78"/>
                      <a:pt x="93" y="81"/>
                    </a:cubicBezTo>
                    <a:cubicBezTo>
                      <a:pt x="99" y="115"/>
                      <a:pt x="99" y="115"/>
                      <a:pt x="99" y="115"/>
                    </a:cubicBezTo>
                    <a:cubicBezTo>
                      <a:pt x="69" y="99"/>
                      <a:pt x="69" y="99"/>
                      <a:pt x="69" y="99"/>
                    </a:cubicBezTo>
                    <a:cubicBezTo>
                      <a:pt x="68" y="99"/>
                      <a:pt x="67" y="98"/>
                      <a:pt x="65" y="98"/>
                    </a:cubicBezTo>
                    <a:cubicBezTo>
                      <a:pt x="63" y="98"/>
                      <a:pt x="62" y="99"/>
                      <a:pt x="61" y="99"/>
                    </a:cubicBezTo>
                    <a:cubicBezTo>
                      <a:pt x="31" y="115"/>
                      <a:pt x="31" y="115"/>
                      <a:pt x="31" y="115"/>
                    </a:cubicBezTo>
                    <a:cubicBezTo>
                      <a:pt x="37" y="81"/>
                      <a:pt x="37" y="81"/>
                      <a:pt x="37" y="81"/>
                    </a:cubicBezTo>
                    <a:cubicBezTo>
                      <a:pt x="38" y="78"/>
                      <a:pt x="37" y="75"/>
                      <a:pt x="35" y="73"/>
                    </a:cubicBezTo>
                    <a:cubicBezTo>
                      <a:pt x="10" y="49"/>
                      <a:pt x="10" y="49"/>
                      <a:pt x="10" y="49"/>
                    </a:cubicBezTo>
                    <a:cubicBezTo>
                      <a:pt x="44" y="44"/>
                      <a:pt x="44" y="44"/>
                      <a:pt x="44" y="44"/>
                    </a:cubicBezTo>
                    <a:cubicBezTo>
                      <a:pt x="47" y="44"/>
                      <a:pt x="49" y="42"/>
                      <a:pt x="51" y="39"/>
                    </a:cubicBezTo>
                    <a:cubicBezTo>
                      <a:pt x="65" y="9"/>
                      <a:pt x="65" y="9"/>
                      <a:pt x="65" y="9"/>
                    </a:cubicBezTo>
                    <a:cubicBezTo>
                      <a:pt x="79" y="39"/>
                      <a:pt x="79" y="39"/>
                      <a:pt x="79" y="39"/>
                    </a:cubicBezTo>
                    <a:cubicBezTo>
                      <a:pt x="81" y="42"/>
                      <a:pt x="83" y="44"/>
                      <a:pt x="86" y="44"/>
                    </a:cubicBezTo>
                    <a:cubicBezTo>
                      <a:pt x="120" y="49"/>
                      <a:pt x="120" y="49"/>
                      <a:pt x="120" y="49"/>
                    </a:cubicBezTo>
                    <a:lnTo>
                      <a:pt x="95" y="7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cs typeface="+mn-ea"/>
                  <a:sym typeface="+mn-lt"/>
                </a:endParaRPr>
              </a:p>
            </p:txBody>
          </p:sp>
          <p:sp>
            <p:nvSpPr>
              <p:cNvPr id="10" name="Freeform 61">
                <a:extLst>
                  <a:ext uri="{FF2B5EF4-FFF2-40B4-BE49-F238E27FC236}">
                    <a16:creationId xmlns:a16="http://schemas.microsoft.com/office/drawing/2014/main" id="{8776DD20-CA57-485E-8341-43A584B57CD0}"/>
                  </a:ext>
                </a:extLst>
              </p:cNvPr>
              <p:cNvSpPr>
                <a:spLocks noEditPoints="1"/>
              </p:cNvSpPr>
              <p:nvPr/>
            </p:nvSpPr>
            <p:spPr bwMode="auto">
              <a:xfrm>
                <a:off x="2874781" y="5737118"/>
                <a:ext cx="138966" cy="132649"/>
              </a:xfrm>
              <a:custGeom>
                <a:avLst/>
                <a:gdLst>
                  <a:gd name="T0" fmla="*/ 129 w 130"/>
                  <a:gd name="T1" fmla="*/ 46 h 124"/>
                  <a:gd name="T2" fmla="*/ 121 w 130"/>
                  <a:gd name="T3" fmla="*/ 40 h 124"/>
                  <a:gd name="T4" fmla="*/ 88 w 130"/>
                  <a:gd name="T5" fmla="*/ 35 h 124"/>
                  <a:gd name="T6" fmla="*/ 73 w 130"/>
                  <a:gd name="T7" fmla="*/ 5 h 124"/>
                  <a:gd name="T8" fmla="*/ 65 w 130"/>
                  <a:gd name="T9" fmla="*/ 0 h 124"/>
                  <a:gd name="T10" fmla="*/ 57 w 130"/>
                  <a:gd name="T11" fmla="*/ 5 h 124"/>
                  <a:gd name="T12" fmla="*/ 42 w 130"/>
                  <a:gd name="T13" fmla="*/ 35 h 124"/>
                  <a:gd name="T14" fmla="*/ 9 w 130"/>
                  <a:gd name="T15" fmla="*/ 40 h 124"/>
                  <a:gd name="T16" fmla="*/ 1 w 130"/>
                  <a:gd name="T17" fmla="*/ 46 h 124"/>
                  <a:gd name="T18" fmla="*/ 4 w 130"/>
                  <a:gd name="T19" fmla="*/ 55 h 124"/>
                  <a:gd name="T20" fmla="*/ 28 w 130"/>
                  <a:gd name="T21" fmla="*/ 80 h 124"/>
                  <a:gd name="T22" fmla="*/ 22 w 130"/>
                  <a:gd name="T23" fmla="*/ 114 h 124"/>
                  <a:gd name="T24" fmla="*/ 26 w 130"/>
                  <a:gd name="T25" fmla="*/ 122 h 124"/>
                  <a:gd name="T26" fmla="*/ 31 w 130"/>
                  <a:gd name="T27" fmla="*/ 124 h 124"/>
                  <a:gd name="T28" fmla="*/ 36 w 130"/>
                  <a:gd name="T29" fmla="*/ 123 h 124"/>
                  <a:gd name="T30" fmla="*/ 65 w 130"/>
                  <a:gd name="T31" fmla="*/ 107 h 124"/>
                  <a:gd name="T32" fmla="*/ 94 w 130"/>
                  <a:gd name="T33" fmla="*/ 123 h 124"/>
                  <a:gd name="T34" fmla="*/ 99 w 130"/>
                  <a:gd name="T35" fmla="*/ 124 h 124"/>
                  <a:gd name="T36" fmla="*/ 104 w 130"/>
                  <a:gd name="T37" fmla="*/ 122 h 124"/>
                  <a:gd name="T38" fmla="*/ 108 w 130"/>
                  <a:gd name="T39" fmla="*/ 114 h 124"/>
                  <a:gd name="T40" fmla="*/ 102 w 130"/>
                  <a:gd name="T41" fmla="*/ 80 h 124"/>
                  <a:gd name="T42" fmla="*/ 126 w 130"/>
                  <a:gd name="T43" fmla="*/ 55 h 124"/>
                  <a:gd name="T44" fmla="*/ 129 w 130"/>
                  <a:gd name="T45" fmla="*/ 46 h 124"/>
                  <a:gd name="T46" fmla="*/ 95 w 130"/>
                  <a:gd name="T47" fmla="*/ 73 h 124"/>
                  <a:gd name="T48" fmla="*/ 93 w 130"/>
                  <a:gd name="T49" fmla="*/ 81 h 124"/>
                  <a:gd name="T50" fmla="*/ 99 w 130"/>
                  <a:gd name="T51" fmla="*/ 115 h 124"/>
                  <a:gd name="T52" fmla="*/ 69 w 130"/>
                  <a:gd name="T53" fmla="*/ 99 h 124"/>
                  <a:gd name="T54" fmla="*/ 65 w 130"/>
                  <a:gd name="T55" fmla="*/ 98 h 124"/>
                  <a:gd name="T56" fmla="*/ 61 w 130"/>
                  <a:gd name="T57" fmla="*/ 99 h 124"/>
                  <a:gd name="T58" fmla="*/ 31 w 130"/>
                  <a:gd name="T59" fmla="*/ 115 h 124"/>
                  <a:gd name="T60" fmla="*/ 37 w 130"/>
                  <a:gd name="T61" fmla="*/ 81 h 124"/>
                  <a:gd name="T62" fmla="*/ 35 w 130"/>
                  <a:gd name="T63" fmla="*/ 73 h 124"/>
                  <a:gd name="T64" fmla="*/ 10 w 130"/>
                  <a:gd name="T65" fmla="*/ 49 h 124"/>
                  <a:gd name="T66" fmla="*/ 44 w 130"/>
                  <a:gd name="T67" fmla="*/ 44 h 124"/>
                  <a:gd name="T68" fmla="*/ 51 w 130"/>
                  <a:gd name="T69" fmla="*/ 39 h 124"/>
                  <a:gd name="T70" fmla="*/ 65 w 130"/>
                  <a:gd name="T71" fmla="*/ 9 h 124"/>
                  <a:gd name="T72" fmla="*/ 79 w 130"/>
                  <a:gd name="T73" fmla="*/ 39 h 124"/>
                  <a:gd name="T74" fmla="*/ 86 w 130"/>
                  <a:gd name="T75" fmla="*/ 44 h 124"/>
                  <a:gd name="T76" fmla="*/ 120 w 130"/>
                  <a:gd name="T77" fmla="*/ 49 h 124"/>
                  <a:gd name="T78" fmla="*/ 95 w 130"/>
                  <a:gd name="T79" fmla="*/ 7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0" h="124">
                    <a:moveTo>
                      <a:pt x="129" y="46"/>
                    </a:moveTo>
                    <a:cubicBezTo>
                      <a:pt x="127" y="43"/>
                      <a:pt x="125" y="41"/>
                      <a:pt x="121" y="40"/>
                    </a:cubicBezTo>
                    <a:cubicBezTo>
                      <a:pt x="88" y="35"/>
                      <a:pt x="88" y="35"/>
                      <a:pt x="88" y="35"/>
                    </a:cubicBezTo>
                    <a:cubicBezTo>
                      <a:pt x="73" y="5"/>
                      <a:pt x="73" y="5"/>
                      <a:pt x="73" y="5"/>
                    </a:cubicBezTo>
                    <a:cubicBezTo>
                      <a:pt x="72" y="2"/>
                      <a:pt x="69" y="0"/>
                      <a:pt x="65" y="0"/>
                    </a:cubicBezTo>
                    <a:cubicBezTo>
                      <a:pt x="61" y="0"/>
                      <a:pt x="58" y="2"/>
                      <a:pt x="57" y="5"/>
                    </a:cubicBezTo>
                    <a:cubicBezTo>
                      <a:pt x="42" y="35"/>
                      <a:pt x="42" y="35"/>
                      <a:pt x="42" y="35"/>
                    </a:cubicBezTo>
                    <a:cubicBezTo>
                      <a:pt x="9" y="40"/>
                      <a:pt x="9" y="40"/>
                      <a:pt x="9" y="40"/>
                    </a:cubicBezTo>
                    <a:cubicBezTo>
                      <a:pt x="5" y="41"/>
                      <a:pt x="3" y="43"/>
                      <a:pt x="1" y="46"/>
                    </a:cubicBezTo>
                    <a:cubicBezTo>
                      <a:pt x="0" y="49"/>
                      <a:pt x="1" y="53"/>
                      <a:pt x="4" y="55"/>
                    </a:cubicBezTo>
                    <a:cubicBezTo>
                      <a:pt x="28" y="80"/>
                      <a:pt x="28" y="80"/>
                      <a:pt x="28" y="80"/>
                    </a:cubicBezTo>
                    <a:cubicBezTo>
                      <a:pt x="22" y="114"/>
                      <a:pt x="22" y="114"/>
                      <a:pt x="22" y="114"/>
                    </a:cubicBezTo>
                    <a:cubicBezTo>
                      <a:pt x="22" y="117"/>
                      <a:pt x="23" y="120"/>
                      <a:pt x="26" y="122"/>
                    </a:cubicBezTo>
                    <a:cubicBezTo>
                      <a:pt x="28" y="123"/>
                      <a:pt x="30" y="124"/>
                      <a:pt x="31" y="124"/>
                    </a:cubicBezTo>
                    <a:cubicBezTo>
                      <a:pt x="33" y="124"/>
                      <a:pt x="35" y="124"/>
                      <a:pt x="36" y="123"/>
                    </a:cubicBezTo>
                    <a:cubicBezTo>
                      <a:pt x="65" y="107"/>
                      <a:pt x="65" y="107"/>
                      <a:pt x="65" y="107"/>
                    </a:cubicBezTo>
                    <a:cubicBezTo>
                      <a:pt x="94" y="123"/>
                      <a:pt x="94" y="123"/>
                      <a:pt x="94" y="123"/>
                    </a:cubicBezTo>
                    <a:cubicBezTo>
                      <a:pt x="95" y="124"/>
                      <a:pt x="97" y="124"/>
                      <a:pt x="99" y="124"/>
                    </a:cubicBezTo>
                    <a:cubicBezTo>
                      <a:pt x="100" y="124"/>
                      <a:pt x="102" y="123"/>
                      <a:pt x="104" y="122"/>
                    </a:cubicBezTo>
                    <a:cubicBezTo>
                      <a:pt x="107" y="120"/>
                      <a:pt x="108" y="117"/>
                      <a:pt x="108" y="114"/>
                    </a:cubicBezTo>
                    <a:cubicBezTo>
                      <a:pt x="102" y="80"/>
                      <a:pt x="102" y="80"/>
                      <a:pt x="102" y="80"/>
                    </a:cubicBezTo>
                    <a:cubicBezTo>
                      <a:pt x="126" y="55"/>
                      <a:pt x="126" y="55"/>
                      <a:pt x="126" y="55"/>
                    </a:cubicBezTo>
                    <a:cubicBezTo>
                      <a:pt x="129" y="53"/>
                      <a:pt x="130" y="49"/>
                      <a:pt x="129" y="46"/>
                    </a:cubicBezTo>
                    <a:close/>
                    <a:moveTo>
                      <a:pt x="95" y="73"/>
                    </a:moveTo>
                    <a:cubicBezTo>
                      <a:pt x="93" y="75"/>
                      <a:pt x="92" y="78"/>
                      <a:pt x="93" y="81"/>
                    </a:cubicBezTo>
                    <a:cubicBezTo>
                      <a:pt x="99" y="115"/>
                      <a:pt x="99" y="115"/>
                      <a:pt x="99" y="115"/>
                    </a:cubicBezTo>
                    <a:cubicBezTo>
                      <a:pt x="69" y="99"/>
                      <a:pt x="69" y="99"/>
                      <a:pt x="69" y="99"/>
                    </a:cubicBezTo>
                    <a:cubicBezTo>
                      <a:pt x="68" y="99"/>
                      <a:pt x="67" y="98"/>
                      <a:pt x="65" y="98"/>
                    </a:cubicBezTo>
                    <a:cubicBezTo>
                      <a:pt x="63" y="98"/>
                      <a:pt x="62" y="99"/>
                      <a:pt x="61" y="99"/>
                    </a:cubicBezTo>
                    <a:cubicBezTo>
                      <a:pt x="31" y="115"/>
                      <a:pt x="31" y="115"/>
                      <a:pt x="31" y="115"/>
                    </a:cubicBezTo>
                    <a:cubicBezTo>
                      <a:pt x="37" y="81"/>
                      <a:pt x="37" y="81"/>
                      <a:pt x="37" y="81"/>
                    </a:cubicBezTo>
                    <a:cubicBezTo>
                      <a:pt x="38" y="78"/>
                      <a:pt x="37" y="75"/>
                      <a:pt x="35" y="73"/>
                    </a:cubicBezTo>
                    <a:cubicBezTo>
                      <a:pt x="10" y="49"/>
                      <a:pt x="10" y="49"/>
                      <a:pt x="10" y="49"/>
                    </a:cubicBezTo>
                    <a:cubicBezTo>
                      <a:pt x="44" y="44"/>
                      <a:pt x="44" y="44"/>
                      <a:pt x="44" y="44"/>
                    </a:cubicBezTo>
                    <a:cubicBezTo>
                      <a:pt x="47" y="44"/>
                      <a:pt x="49" y="42"/>
                      <a:pt x="51" y="39"/>
                    </a:cubicBezTo>
                    <a:cubicBezTo>
                      <a:pt x="65" y="9"/>
                      <a:pt x="65" y="9"/>
                      <a:pt x="65" y="9"/>
                    </a:cubicBezTo>
                    <a:cubicBezTo>
                      <a:pt x="79" y="39"/>
                      <a:pt x="79" y="39"/>
                      <a:pt x="79" y="39"/>
                    </a:cubicBezTo>
                    <a:cubicBezTo>
                      <a:pt x="81" y="42"/>
                      <a:pt x="83" y="44"/>
                      <a:pt x="86" y="44"/>
                    </a:cubicBezTo>
                    <a:cubicBezTo>
                      <a:pt x="120" y="49"/>
                      <a:pt x="120" y="49"/>
                      <a:pt x="120" y="49"/>
                    </a:cubicBezTo>
                    <a:lnTo>
                      <a:pt x="95" y="7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cs typeface="+mn-ea"/>
                  <a:sym typeface="+mn-lt"/>
                </a:endParaRPr>
              </a:p>
            </p:txBody>
          </p:sp>
          <p:sp>
            <p:nvSpPr>
              <p:cNvPr id="11" name="Freeform 61">
                <a:extLst>
                  <a:ext uri="{FF2B5EF4-FFF2-40B4-BE49-F238E27FC236}">
                    <a16:creationId xmlns:a16="http://schemas.microsoft.com/office/drawing/2014/main" id="{0BA2B84E-BB70-48D6-A440-3BAE54FE9DF7}"/>
                  </a:ext>
                </a:extLst>
              </p:cNvPr>
              <p:cNvSpPr>
                <a:spLocks noEditPoints="1"/>
              </p:cNvSpPr>
              <p:nvPr/>
            </p:nvSpPr>
            <p:spPr bwMode="auto">
              <a:xfrm>
                <a:off x="3112288" y="5737118"/>
                <a:ext cx="138966" cy="132649"/>
              </a:xfrm>
              <a:custGeom>
                <a:avLst/>
                <a:gdLst>
                  <a:gd name="T0" fmla="*/ 129 w 130"/>
                  <a:gd name="T1" fmla="*/ 46 h 124"/>
                  <a:gd name="T2" fmla="*/ 121 w 130"/>
                  <a:gd name="T3" fmla="*/ 40 h 124"/>
                  <a:gd name="T4" fmla="*/ 88 w 130"/>
                  <a:gd name="T5" fmla="*/ 35 h 124"/>
                  <a:gd name="T6" fmla="*/ 73 w 130"/>
                  <a:gd name="T7" fmla="*/ 5 h 124"/>
                  <a:gd name="T8" fmla="*/ 65 w 130"/>
                  <a:gd name="T9" fmla="*/ 0 h 124"/>
                  <a:gd name="T10" fmla="*/ 57 w 130"/>
                  <a:gd name="T11" fmla="*/ 5 h 124"/>
                  <a:gd name="T12" fmla="*/ 42 w 130"/>
                  <a:gd name="T13" fmla="*/ 35 h 124"/>
                  <a:gd name="T14" fmla="*/ 9 w 130"/>
                  <a:gd name="T15" fmla="*/ 40 h 124"/>
                  <a:gd name="T16" fmla="*/ 1 w 130"/>
                  <a:gd name="T17" fmla="*/ 46 h 124"/>
                  <a:gd name="T18" fmla="*/ 4 w 130"/>
                  <a:gd name="T19" fmla="*/ 55 h 124"/>
                  <a:gd name="T20" fmla="*/ 28 w 130"/>
                  <a:gd name="T21" fmla="*/ 80 h 124"/>
                  <a:gd name="T22" fmla="*/ 22 w 130"/>
                  <a:gd name="T23" fmla="*/ 114 h 124"/>
                  <a:gd name="T24" fmla="*/ 26 w 130"/>
                  <a:gd name="T25" fmla="*/ 122 h 124"/>
                  <a:gd name="T26" fmla="*/ 31 w 130"/>
                  <a:gd name="T27" fmla="*/ 124 h 124"/>
                  <a:gd name="T28" fmla="*/ 36 w 130"/>
                  <a:gd name="T29" fmla="*/ 123 h 124"/>
                  <a:gd name="T30" fmla="*/ 65 w 130"/>
                  <a:gd name="T31" fmla="*/ 107 h 124"/>
                  <a:gd name="T32" fmla="*/ 94 w 130"/>
                  <a:gd name="T33" fmla="*/ 123 h 124"/>
                  <a:gd name="T34" fmla="*/ 99 w 130"/>
                  <a:gd name="T35" fmla="*/ 124 h 124"/>
                  <a:gd name="T36" fmla="*/ 104 w 130"/>
                  <a:gd name="T37" fmla="*/ 122 h 124"/>
                  <a:gd name="T38" fmla="*/ 108 w 130"/>
                  <a:gd name="T39" fmla="*/ 114 h 124"/>
                  <a:gd name="T40" fmla="*/ 102 w 130"/>
                  <a:gd name="T41" fmla="*/ 80 h 124"/>
                  <a:gd name="T42" fmla="*/ 126 w 130"/>
                  <a:gd name="T43" fmla="*/ 55 h 124"/>
                  <a:gd name="T44" fmla="*/ 129 w 130"/>
                  <a:gd name="T45" fmla="*/ 46 h 124"/>
                  <a:gd name="T46" fmla="*/ 95 w 130"/>
                  <a:gd name="T47" fmla="*/ 73 h 124"/>
                  <a:gd name="T48" fmla="*/ 93 w 130"/>
                  <a:gd name="T49" fmla="*/ 81 h 124"/>
                  <a:gd name="T50" fmla="*/ 99 w 130"/>
                  <a:gd name="T51" fmla="*/ 115 h 124"/>
                  <a:gd name="T52" fmla="*/ 69 w 130"/>
                  <a:gd name="T53" fmla="*/ 99 h 124"/>
                  <a:gd name="T54" fmla="*/ 65 w 130"/>
                  <a:gd name="T55" fmla="*/ 98 h 124"/>
                  <a:gd name="T56" fmla="*/ 61 w 130"/>
                  <a:gd name="T57" fmla="*/ 99 h 124"/>
                  <a:gd name="T58" fmla="*/ 31 w 130"/>
                  <a:gd name="T59" fmla="*/ 115 h 124"/>
                  <a:gd name="T60" fmla="*/ 37 w 130"/>
                  <a:gd name="T61" fmla="*/ 81 h 124"/>
                  <a:gd name="T62" fmla="*/ 35 w 130"/>
                  <a:gd name="T63" fmla="*/ 73 h 124"/>
                  <a:gd name="T64" fmla="*/ 10 w 130"/>
                  <a:gd name="T65" fmla="*/ 49 h 124"/>
                  <a:gd name="T66" fmla="*/ 44 w 130"/>
                  <a:gd name="T67" fmla="*/ 44 h 124"/>
                  <a:gd name="T68" fmla="*/ 51 w 130"/>
                  <a:gd name="T69" fmla="*/ 39 h 124"/>
                  <a:gd name="T70" fmla="*/ 65 w 130"/>
                  <a:gd name="T71" fmla="*/ 9 h 124"/>
                  <a:gd name="T72" fmla="*/ 79 w 130"/>
                  <a:gd name="T73" fmla="*/ 39 h 124"/>
                  <a:gd name="T74" fmla="*/ 86 w 130"/>
                  <a:gd name="T75" fmla="*/ 44 h 124"/>
                  <a:gd name="T76" fmla="*/ 120 w 130"/>
                  <a:gd name="T77" fmla="*/ 49 h 124"/>
                  <a:gd name="T78" fmla="*/ 95 w 130"/>
                  <a:gd name="T79" fmla="*/ 7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0" h="124">
                    <a:moveTo>
                      <a:pt x="129" y="46"/>
                    </a:moveTo>
                    <a:cubicBezTo>
                      <a:pt x="127" y="43"/>
                      <a:pt x="125" y="41"/>
                      <a:pt x="121" y="40"/>
                    </a:cubicBezTo>
                    <a:cubicBezTo>
                      <a:pt x="88" y="35"/>
                      <a:pt x="88" y="35"/>
                      <a:pt x="88" y="35"/>
                    </a:cubicBezTo>
                    <a:cubicBezTo>
                      <a:pt x="73" y="5"/>
                      <a:pt x="73" y="5"/>
                      <a:pt x="73" y="5"/>
                    </a:cubicBezTo>
                    <a:cubicBezTo>
                      <a:pt x="72" y="2"/>
                      <a:pt x="69" y="0"/>
                      <a:pt x="65" y="0"/>
                    </a:cubicBezTo>
                    <a:cubicBezTo>
                      <a:pt x="61" y="0"/>
                      <a:pt x="58" y="2"/>
                      <a:pt x="57" y="5"/>
                    </a:cubicBezTo>
                    <a:cubicBezTo>
                      <a:pt x="42" y="35"/>
                      <a:pt x="42" y="35"/>
                      <a:pt x="42" y="35"/>
                    </a:cubicBezTo>
                    <a:cubicBezTo>
                      <a:pt x="9" y="40"/>
                      <a:pt x="9" y="40"/>
                      <a:pt x="9" y="40"/>
                    </a:cubicBezTo>
                    <a:cubicBezTo>
                      <a:pt x="5" y="41"/>
                      <a:pt x="3" y="43"/>
                      <a:pt x="1" y="46"/>
                    </a:cubicBezTo>
                    <a:cubicBezTo>
                      <a:pt x="0" y="49"/>
                      <a:pt x="1" y="53"/>
                      <a:pt x="4" y="55"/>
                    </a:cubicBezTo>
                    <a:cubicBezTo>
                      <a:pt x="28" y="80"/>
                      <a:pt x="28" y="80"/>
                      <a:pt x="28" y="80"/>
                    </a:cubicBezTo>
                    <a:cubicBezTo>
                      <a:pt x="22" y="114"/>
                      <a:pt x="22" y="114"/>
                      <a:pt x="22" y="114"/>
                    </a:cubicBezTo>
                    <a:cubicBezTo>
                      <a:pt x="22" y="117"/>
                      <a:pt x="23" y="120"/>
                      <a:pt x="26" y="122"/>
                    </a:cubicBezTo>
                    <a:cubicBezTo>
                      <a:pt x="28" y="123"/>
                      <a:pt x="30" y="124"/>
                      <a:pt x="31" y="124"/>
                    </a:cubicBezTo>
                    <a:cubicBezTo>
                      <a:pt x="33" y="124"/>
                      <a:pt x="35" y="124"/>
                      <a:pt x="36" y="123"/>
                    </a:cubicBezTo>
                    <a:cubicBezTo>
                      <a:pt x="65" y="107"/>
                      <a:pt x="65" y="107"/>
                      <a:pt x="65" y="107"/>
                    </a:cubicBezTo>
                    <a:cubicBezTo>
                      <a:pt x="94" y="123"/>
                      <a:pt x="94" y="123"/>
                      <a:pt x="94" y="123"/>
                    </a:cubicBezTo>
                    <a:cubicBezTo>
                      <a:pt x="95" y="124"/>
                      <a:pt x="97" y="124"/>
                      <a:pt x="99" y="124"/>
                    </a:cubicBezTo>
                    <a:cubicBezTo>
                      <a:pt x="100" y="124"/>
                      <a:pt x="102" y="123"/>
                      <a:pt x="104" y="122"/>
                    </a:cubicBezTo>
                    <a:cubicBezTo>
                      <a:pt x="107" y="120"/>
                      <a:pt x="108" y="117"/>
                      <a:pt x="108" y="114"/>
                    </a:cubicBezTo>
                    <a:cubicBezTo>
                      <a:pt x="102" y="80"/>
                      <a:pt x="102" y="80"/>
                      <a:pt x="102" y="80"/>
                    </a:cubicBezTo>
                    <a:cubicBezTo>
                      <a:pt x="126" y="55"/>
                      <a:pt x="126" y="55"/>
                      <a:pt x="126" y="55"/>
                    </a:cubicBezTo>
                    <a:cubicBezTo>
                      <a:pt x="129" y="53"/>
                      <a:pt x="130" y="49"/>
                      <a:pt x="129" y="46"/>
                    </a:cubicBezTo>
                    <a:close/>
                    <a:moveTo>
                      <a:pt x="95" y="73"/>
                    </a:moveTo>
                    <a:cubicBezTo>
                      <a:pt x="93" y="75"/>
                      <a:pt x="92" y="78"/>
                      <a:pt x="93" y="81"/>
                    </a:cubicBezTo>
                    <a:cubicBezTo>
                      <a:pt x="99" y="115"/>
                      <a:pt x="99" y="115"/>
                      <a:pt x="99" y="115"/>
                    </a:cubicBezTo>
                    <a:cubicBezTo>
                      <a:pt x="69" y="99"/>
                      <a:pt x="69" y="99"/>
                      <a:pt x="69" y="99"/>
                    </a:cubicBezTo>
                    <a:cubicBezTo>
                      <a:pt x="68" y="99"/>
                      <a:pt x="67" y="98"/>
                      <a:pt x="65" y="98"/>
                    </a:cubicBezTo>
                    <a:cubicBezTo>
                      <a:pt x="63" y="98"/>
                      <a:pt x="62" y="99"/>
                      <a:pt x="61" y="99"/>
                    </a:cubicBezTo>
                    <a:cubicBezTo>
                      <a:pt x="31" y="115"/>
                      <a:pt x="31" y="115"/>
                      <a:pt x="31" y="115"/>
                    </a:cubicBezTo>
                    <a:cubicBezTo>
                      <a:pt x="37" y="81"/>
                      <a:pt x="37" y="81"/>
                      <a:pt x="37" y="81"/>
                    </a:cubicBezTo>
                    <a:cubicBezTo>
                      <a:pt x="38" y="78"/>
                      <a:pt x="37" y="75"/>
                      <a:pt x="35" y="73"/>
                    </a:cubicBezTo>
                    <a:cubicBezTo>
                      <a:pt x="10" y="49"/>
                      <a:pt x="10" y="49"/>
                      <a:pt x="10" y="49"/>
                    </a:cubicBezTo>
                    <a:cubicBezTo>
                      <a:pt x="44" y="44"/>
                      <a:pt x="44" y="44"/>
                      <a:pt x="44" y="44"/>
                    </a:cubicBezTo>
                    <a:cubicBezTo>
                      <a:pt x="47" y="44"/>
                      <a:pt x="49" y="42"/>
                      <a:pt x="51" y="39"/>
                    </a:cubicBezTo>
                    <a:cubicBezTo>
                      <a:pt x="65" y="9"/>
                      <a:pt x="65" y="9"/>
                      <a:pt x="65" y="9"/>
                    </a:cubicBezTo>
                    <a:cubicBezTo>
                      <a:pt x="79" y="39"/>
                      <a:pt x="79" y="39"/>
                      <a:pt x="79" y="39"/>
                    </a:cubicBezTo>
                    <a:cubicBezTo>
                      <a:pt x="81" y="42"/>
                      <a:pt x="83" y="44"/>
                      <a:pt x="86" y="44"/>
                    </a:cubicBezTo>
                    <a:cubicBezTo>
                      <a:pt x="120" y="49"/>
                      <a:pt x="120" y="49"/>
                      <a:pt x="120" y="49"/>
                    </a:cubicBezTo>
                    <a:lnTo>
                      <a:pt x="95" y="7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cs typeface="+mn-ea"/>
                  <a:sym typeface="+mn-lt"/>
                </a:endParaRPr>
              </a:p>
            </p:txBody>
          </p:sp>
          <p:sp>
            <p:nvSpPr>
              <p:cNvPr id="12" name="Freeform 61">
                <a:extLst>
                  <a:ext uri="{FF2B5EF4-FFF2-40B4-BE49-F238E27FC236}">
                    <a16:creationId xmlns:a16="http://schemas.microsoft.com/office/drawing/2014/main" id="{05D0B38D-530F-4291-9974-768A6A46BD93}"/>
                  </a:ext>
                </a:extLst>
              </p:cNvPr>
              <p:cNvSpPr>
                <a:spLocks noEditPoints="1"/>
              </p:cNvSpPr>
              <p:nvPr/>
            </p:nvSpPr>
            <p:spPr bwMode="auto">
              <a:xfrm>
                <a:off x="3349795" y="5737118"/>
                <a:ext cx="138966" cy="132649"/>
              </a:xfrm>
              <a:custGeom>
                <a:avLst/>
                <a:gdLst>
                  <a:gd name="T0" fmla="*/ 129 w 130"/>
                  <a:gd name="T1" fmla="*/ 46 h 124"/>
                  <a:gd name="T2" fmla="*/ 121 w 130"/>
                  <a:gd name="T3" fmla="*/ 40 h 124"/>
                  <a:gd name="T4" fmla="*/ 88 w 130"/>
                  <a:gd name="T5" fmla="*/ 35 h 124"/>
                  <a:gd name="T6" fmla="*/ 73 w 130"/>
                  <a:gd name="T7" fmla="*/ 5 h 124"/>
                  <a:gd name="T8" fmla="*/ 65 w 130"/>
                  <a:gd name="T9" fmla="*/ 0 h 124"/>
                  <a:gd name="T10" fmla="*/ 57 w 130"/>
                  <a:gd name="T11" fmla="*/ 5 h 124"/>
                  <a:gd name="T12" fmla="*/ 42 w 130"/>
                  <a:gd name="T13" fmla="*/ 35 h 124"/>
                  <a:gd name="T14" fmla="*/ 9 w 130"/>
                  <a:gd name="T15" fmla="*/ 40 h 124"/>
                  <a:gd name="T16" fmla="*/ 1 w 130"/>
                  <a:gd name="T17" fmla="*/ 46 h 124"/>
                  <a:gd name="T18" fmla="*/ 4 w 130"/>
                  <a:gd name="T19" fmla="*/ 55 h 124"/>
                  <a:gd name="T20" fmla="*/ 28 w 130"/>
                  <a:gd name="T21" fmla="*/ 80 h 124"/>
                  <a:gd name="T22" fmla="*/ 22 w 130"/>
                  <a:gd name="T23" fmla="*/ 114 h 124"/>
                  <a:gd name="T24" fmla="*/ 26 w 130"/>
                  <a:gd name="T25" fmla="*/ 122 h 124"/>
                  <a:gd name="T26" fmla="*/ 31 w 130"/>
                  <a:gd name="T27" fmla="*/ 124 h 124"/>
                  <a:gd name="T28" fmla="*/ 36 w 130"/>
                  <a:gd name="T29" fmla="*/ 123 h 124"/>
                  <a:gd name="T30" fmla="*/ 65 w 130"/>
                  <a:gd name="T31" fmla="*/ 107 h 124"/>
                  <a:gd name="T32" fmla="*/ 94 w 130"/>
                  <a:gd name="T33" fmla="*/ 123 h 124"/>
                  <a:gd name="T34" fmla="*/ 99 w 130"/>
                  <a:gd name="T35" fmla="*/ 124 h 124"/>
                  <a:gd name="T36" fmla="*/ 104 w 130"/>
                  <a:gd name="T37" fmla="*/ 122 h 124"/>
                  <a:gd name="T38" fmla="*/ 108 w 130"/>
                  <a:gd name="T39" fmla="*/ 114 h 124"/>
                  <a:gd name="T40" fmla="*/ 102 w 130"/>
                  <a:gd name="T41" fmla="*/ 80 h 124"/>
                  <a:gd name="T42" fmla="*/ 126 w 130"/>
                  <a:gd name="T43" fmla="*/ 55 h 124"/>
                  <a:gd name="T44" fmla="*/ 129 w 130"/>
                  <a:gd name="T45" fmla="*/ 46 h 124"/>
                  <a:gd name="T46" fmla="*/ 95 w 130"/>
                  <a:gd name="T47" fmla="*/ 73 h 124"/>
                  <a:gd name="T48" fmla="*/ 93 w 130"/>
                  <a:gd name="T49" fmla="*/ 81 h 124"/>
                  <a:gd name="T50" fmla="*/ 99 w 130"/>
                  <a:gd name="T51" fmla="*/ 115 h 124"/>
                  <a:gd name="T52" fmla="*/ 69 w 130"/>
                  <a:gd name="T53" fmla="*/ 99 h 124"/>
                  <a:gd name="T54" fmla="*/ 65 w 130"/>
                  <a:gd name="T55" fmla="*/ 98 h 124"/>
                  <a:gd name="T56" fmla="*/ 61 w 130"/>
                  <a:gd name="T57" fmla="*/ 99 h 124"/>
                  <a:gd name="T58" fmla="*/ 31 w 130"/>
                  <a:gd name="T59" fmla="*/ 115 h 124"/>
                  <a:gd name="T60" fmla="*/ 37 w 130"/>
                  <a:gd name="T61" fmla="*/ 81 h 124"/>
                  <a:gd name="T62" fmla="*/ 35 w 130"/>
                  <a:gd name="T63" fmla="*/ 73 h 124"/>
                  <a:gd name="T64" fmla="*/ 10 w 130"/>
                  <a:gd name="T65" fmla="*/ 49 h 124"/>
                  <a:gd name="T66" fmla="*/ 44 w 130"/>
                  <a:gd name="T67" fmla="*/ 44 h 124"/>
                  <a:gd name="T68" fmla="*/ 51 w 130"/>
                  <a:gd name="T69" fmla="*/ 39 h 124"/>
                  <a:gd name="T70" fmla="*/ 65 w 130"/>
                  <a:gd name="T71" fmla="*/ 9 h 124"/>
                  <a:gd name="T72" fmla="*/ 79 w 130"/>
                  <a:gd name="T73" fmla="*/ 39 h 124"/>
                  <a:gd name="T74" fmla="*/ 86 w 130"/>
                  <a:gd name="T75" fmla="*/ 44 h 124"/>
                  <a:gd name="T76" fmla="*/ 120 w 130"/>
                  <a:gd name="T77" fmla="*/ 49 h 124"/>
                  <a:gd name="T78" fmla="*/ 95 w 130"/>
                  <a:gd name="T79" fmla="*/ 7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0" h="124">
                    <a:moveTo>
                      <a:pt x="129" y="46"/>
                    </a:moveTo>
                    <a:cubicBezTo>
                      <a:pt x="127" y="43"/>
                      <a:pt x="125" y="41"/>
                      <a:pt x="121" y="40"/>
                    </a:cubicBezTo>
                    <a:cubicBezTo>
                      <a:pt x="88" y="35"/>
                      <a:pt x="88" y="35"/>
                      <a:pt x="88" y="35"/>
                    </a:cubicBezTo>
                    <a:cubicBezTo>
                      <a:pt x="73" y="5"/>
                      <a:pt x="73" y="5"/>
                      <a:pt x="73" y="5"/>
                    </a:cubicBezTo>
                    <a:cubicBezTo>
                      <a:pt x="72" y="2"/>
                      <a:pt x="69" y="0"/>
                      <a:pt x="65" y="0"/>
                    </a:cubicBezTo>
                    <a:cubicBezTo>
                      <a:pt x="61" y="0"/>
                      <a:pt x="58" y="2"/>
                      <a:pt x="57" y="5"/>
                    </a:cubicBezTo>
                    <a:cubicBezTo>
                      <a:pt x="42" y="35"/>
                      <a:pt x="42" y="35"/>
                      <a:pt x="42" y="35"/>
                    </a:cubicBezTo>
                    <a:cubicBezTo>
                      <a:pt x="9" y="40"/>
                      <a:pt x="9" y="40"/>
                      <a:pt x="9" y="40"/>
                    </a:cubicBezTo>
                    <a:cubicBezTo>
                      <a:pt x="5" y="41"/>
                      <a:pt x="3" y="43"/>
                      <a:pt x="1" y="46"/>
                    </a:cubicBezTo>
                    <a:cubicBezTo>
                      <a:pt x="0" y="49"/>
                      <a:pt x="1" y="53"/>
                      <a:pt x="4" y="55"/>
                    </a:cubicBezTo>
                    <a:cubicBezTo>
                      <a:pt x="28" y="80"/>
                      <a:pt x="28" y="80"/>
                      <a:pt x="28" y="80"/>
                    </a:cubicBezTo>
                    <a:cubicBezTo>
                      <a:pt x="22" y="114"/>
                      <a:pt x="22" y="114"/>
                      <a:pt x="22" y="114"/>
                    </a:cubicBezTo>
                    <a:cubicBezTo>
                      <a:pt x="22" y="117"/>
                      <a:pt x="23" y="120"/>
                      <a:pt x="26" y="122"/>
                    </a:cubicBezTo>
                    <a:cubicBezTo>
                      <a:pt x="28" y="123"/>
                      <a:pt x="30" y="124"/>
                      <a:pt x="31" y="124"/>
                    </a:cubicBezTo>
                    <a:cubicBezTo>
                      <a:pt x="33" y="124"/>
                      <a:pt x="35" y="124"/>
                      <a:pt x="36" y="123"/>
                    </a:cubicBezTo>
                    <a:cubicBezTo>
                      <a:pt x="65" y="107"/>
                      <a:pt x="65" y="107"/>
                      <a:pt x="65" y="107"/>
                    </a:cubicBezTo>
                    <a:cubicBezTo>
                      <a:pt x="94" y="123"/>
                      <a:pt x="94" y="123"/>
                      <a:pt x="94" y="123"/>
                    </a:cubicBezTo>
                    <a:cubicBezTo>
                      <a:pt x="95" y="124"/>
                      <a:pt x="97" y="124"/>
                      <a:pt x="99" y="124"/>
                    </a:cubicBezTo>
                    <a:cubicBezTo>
                      <a:pt x="100" y="124"/>
                      <a:pt x="102" y="123"/>
                      <a:pt x="104" y="122"/>
                    </a:cubicBezTo>
                    <a:cubicBezTo>
                      <a:pt x="107" y="120"/>
                      <a:pt x="108" y="117"/>
                      <a:pt x="108" y="114"/>
                    </a:cubicBezTo>
                    <a:cubicBezTo>
                      <a:pt x="102" y="80"/>
                      <a:pt x="102" y="80"/>
                      <a:pt x="102" y="80"/>
                    </a:cubicBezTo>
                    <a:cubicBezTo>
                      <a:pt x="126" y="55"/>
                      <a:pt x="126" y="55"/>
                      <a:pt x="126" y="55"/>
                    </a:cubicBezTo>
                    <a:cubicBezTo>
                      <a:pt x="129" y="53"/>
                      <a:pt x="130" y="49"/>
                      <a:pt x="129" y="46"/>
                    </a:cubicBezTo>
                    <a:close/>
                    <a:moveTo>
                      <a:pt x="95" y="73"/>
                    </a:moveTo>
                    <a:cubicBezTo>
                      <a:pt x="93" y="75"/>
                      <a:pt x="92" y="78"/>
                      <a:pt x="93" y="81"/>
                    </a:cubicBezTo>
                    <a:cubicBezTo>
                      <a:pt x="99" y="115"/>
                      <a:pt x="99" y="115"/>
                      <a:pt x="99" y="115"/>
                    </a:cubicBezTo>
                    <a:cubicBezTo>
                      <a:pt x="69" y="99"/>
                      <a:pt x="69" y="99"/>
                      <a:pt x="69" y="99"/>
                    </a:cubicBezTo>
                    <a:cubicBezTo>
                      <a:pt x="68" y="99"/>
                      <a:pt x="67" y="98"/>
                      <a:pt x="65" y="98"/>
                    </a:cubicBezTo>
                    <a:cubicBezTo>
                      <a:pt x="63" y="98"/>
                      <a:pt x="62" y="99"/>
                      <a:pt x="61" y="99"/>
                    </a:cubicBezTo>
                    <a:cubicBezTo>
                      <a:pt x="31" y="115"/>
                      <a:pt x="31" y="115"/>
                      <a:pt x="31" y="115"/>
                    </a:cubicBezTo>
                    <a:cubicBezTo>
                      <a:pt x="37" y="81"/>
                      <a:pt x="37" y="81"/>
                      <a:pt x="37" y="81"/>
                    </a:cubicBezTo>
                    <a:cubicBezTo>
                      <a:pt x="38" y="78"/>
                      <a:pt x="37" y="75"/>
                      <a:pt x="35" y="73"/>
                    </a:cubicBezTo>
                    <a:cubicBezTo>
                      <a:pt x="10" y="49"/>
                      <a:pt x="10" y="49"/>
                      <a:pt x="10" y="49"/>
                    </a:cubicBezTo>
                    <a:cubicBezTo>
                      <a:pt x="44" y="44"/>
                      <a:pt x="44" y="44"/>
                      <a:pt x="44" y="44"/>
                    </a:cubicBezTo>
                    <a:cubicBezTo>
                      <a:pt x="47" y="44"/>
                      <a:pt x="49" y="42"/>
                      <a:pt x="51" y="39"/>
                    </a:cubicBezTo>
                    <a:cubicBezTo>
                      <a:pt x="65" y="9"/>
                      <a:pt x="65" y="9"/>
                      <a:pt x="65" y="9"/>
                    </a:cubicBezTo>
                    <a:cubicBezTo>
                      <a:pt x="79" y="39"/>
                      <a:pt x="79" y="39"/>
                      <a:pt x="79" y="39"/>
                    </a:cubicBezTo>
                    <a:cubicBezTo>
                      <a:pt x="81" y="42"/>
                      <a:pt x="83" y="44"/>
                      <a:pt x="86" y="44"/>
                    </a:cubicBezTo>
                    <a:cubicBezTo>
                      <a:pt x="120" y="49"/>
                      <a:pt x="120" y="49"/>
                      <a:pt x="120" y="49"/>
                    </a:cubicBezTo>
                    <a:lnTo>
                      <a:pt x="95" y="73"/>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cs typeface="+mn-ea"/>
                  <a:sym typeface="+mn-lt"/>
                </a:endParaRPr>
              </a:p>
            </p:txBody>
          </p:sp>
        </p:grpSp>
        <p:sp>
          <p:nvSpPr>
            <p:cNvPr id="36" name="Oval 12">
              <a:extLst>
                <a:ext uri="{FF2B5EF4-FFF2-40B4-BE49-F238E27FC236}">
                  <a16:creationId xmlns:a16="http://schemas.microsoft.com/office/drawing/2014/main" id="{21AC22B0-9059-44BE-9660-EB3723160573}"/>
                </a:ext>
              </a:extLst>
            </p:cNvPr>
            <p:cNvSpPr/>
            <p:nvPr/>
          </p:nvSpPr>
          <p:spPr bwMode="auto">
            <a:xfrm>
              <a:off x="3243381" y="3159068"/>
              <a:ext cx="577414" cy="577414"/>
            </a:xfrm>
            <a:prstGeom prst="ellipse">
              <a:avLst/>
            </a:prstGeom>
            <a:blipFill dpi="0" rotWithShape="1">
              <a:blip r:embed="rId4"/>
              <a:srcRect/>
              <a:tile tx="0" ty="0" sx="100000" sy="100000" flip="none" algn="ctr"/>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defTabSz="914377"/>
              <a:endParaRPr lang="en-US" altLang="zh-CN" sz="2400">
                <a:cs typeface="+mn-ea"/>
                <a:sym typeface="+mn-lt"/>
              </a:endParaRPr>
            </a:p>
          </p:txBody>
        </p:sp>
        <p:sp>
          <p:nvSpPr>
            <p:cNvPr id="37" name="Freeform 52">
              <a:extLst>
                <a:ext uri="{FF2B5EF4-FFF2-40B4-BE49-F238E27FC236}">
                  <a16:creationId xmlns:a16="http://schemas.microsoft.com/office/drawing/2014/main" id="{A442DF40-C7DF-495D-BEE4-60C98828EB72}"/>
                </a:ext>
              </a:extLst>
            </p:cNvPr>
            <p:cNvSpPr>
              <a:spLocks noEditPoints="1"/>
            </p:cNvSpPr>
            <p:nvPr/>
          </p:nvSpPr>
          <p:spPr bwMode="auto">
            <a:xfrm>
              <a:off x="3400290" y="3332508"/>
              <a:ext cx="263595" cy="202293"/>
            </a:xfrm>
            <a:custGeom>
              <a:avLst/>
              <a:gdLst>
                <a:gd name="T0" fmla="*/ 113 w 128"/>
                <a:gd name="T1" fmla="*/ 0 h 98"/>
                <a:gd name="T2" fmla="*/ 98 w 128"/>
                <a:gd name="T3" fmla="*/ 15 h 98"/>
                <a:gd name="T4" fmla="*/ 103 w 128"/>
                <a:gd name="T5" fmla="*/ 26 h 98"/>
                <a:gd name="T6" fmla="*/ 84 w 128"/>
                <a:gd name="T7" fmla="*/ 54 h 98"/>
                <a:gd name="T8" fmla="*/ 79 w 128"/>
                <a:gd name="T9" fmla="*/ 52 h 98"/>
                <a:gd name="T10" fmla="*/ 66 w 128"/>
                <a:gd name="T11" fmla="*/ 60 h 98"/>
                <a:gd name="T12" fmla="*/ 55 w 128"/>
                <a:gd name="T13" fmla="*/ 54 h 98"/>
                <a:gd name="T14" fmla="*/ 56 w 128"/>
                <a:gd name="T15" fmla="*/ 49 h 98"/>
                <a:gd name="T16" fmla="*/ 41 w 128"/>
                <a:gd name="T17" fmla="*/ 34 h 98"/>
                <a:gd name="T18" fmla="*/ 26 w 128"/>
                <a:gd name="T19" fmla="*/ 49 h 98"/>
                <a:gd name="T20" fmla="*/ 31 w 128"/>
                <a:gd name="T21" fmla="*/ 60 h 98"/>
                <a:gd name="T22" fmla="*/ 23 w 128"/>
                <a:gd name="T23" fmla="*/ 70 h 98"/>
                <a:gd name="T24" fmla="*/ 15 w 128"/>
                <a:gd name="T25" fmla="*/ 68 h 98"/>
                <a:gd name="T26" fmla="*/ 0 w 128"/>
                <a:gd name="T27" fmla="*/ 83 h 98"/>
                <a:gd name="T28" fmla="*/ 15 w 128"/>
                <a:gd name="T29" fmla="*/ 98 h 98"/>
                <a:gd name="T30" fmla="*/ 30 w 128"/>
                <a:gd name="T31" fmla="*/ 83 h 98"/>
                <a:gd name="T32" fmla="*/ 26 w 128"/>
                <a:gd name="T33" fmla="*/ 73 h 98"/>
                <a:gd name="T34" fmla="*/ 34 w 128"/>
                <a:gd name="T35" fmla="*/ 62 h 98"/>
                <a:gd name="T36" fmla="*/ 41 w 128"/>
                <a:gd name="T37" fmla="*/ 64 h 98"/>
                <a:gd name="T38" fmla="*/ 53 w 128"/>
                <a:gd name="T39" fmla="*/ 57 h 98"/>
                <a:gd name="T40" fmla="*/ 64 w 128"/>
                <a:gd name="T41" fmla="*/ 64 h 98"/>
                <a:gd name="T42" fmla="*/ 64 w 128"/>
                <a:gd name="T43" fmla="*/ 68 h 98"/>
                <a:gd name="T44" fmla="*/ 79 w 128"/>
                <a:gd name="T45" fmla="*/ 83 h 98"/>
                <a:gd name="T46" fmla="*/ 94 w 128"/>
                <a:gd name="T47" fmla="*/ 68 h 98"/>
                <a:gd name="T48" fmla="*/ 88 w 128"/>
                <a:gd name="T49" fmla="*/ 56 h 98"/>
                <a:gd name="T50" fmla="*/ 106 w 128"/>
                <a:gd name="T51" fmla="*/ 28 h 98"/>
                <a:gd name="T52" fmla="*/ 113 w 128"/>
                <a:gd name="T53" fmla="*/ 30 h 98"/>
                <a:gd name="T54" fmla="*/ 128 w 128"/>
                <a:gd name="T55" fmla="*/ 15 h 98"/>
                <a:gd name="T56" fmla="*/ 113 w 128"/>
                <a:gd name="T57" fmla="*/ 0 h 98"/>
                <a:gd name="T58" fmla="*/ 15 w 128"/>
                <a:gd name="T59" fmla="*/ 90 h 98"/>
                <a:gd name="T60" fmla="*/ 7 w 128"/>
                <a:gd name="T61" fmla="*/ 83 h 98"/>
                <a:gd name="T62" fmla="*/ 15 w 128"/>
                <a:gd name="T63" fmla="*/ 75 h 98"/>
                <a:gd name="T64" fmla="*/ 22 w 128"/>
                <a:gd name="T65" fmla="*/ 83 h 98"/>
                <a:gd name="T66" fmla="*/ 15 w 128"/>
                <a:gd name="T67" fmla="*/ 90 h 98"/>
                <a:gd name="T68" fmla="*/ 41 w 128"/>
                <a:gd name="T69" fmla="*/ 56 h 98"/>
                <a:gd name="T70" fmla="*/ 34 w 128"/>
                <a:gd name="T71" fmla="*/ 49 h 98"/>
                <a:gd name="T72" fmla="*/ 41 w 128"/>
                <a:gd name="T73" fmla="*/ 41 h 98"/>
                <a:gd name="T74" fmla="*/ 49 w 128"/>
                <a:gd name="T75" fmla="*/ 49 h 98"/>
                <a:gd name="T76" fmla="*/ 41 w 128"/>
                <a:gd name="T77" fmla="*/ 56 h 98"/>
                <a:gd name="T78" fmla="*/ 79 w 128"/>
                <a:gd name="T79" fmla="*/ 75 h 98"/>
                <a:gd name="T80" fmla="*/ 71 w 128"/>
                <a:gd name="T81" fmla="*/ 68 h 98"/>
                <a:gd name="T82" fmla="*/ 79 w 128"/>
                <a:gd name="T83" fmla="*/ 60 h 98"/>
                <a:gd name="T84" fmla="*/ 86 w 128"/>
                <a:gd name="T85" fmla="*/ 68 h 98"/>
                <a:gd name="T86" fmla="*/ 79 w 128"/>
                <a:gd name="T87" fmla="*/ 75 h 98"/>
                <a:gd name="T88" fmla="*/ 113 w 128"/>
                <a:gd name="T89" fmla="*/ 22 h 98"/>
                <a:gd name="T90" fmla="*/ 105 w 128"/>
                <a:gd name="T91" fmla="*/ 15 h 98"/>
                <a:gd name="T92" fmla="*/ 113 w 128"/>
                <a:gd name="T93" fmla="*/ 7 h 98"/>
                <a:gd name="T94" fmla="*/ 120 w 128"/>
                <a:gd name="T95" fmla="*/ 15 h 98"/>
                <a:gd name="T96" fmla="*/ 113 w 128"/>
                <a:gd name="T97" fmla="*/ 2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98">
                  <a:moveTo>
                    <a:pt x="113" y="0"/>
                  </a:moveTo>
                  <a:cubicBezTo>
                    <a:pt x="104" y="0"/>
                    <a:pt x="98" y="7"/>
                    <a:pt x="98" y="15"/>
                  </a:cubicBezTo>
                  <a:cubicBezTo>
                    <a:pt x="98" y="19"/>
                    <a:pt x="100" y="23"/>
                    <a:pt x="103" y="26"/>
                  </a:cubicBezTo>
                  <a:cubicBezTo>
                    <a:pt x="84" y="54"/>
                    <a:pt x="84" y="54"/>
                    <a:pt x="84" y="54"/>
                  </a:cubicBezTo>
                  <a:cubicBezTo>
                    <a:pt x="83" y="53"/>
                    <a:pt x="81" y="52"/>
                    <a:pt x="79" y="52"/>
                  </a:cubicBezTo>
                  <a:cubicBezTo>
                    <a:pt x="73" y="52"/>
                    <a:pt x="68" y="56"/>
                    <a:pt x="66" y="60"/>
                  </a:cubicBezTo>
                  <a:cubicBezTo>
                    <a:pt x="55" y="54"/>
                    <a:pt x="55" y="54"/>
                    <a:pt x="55" y="54"/>
                  </a:cubicBezTo>
                  <a:cubicBezTo>
                    <a:pt x="56" y="53"/>
                    <a:pt x="56" y="51"/>
                    <a:pt x="56" y="49"/>
                  </a:cubicBezTo>
                  <a:cubicBezTo>
                    <a:pt x="56" y="40"/>
                    <a:pt x="49" y="34"/>
                    <a:pt x="41" y="34"/>
                  </a:cubicBezTo>
                  <a:cubicBezTo>
                    <a:pt x="33" y="34"/>
                    <a:pt x="26" y="40"/>
                    <a:pt x="26" y="49"/>
                  </a:cubicBezTo>
                  <a:cubicBezTo>
                    <a:pt x="26" y="53"/>
                    <a:pt x="28" y="57"/>
                    <a:pt x="31" y="60"/>
                  </a:cubicBezTo>
                  <a:cubicBezTo>
                    <a:pt x="23" y="70"/>
                    <a:pt x="23" y="70"/>
                    <a:pt x="23" y="70"/>
                  </a:cubicBezTo>
                  <a:cubicBezTo>
                    <a:pt x="21" y="69"/>
                    <a:pt x="18" y="68"/>
                    <a:pt x="15" y="68"/>
                  </a:cubicBezTo>
                  <a:cubicBezTo>
                    <a:pt x="6" y="68"/>
                    <a:pt x="0" y="74"/>
                    <a:pt x="0" y="83"/>
                  </a:cubicBezTo>
                  <a:cubicBezTo>
                    <a:pt x="0" y="91"/>
                    <a:pt x="6" y="98"/>
                    <a:pt x="15" y="98"/>
                  </a:cubicBezTo>
                  <a:cubicBezTo>
                    <a:pt x="23" y="98"/>
                    <a:pt x="30" y="91"/>
                    <a:pt x="30" y="83"/>
                  </a:cubicBezTo>
                  <a:cubicBezTo>
                    <a:pt x="30" y="79"/>
                    <a:pt x="28" y="76"/>
                    <a:pt x="26" y="73"/>
                  </a:cubicBezTo>
                  <a:cubicBezTo>
                    <a:pt x="34" y="62"/>
                    <a:pt x="34" y="62"/>
                    <a:pt x="34" y="62"/>
                  </a:cubicBezTo>
                  <a:cubicBezTo>
                    <a:pt x="36" y="63"/>
                    <a:pt x="39" y="64"/>
                    <a:pt x="41" y="64"/>
                  </a:cubicBezTo>
                  <a:cubicBezTo>
                    <a:pt x="46" y="64"/>
                    <a:pt x="51" y="61"/>
                    <a:pt x="53" y="57"/>
                  </a:cubicBezTo>
                  <a:cubicBezTo>
                    <a:pt x="64" y="64"/>
                    <a:pt x="64" y="64"/>
                    <a:pt x="64" y="64"/>
                  </a:cubicBezTo>
                  <a:cubicBezTo>
                    <a:pt x="64" y="65"/>
                    <a:pt x="64" y="66"/>
                    <a:pt x="64" y="68"/>
                  </a:cubicBezTo>
                  <a:cubicBezTo>
                    <a:pt x="64" y="76"/>
                    <a:pt x="70" y="83"/>
                    <a:pt x="79" y="83"/>
                  </a:cubicBezTo>
                  <a:cubicBezTo>
                    <a:pt x="87" y="83"/>
                    <a:pt x="94" y="76"/>
                    <a:pt x="94" y="68"/>
                  </a:cubicBezTo>
                  <a:cubicBezTo>
                    <a:pt x="94" y="63"/>
                    <a:pt x="91" y="58"/>
                    <a:pt x="88" y="56"/>
                  </a:cubicBezTo>
                  <a:cubicBezTo>
                    <a:pt x="106" y="28"/>
                    <a:pt x="106" y="28"/>
                    <a:pt x="106" y="28"/>
                  </a:cubicBezTo>
                  <a:cubicBezTo>
                    <a:pt x="108" y="29"/>
                    <a:pt x="110" y="30"/>
                    <a:pt x="113" y="30"/>
                  </a:cubicBezTo>
                  <a:cubicBezTo>
                    <a:pt x="121" y="30"/>
                    <a:pt x="128" y="23"/>
                    <a:pt x="128" y="15"/>
                  </a:cubicBezTo>
                  <a:cubicBezTo>
                    <a:pt x="128" y="7"/>
                    <a:pt x="121" y="0"/>
                    <a:pt x="113" y="0"/>
                  </a:cubicBezTo>
                  <a:close/>
                  <a:moveTo>
                    <a:pt x="15" y="90"/>
                  </a:moveTo>
                  <a:cubicBezTo>
                    <a:pt x="11" y="90"/>
                    <a:pt x="7" y="87"/>
                    <a:pt x="7" y="83"/>
                  </a:cubicBezTo>
                  <a:cubicBezTo>
                    <a:pt x="7" y="78"/>
                    <a:pt x="11" y="75"/>
                    <a:pt x="15" y="75"/>
                  </a:cubicBezTo>
                  <a:cubicBezTo>
                    <a:pt x="19" y="75"/>
                    <a:pt x="22" y="78"/>
                    <a:pt x="22" y="83"/>
                  </a:cubicBezTo>
                  <a:cubicBezTo>
                    <a:pt x="22" y="87"/>
                    <a:pt x="19" y="90"/>
                    <a:pt x="15" y="90"/>
                  </a:cubicBezTo>
                  <a:close/>
                  <a:moveTo>
                    <a:pt x="41" y="56"/>
                  </a:moveTo>
                  <a:cubicBezTo>
                    <a:pt x="37" y="56"/>
                    <a:pt x="34" y="53"/>
                    <a:pt x="34" y="49"/>
                  </a:cubicBezTo>
                  <a:cubicBezTo>
                    <a:pt x="34" y="45"/>
                    <a:pt x="37" y="41"/>
                    <a:pt x="41" y="41"/>
                  </a:cubicBezTo>
                  <a:cubicBezTo>
                    <a:pt x="45" y="41"/>
                    <a:pt x="49" y="45"/>
                    <a:pt x="49" y="49"/>
                  </a:cubicBezTo>
                  <a:cubicBezTo>
                    <a:pt x="49" y="53"/>
                    <a:pt x="45" y="56"/>
                    <a:pt x="41" y="56"/>
                  </a:cubicBezTo>
                  <a:close/>
                  <a:moveTo>
                    <a:pt x="79" y="75"/>
                  </a:moveTo>
                  <a:cubicBezTo>
                    <a:pt x="75" y="75"/>
                    <a:pt x="71" y="72"/>
                    <a:pt x="71" y="68"/>
                  </a:cubicBezTo>
                  <a:cubicBezTo>
                    <a:pt x="71" y="63"/>
                    <a:pt x="75" y="60"/>
                    <a:pt x="79" y="60"/>
                  </a:cubicBezTo>
                  <a:cubicBezTo>
                    <a:pt x="83" y="60"/>
                    <a:pt x="86" y="63"/>
                    <a:pt x="86" y="68"/>
                  </a:cubicBezTo>
                  <a:cubicBezTo>
                    <a:pt x="86" y="72"/>
                    <a:pt x="83" y="75"/>
                    <a:pt x="79" y="75"/>
                  </a:cubicBezTo>
                  <a:close/>
                  <a:moveTo>
                    <a:pt x="113" y="22"/>
                  </a:moveTo>
                  <a:cubicBezTo>
                    <a:pt x="108" y="22"/>
                    <a:pt x="105" y="19"/>
                    <a:pt x="105" y="15"/>
                  </a:cubicBezTo>
                  <a:cubicBezTo>
                    <a:pt x="105" y="11"/>
                    <a:pt x="108" y="7"/>
                    <a:pt x="113" y="7"/>
                  </a:cubicBezTo>
                  <a:cubicBezTo>
                    <a:pt x="117" y="7"/>
                    <a:pt x="120" y="11"/>
                    <a:pt x="120" y="15"/>
                  </a:cubicBezTo>
                  <a:cubicBezTo>
                    <a:pt x="120" y="19"/>
                    <a:pt x="117" y="22"/>
                    <a:pt x="113" y="2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cs typeface="+mn-ea"/>
                <a:sym typeface="+mn-lt"/>
              </a:endParaRPr>
            </a:p>
          </p:txBody>
        </p:sp>
        <p:grpSp>
          <p:nvGrpSpPr>
            <p:cNvPr id="48" name="组合 47">
              <a:extLst>
                <a:ext uri="{FF2B5EF4-FFF2-40B4-BE49-F238E27FC236}">
                  <a16:creationId xmlns:a16="http://schemas.microsoft.com/office/drawing/2014/main" id="{99D878E2-0BCC-4BE1-96FF-873ED7A8C4D3}"/>
                </a:ext>
              </a:extLst>
            </p:cNvPr>
            <p:cNvGrpSpPr/>
            <p:nvPr/>
          </p:nvGrpSpPr>
          <p:grpSpPr>
            <a:xfrm>
              <a:off x="1917929" y="3956326"/>
              <a:ext cx="2095272" cy="1196308"/>
              <a:chOff x="2009546" y="4901670"/>
              <a:chExt cx="2095272" cy="1196308"/>
            </a:xfrm>
          </p:grpSpPr>
          <p:sp>
            <p:nvSpPr>
              <p:cNvPr id="49" name="矩形 48">
                <a:extLst>
                  <a:ext uri="{FF2B5EF4-FFF2-40B4-BE49-F238E27FC236}">
                    <a16:creationId xmlns:a16="http://schemas.microsoft.com/office/drawing/2014/main" id="{11105FD0-93A1-4F78-A008-B3AF98C8FE67}"/>
                  </a:ext>
                </a:extLst>
              </p:cNvPr>
              <p:cNvSpPr/>
              <p:nvPr/>
            </p:nvSpPr>
            <p:spPr>
              <a:xfrm>
                <a:off x="2009546" y="4901670"/>
                <a:ext cx="1877466" cy="396583"/>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b="1" dirty="0">
                    <a:solidFill>
                      <a:schemeClr val="tx1">
                        <a:lumMod val="65000"/>
                        <a:lumOff val="35000"/>
                      </a:schemeClr>
                    </a:solidFill>
                    <a:cs typeface="+mn-ea"/>
                    <a:sym typeface="+mn-lt"/>
                  </a:rPr>
                  <a:t>Add title text</a:t>
                </a:r>
                <a:endParaRPr lang="zh-CN" altLang="en-US" b="1" dirty="0">
                  <a:solidFill>
                    <a:schemeClr val="tx1">
                      <a:lumMod val="65000"/>
                      <a:lumOff val="35000"/>
                    </a:schemeClr>
                  </a:solidFill>
                  <a:cs typeface="+mn-ea"/>
                  <a:sym typeface="+mn-lt"/>
                </a:endParaRPr>
              </a:p>
            </p:txBody>
          </p:sp>
          <p:sp>
            <p:nvSpPr>
              <p:cNvPr id="50" name="文本框 49">
                <a:extLst>
                  <a:ext uri="{FF2B5EF4-FFF2-40B4-BE49-F238E27FC236}">
                    <a16:creationId xmlns:a16="http://schemas.microsoft.com/office/drawing/2014/main" id="{7C2D4EDA-001A-41E9-BF02-74C20F6F8CBE}"/>
                  </a:ext>
                </a:extLst>
              </p:cNvPr>
              <p:cNvSpPr txBox="1"/>
              <p:nvPr/>
            </p:nvSpPr>
            <p:spPr>
              <a:xfrm>
                <a:off x="2009546" y="5318597"/>
                <a:ext cx="2095272" cy="77938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bg1">
                        <a:lumMod val="50000"/>
                      </a:schemeClr>
                    </a:solidFill>
                    <a:cs typeface="+mn-ea"/>
                    <a:sym typeface="+mn-lt"/>
                  </a:rPr>
                  <a:t>The user can demonstrate on a projector or computer, or print the presentation and make it into a film to be used in a wider field</a:t>
                </a:r>
              </a:p>
            </p:txBody>
          </p:sp>
        </p:grpSp>
      </p:grpSp>
      <p:grpSp>
        <p:nvGrpSpPr>
          <p:cNvPr id="5" name="组合 4">
            <a:extLst>
              <a:ext uri="{FF2B5EF4-FFF2-40B4-BE49-F238E27FC236}">
                <a16:creationId xmlns:a16="http://schemas.microsoft.com/office/drawing/2014/main" id="{110B1CC9-94C0-4E0E-B1C4-BE88DD393164}"/>
              </a:ext>
            </a:extLst>
          </p:cNvPr>
          <p:cNvGrpSpPr/>
          <p:nvPr/>
        </p:nvGrpSpPr>
        <p:grpSpPr>
          <a:xfrm>
            <a:off x="4895348" y="1875765"/>
            <a:ext cx="2400300" cy="4241800"/>
            <a:chOff x="4895348" y="1710665"/>
            <a:chExt cx="2400300" cy="4241800"/>
          </a:xfrm>
        </p:grpSpPr>
        <p:sp>
          <p:nvSpPr>
            <p:cNvPr id="13" name="圆角矩形 19">
              <a:extLst>
                <a:ext uri="{FF2B5EF4-FFF2-40B4-BE49-F238E27FC236}">
                  <a16:creationId xmlns:a16="http://schemas.microsoft.com/office/drawing/2014/main" id="{340B414D-52CB-41AF-8A18-F24C069230EB}"/>
                </a:ext>
              </a:extLst>
            </p:cNvPr>
            <p:cNvSpPr/>
            <p:nvPr/>
          </p:nvSpPr>
          <p:spPr>
            <a:xfrm>
              <a:off x="4895348" y="1710665"/>
              <a:ext cx="2400300" cy="4241800"/>
            </a:xfrm>
            <a:prstGeom prst="roundRect">
              <a:avLst>
                <a:gd name="adj" fmla="val 5783"/>
              </a:avLst>
            </a:prstGeom>
            <a:solidFill>
              <a:schemeClr val="bg1"/>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accent1"/>
                </a:solidFill>
                <a:cs typeface="+mn-ea"/>
                <a:sym typeface="+mn-lt"/>
              </a:endParaRPr>
            </a:p>
          </p:txBody>
        </p:sp>
        <p:sp>
          <p:nvSpPr>
            <p:cNvPr id="14" name="任意多边形 20">
              <a:extLst>
                <a:ext uri="{FF2B5EF4-FFF2-40B4-BE49-F238E27FC236}">
                  <a16:creationId xmlns:a16="http://schemas.microsoft.com/office/drawing/2014/main" id="{88C0AB72-5278-4536-AA41-ED042AF2BEB5}"/>
                </a:ext>
              </a:extLst>
            </p:cNvPr>
            <p:cNvSpPr/>
            <p:nvPr/>
          </p:nvSpPr>
          <p:spPr>
            <a:xfrm>
              <a:off x="4895348" y="1710666"/>
              <a:ext cx="2400300" cy="2017847"/>
            </a:xfrm>
            <a:custGeom>
              <a:avLst/>
              <a:gdLst>
                <a:gd name="connsiteX0" fmla="*/ 138809 w 2400300"/>
                <a:gd name="connsiteY0" fmla="*/ 0 h 2017847"/>
                <a:gd name="connsiteX1" fmla="*/ 2261491 w 2400300"/>
                <a:gd name="connsiteY1" fmla="*/ 0 h 2017847"/>
                <a:gd name="connsiteX2" fmla="*/ 2400300 w 2400300"/>
                <a:gd name="connsiteY2" fmla="*/ 138809 h 2017847"/>
                <a:gd name="connsiteX3" fmla="*/ 2400300 w 2400300"/>
                <a:gd name="connsiteY3" fmla="*/ 2017847 h 2017847"/>
                <a:gd name="connsiteX4" fmla="*/ 2260454 w 2400300"/>
                <a:gd name="connsiteY4" fmla="*/ 1946221 h 2017847"/>
                <a:gd name="connsiteX5" fmla="*/ 184150 w 2400300"/>
                <a:gd name="connsiteY5" fmla="*/ 1473957 h 2017847"/>
                <a:gd name="connsiteX6" fmla="*/ 0 w 2400300"/>
                <a:gd name="connsiteY6" fmla="*/ 1478614 h 2017847"/>
                <a:gd name="connsiteX7" fmla="*/ 0 w 2400300"/>
                <a:gd name="connsiteY7" fmla="*/ 138809 h 2017847"/>
                <a:gd name="connsiteX8" fmla="*/ 138809 w 2400300"/>
                <a:gd name="connsiteY8" fmla="*/ 0 h 201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0300" h="2017847">
                  <a:moveTo>
                    <a:pt x="138809" y="0"/>
                  </a:moveTo>
                  <a:lnTo>
                    <a:pt x="2261491" y="0"/>
                  </a:lnTo>
                  <a:cubicBezTo>
                    <a:pt x="2338153" y="0"/>
                    <a:pt x="2400300" y="62147"/>
                    <a:pt x="2400300" y="138809"/>
                  </a:cubicBezTo>
                  <a:lnTo>
                    <a:pt x="2400300" y="2017847"/>
                  </a:lnTo>
                  <a:lnTo>
                    <a:pt x="2260454" y="1946221"/>
                  </a:lnTo>
                  <a:cubicBezTo>
                    <a:pt x="1632340" y="1643566"/>
                    <a:pt x="928052" y="1473957"/>
                    <a:pt x="184150" y="1473957"/>
                  </a:cubicBezTo>
                  <a:lnTo>
                    <a:pt x="0" y="1478614"/>
                  </a:lnTo>
                  <a:lnTo>
                    <a:pt x="0" y="138809"/>
                  </a:lnTo>
                  <a:cubicBezTo>
                    <a:pt x="0" y="62147"/>
                    <a:pt x="62147" y="0"/>
                    <a:pt x="138809" y="0"/>
                  </a:cubicBezTo>
                  <a:close/>
                </a:path>
              </a:pathLst>
            </a:custGeom>
            <a:blipFill>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Freeform 61">
              <a:extLst>
                <a:ext uri="{FF2B5EF4-FFF2-40B4-BE49-F238E27FC236}">
                  <a16:creationId xmlns:a16="http://schemas.microsoft.com/office/drawing/2014/main" id="{D2C9E39C-0272-403A-92A8-4DFC35FA8DE6}"/>
                </a:ext>
              </a:extLst>
            </p:cNvPr>
            <p:cNvSpPr>
              <a:spLocks noEditPoints="1"/>
            </p:cNvSpPr>
            <p:nvPr/>
          </p:nvSpPr>
          <p:spPr bwMode="auto">
            <a:xfrm>
              <a:off x="5548400" y="5637758"/>
              <a:ext cx="138966" cy="132649"/>
            </a:xfrm>
            <a:custGeom>
              <a:avLst/>
              <a:gdLst>
                <a:gd name="T0" fmla="*/ 129 w 130"/>
                <a:gd name="T1" fmla="*/ 46 h 124"/>
                <a:gd name="T2" fmla="*/ 121 w 130"/>
                <a:gd name="T3" fmla="*/ 40 h 124"/>
                <a:gd name="T4" fmla="*/ 88 w 130"/>
                <a:gd name="T5" fmla="*/ 35 h 124"/>
                <a:gd name="T6" fmla="*/ 73 w 130"/>
                <a:gd name="T7" fmla="*/ 5 h 124"/>
                <a:gd name="T8" fmla="*/ 65 w 130"/>
                <a:gd name="T9" fmla="*/ 0 h 124"/>
                <a:gd name="T10" fmla="*/ 57 w 130"/>
                <a:gd name="T11" fmla="*/ 5 h 124"/>
                <a:gd name="T12" fmla="*/ 42 w 130"/>
                <a:gd name="T13" fmla="*/ 35 h 124"/>
                <a:gd name="T14" fmla="*/ 9 w 130"/>
                <a:gd name="T15" fmla="*/ 40 h 124"/>
                <a:gd name="T16" fmla="*/ 1 w 130"/>
                <a:gd name="T17" fmla="*/ 46 h 124"/>
                <a:gd name="T18" fmla="*/ 4 w 130"/>
                <a:gd name="T19" fmla="*/ 55 h 124"/>
                <a:gd name="T20" fmla="*/ 28 w 130"/>
                <a:gd name="T21" fmla="*/ 80 h 124"/>
                <a:gd name="T22" fmla="*/ 22 w 130"/>
                <a:gd name="T23" fmla="*/ 114 h 124"/>
                <a:gd name="T24" fmla="*/ 26 w 130"/>
                <a:gd name="T25" fmla="*/ 122 h 124"/>
                <a:gd name="T26" fmla="*/ 31 w 130"/>
                <a:gd name="T27" fmla="*/ 124 h 124"/>
                <a:gd name="T28" fmla="*/ 36 w 130"/>
                <a:gd name="T29" fmla="*/ 123 h 124"/>
                <a:gd name="T30" fmla="*/ 65 w 130"/>
                <a:gd name="T31" fmla="*/ 107 h 124"/>
                <a:gd name="T32" fmla="*/ 94 w 130"/>
                <a:gd name="T33" fmla="*/ 123 h 124"/>
                <a:gd name="T34" fmla="*/ 99 w 130"/>
                <a:gd name="T35" fmla="*/ 124 h 124"/>
                <a:gd name="T36" fmla="*/ 104 w 130"/>
                <a:gd name="T37" fmla="*/ 122 h 124"/>
                <a:gd name="T38" fmla="*/ 108 w 130"/>
                <a:gd name="T39" fmla="*/ 114 h 124"/>
                <a:gd name="T40" fmla="*/ 102 w 130"/>
                <a:gd name="T41" fmla="*/ 80 h 124"/>
                <a:gd name="T42" fmla="*/ 126 w 130"/>
                <a:gd name="T43" fmla="*/ 55 h 124"/>
                <a:gd name="T44" fmla="*/ 129 w 130"/>
                <a:gd name="T45" fmla="*/ 46 h 124"/>
                <a:gd name="T46" fmla="*/ 95 w 130"/>
                <a:gd name="T47" fmla="*/ 73 h 124"/>
                <a:gd name="T48" fmla="*/ 93 w 130"/>
                <a:gd name="T49" fmla="*/ 81 h 124"/>
                <a:gd name="T50" fmla="*/ 99 w 130"/>
                <a:gd name="T51" fmla="*/ 115 h 124"/>
                <a:gd name="T52" fmla="*/ 69 w 130"/>
                <a:gd name="T53" fmla="*/ 99 h 124"/>
                <a:gd name="T54" fmla="*/ 65 w 130"/>
                <a:gd name="T55" fmla="*/ 98 h 124"/>
                <a:gd name="T56" fmla="*/ 61 w 130"/>
                <a:gd name="T57" fmla="*/ 99 h 124"/>
                <a:gd name="T58" fmla="*/ 31 w 130"/>
                <a:gd name="T59" fmla="*/ 115 h 124"/>
                <a:gd name="T60" fmla="*/ 37 w 130"/>
                <a:gd name="T61" fmla="*/ 81 h 124"/>
                <a:gd name="T62" fmla="*/ 35 w 130"/>
                <a:gd name="T63" fmla="*/ 73 h 124"/>
                <a:gd name="T64" fmla="*/ 10 w 130"/>
                <a:gd name="T65" fmla="*/ 49 h 124"/>
                <a:gd name="T66" fmla="*/ 44 w 130"/>
                <a:gd name="T67" fmla="*/ 44 h 124"/>
                <a:gd name="T68" fmla="*/ 51 w 130"/>
                <a:gd name="T69" fmla="*/ 39 h 124"/>
                <a:gd name="T70" fmla="*/ 65 w 130"/>
                <a:gd name="T71" fmla="*/ 9 h 124"/>
                <a:gd name="T72" fmla="*/ 79 w 130"/>
                <a:gd name="T73" fmla="*/ 39 h 124"/>
                <a:gd name="T74" fmla="*/ 86 w 130"/>
                <a:gd name="T75" fmla="*/ 44 h 124"/>
                <a:gd name="T76" fmla="*/ 120 w 130"/>
                <a:gd name="T77" fmla="*/ 49 h 124"/>
                <a:gd name="T78" fmla="*/ 95 w 130"/>
                <a:gd name="T79" fmla="*/ 7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0" h="124">
                  <a:moveTo>
                    <a:pt x="129" y="46"/>
                  </a:moveTo>
                  <a:cubicBezTo>
                    <a:pt x="127" y="43"/>
                    <a:pt x="125" y="41"/>
                    <a:pt x="121" y="40"/>
                  </a:cubicBezTo>
                  <a:cubicBezTo>
                    <a:pt x="88" y="35"/>
                    <a:pt x="88" y="35"/>
                    <a:pt x="88" y="35"/>
                  </a:cubicBezTo>
                  <a:cubicBezTo>
                    <a:pt x="73" y="5"/>
                    <a:pt x="73" y="5"/>
                    <a:pt x="73" y="5"/>
                  </a:cubicBezTo>
                  <a:cubicBezTo>
                    <a:pt x="72" y="2"/>
                    <a:pt x="69" y="0"/>
                    <a:pt x="65" y="0"/>
                  </a:cubicBezTo>
                  <a:cubicBezTo>
                    <a:pt x="61" y="0"/>
                    <a:pt x="58" y="2"/>
                    <a:pt x="57" y="5"/>
                  </a:cubicBezTo>
                  <a:cubicBezTo>
                    <a:pt x="42" y="35"/>
                    <a:pt x="42" y="35"/>
                    <a:pt x="42" y="35"/>
                  </a:cubicBezTo>
                  <a:cubicBezTo>
                    <a:pt x="9" y="40"/>
                    <a:pt x="9" y="40"/>
                    <a:pt x="9" y="40"/>
                  </a:cubicBezTo>
                  <a:cubicBezTo>
                    <a:pt x="5" y="41"/>
                    <a:pt x="3" y="43"/>
                    <a:pt x="1" y="46"/>
                  </a:cubicBezTo>
                  <a:cubicBezTo>
                    <a:pt x="0" y="49"/>
                    <a:pt x="1" y="53"/>
                    <a:pt x="4" y="55"/>
                  </a:cubicBezTo>
                  <a:cubicBezTo>
                    <a:pt x="28" y="80"/>
                    <a:pt x="28" y="80"/>
                    <a:pt x="28" y="80"/>
                  </a:cubicBezTo>
                  <a:cubicBezTo>
                    <a:pt x="22" y="114"/>
                    <a:pt x="22" y="114"/>
                    <a:pt x="22" y="114"/>
                  </a:cubicBezTo>
                  <a:cubicBezTo>
                    <a:pt x="22" y="117"/>
                    <a:pt x="23" y="120"/>
                    <a:pt x="26" y="122"/>
                  </a:cubicBezTo>
                  <a:cubicBezTo>
                    <a:pt x="28" y="123"/>
                    <a:pt x="30" y="124"/>
                    <a:pt x="31" y="124"/>
                  </a:cubicBezTo>
                  <a:cubicBezTo>
                    <a:pt x="33" y="124"/>
                    <a:pt x="35" y="124"/>
                    <a:pt x="36" y="123"/>
                  </a:cubicBezTo>
                  <a:cubicBezTo>
                    <a:pt x="65" y="107"/>
                    <a:pt x="65" y="107"/>
                    <a:pt x="65" y="107"/>
                  </a:cubicBezTo>
                  <a:cubicBezTo>
                    <a:pt x="94" y="123"/>
                    <a:pt x="94" y="123"/>
                    <a:pt x="94" y="123"/>
                  </a:cubicBezTo>
                  <a:cubicBezTo>
                    <a:pt x="95" y="124"/>
                    <a:pt x="97" y="124"/>
                    <a:pt x="99" y="124"/>
                  </a:cubicBezTo>
                  <a:cubicBezTo>
                    <a:pt x="100" y="124"/>
                    <a:pt x="102" y="123"/>
                    <a:pt x="104" y="122"/>
                  </a:cubicBezTo>
                  <a:cubicBezTo>
                    <a:pt x="107" y="120"/>
                    <a:pt x="108" y="117"/>
                    <a:pt x="108" y="114"/>
                  </a:cubicBezTo>
                  <a:cubicBezTo>
                    <a:pt x="102" y="80"/>
                    <a:pt x="102" y="80"/>
                    <a:pt x="102" y="80"/>
                  </a:cubicBezTo>
                  <a:cubicBezTo>
                    <a:pt x="126" y="55"/>
                    <a:pt x="126" y="55"/>
                    <a:pt x="126" y="55"/>
                  </a:cubicBezTo>
                  <a:cubicBezTo>
                    <a:pt x="129" y="53"/>
                    <a:pt x="130" y="49"/>
                    <a:pt x="129" y="46"/>
                  </a:cubicBezTo>
                  <a:close/>
                  <a:moveTo>
                    <a:pt x="95" y="73"/>
                  </a:moveTo>
                  <a:cubicBezTo>
                    <a:pt x="93" y="75"/>
                    <a:pt x="92" y="78"/>
                    <a:pt x="93" y="81"/>
                  </a:cubicBezTo>
                  <a:cubicBezTo>
                    <a:pt x="99" y="115"/>
                    <a:pt x="99" y="115"/>
                    <a:pt x="99" y="115"/>
                  </a:cubicBezTo>
                  <a:cubicBezTo>
                    <a:pt x="69" y="99"/>
                    <a:pt x="69" y="99"/>
                    <a:pt x="69" y="99"/>
                  </a:cubicBezTo>
                  <a:cubicBezTo>
                    <a:pt x="68" y="99"/>
                    <a:pt x="67" y="98"/>
                    <a:pt x="65" y="98"/>
                  </a:cubicBezTo>
                  <a:cubicBezTo>
                    <a:pt x="63" y="98"/>
                    <a:pt x="62" y="99"/>
                    <a:pt x="61" y="99"/>
                  </a:cubicBezTo>
                  <a:cubicBezTo>
                    <a:pt x="31" y="115"/>
                    <a:pt x="31" y="115"/>
                    <a:pt x="31" y="115"/>
                  </a:cubicBezTo>
                  <a:cubicBezTo>
                    <a:pt x="37" y="81"/>
                    <a:pt x="37" y="81"/>
                    <a:pt x="37" y="81"/>
                  </a:cubicBezTo>
                  <a:cubicBezTo>
                    <a:pt x="38" y="78"/>
                    <a:pt x="37" y="75"/>
                    <a:pt x="35" y="73"/>
                  </a:cubicBezTo>
                  <a:cubicBezTo>
                    <a:pt x="10" y="49"/>
                    <a:pt x="10" y="49"/>
                    <a:pt x="10" y="49"/>
                  </a:cubicBezTo>
                  <a:cubicBezTo>
                    <a:pt x="44" y="44"/>
                    <a:pt x="44" y="44"/>
                    <a:pt x="44" y="44"/>
                  </a:cubicBezTo>
                  <a:cubicBezTo>
                    <a:pt x="47" y="44"/>
                    <a:pt x="49" y="42"/>
                    <a:pt x="51" y="39"/>
                  </a:cubicBezTo>
                  <a:cubicBezTo>
                    <a:pt x="65" y="9"/>
                    <a:pt x="65" y="9"/>
                    <a:pt x="65" y="9"/>
                  </a:cubicBezTo>
                  <a:cubicBezTo>
                    <a:pt x="79" y="39"/>
                    <a:pt x="79" y="39"/>
                    <a:pt x="79" y="39"/>
                  </a:cubicBezTo>
                  <a:cubicBezTo>
                    <a:pt x="81" y="42"/>
                    <a:pt x="83" y="44"/>
                    <a:pt x="86" y="44"/>
                  </a:cubicBezTo>
                  <a:cubicBezTo>
                    <a:pt x="120" y="49"/>
                    <a:pt x="120" y="49"/>
                    <a:pt x="120" y="49"/>
                  </a:cubicBezTo>
                  <a:lnTo>
                    <a:pt x="95" y="7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cs typeface="+mn-ea"/>
                <a:sym typeface="+mn-lt"/>
              </a:endParaRPr>
            </a:p>
          </p:txBody>
        </p:sp>
        <p:sp>
          <p:nvSpPr>
            <p:cNvPr id="20" name="Freeform 61">
              <a:extLst>
                <a:ext uri="{FF2B5EF4-FFF2-40B4-BE49-F238E27FC236}">
                  <a16:creationId xmlns:a16="http://schemas.microsoft.com/office/drawing/2014/main" id="{386A3B6E-341E-4C6C-84A5-46A1AF6EBD77}"/>
                </a:ext>
              </a:extLst>
            </p:cNvPr>
            <p:cNvSpPr>
              <a:spLocks noEditPoints="1"/>
            </p:cNvSpPr>
            <p:nvPr/>
          </p:nvSpPr>
          <p:spPr bwMode="auto">
            <a:xfrm>
              <a:off x="5785907" y="5637758"/>
              <a:ext cx="138966" cy="132649"/>
            </a:xfrm>
            <a:custGeom>
              <a:avLst/>
              <a:gdLst>
                <a:gd name="T0" fmla="*/ 129 w 130"/>
                <a:gd name="T1" fmla="*/ 46 h 124"/>
                <a:gd name="T2" fmla="*/ 121 w 130"/>
                <a:gd name="T3" fmla="*/ 40 h 124"/>
                <a:gd name="T4" fmla="*/ 88 w 130"/>
                <a:gd name="T5" fmla="*/ 35 h 124"/>
                <a:gd name="T6" fmla="*/ 73 w 130"/>
                <a:gd name="T7" fmla="*/ 5 h 124"/>
                <a:gd name="T8" fmla="*/ 65 w 130"/>
                <a:gd name="T9" fmla="*/ 0 h 124"/>
                <a:gd name="T10" fmla="*/ 57 w 130"/>
                <a:gd name="T11" fmla="*/ 5 h 124"/>
                <a:gd name="T12" fmla="*/ 42 w 130"/>
                <a:gd name="T13" fmla="*/ 35 h 124"/>
                <a:gd name="T14" fmla="*/ 9 w 130"/>
                <a:gd name="T15" fmla="*/ 40 h 124"/>
                <a:gd name="T16" fmla="*/ 1 w 130"/>
                <a:gd name="T17" fmla="*/ 46 h 124"/>
                <a:gd name="T18" fmla="*/ 4 w 130"/>
                <a:gd name="T19" fmla="*/ 55 h 124"/>
                <a:gd name="T20" fmla="*/ 28 w 130"/>
                <a:gd name="T21" fmla="*/ 80 h 124"/>
                <a:gd name="T22" fmla="*/ 22 w 130"/>
                <a:gd name="T23" fmla="*/ 114 h 124"/>
                <a:gd name="T24" fmla="*/ 26 w 130"/>
                <a:gd name="T25" fmla="*/ 122 h 124"/>
                <a:gd name="T26" fmla="*/ 31 w 130"/>
                <a:gd name="T27" fmla="*/ 124 h 124"/>
                <a:gd name="T28" fmla="*/ 36 w 130"/>
                <a:gd name="T29" fmla="*/ 123 h 124"/>
                <a:gd name="T30" fmla="*/ 65 w 130"/>
                <a:gd name="T31" fmla="*/ 107 h 124"/>
                <a:gd name="T32" fmla="*/ 94 w 130"/>
                <a:gd name="T33" fmla="*/ 123 h 124"/>
                <a:gd name="T34" fmla="*/ 99 w 130"/>
                <a:gd name="T35" fmla="*/ 124 h 124"/>
                <a:gd name="T36" fmla="*/ 104 w 130"/>
                <a:gd name="T37" fmla="*/ 122 h 124"/>
                <a:gd name="T38" fmla="*/ 108 w 130"/>
                <a:gd name="T39" fmla="*/ 114 h 124"/>
                <a:gd name="T40" fmla="*/ 102 w 130"/>
                <a:gd name="T41" fmla="*/ 80 h 124"/>
                <a:gd name="T42" fmla="*/ 126 w 130"/>
                <a:gd name="T43" fmla="*/ 55 h 124"/>
                <a:gd name="T44" fmla="*/ 129 w 130"/>
                <a:gd name="T45" fmla="*/ 46 h 124"/>
                <a:gd name="T46" fmla="*/ 95 w 130"/>
                <a:gd name="T47" fmla="*/ 73 h 124"/>
                <a:gd name="T48" fmla="*/ 93 w 130"/>
                <a:gd name="T49" fmla="*/ 81 h 124"/>
                <a:gd name="T50" fmla="*/ 99 w 130"/>
                <a:gd name="T51" fmla="*/ 115 h 124"/>
                <a:gd name="T52" fmla="*/ 69 w 130"/>
                <a:gd name="T53" fmla="*/ 99 h 124"/>
                <a:gd name="T54" fmla="*/ 65 w 130"/>
                <a:gd name="T55" fmla="*/ 98 h 124"/>
                <a:gd name="T56" fmla="*/ 61 w 130"/>
                <a:gd name="T57" fmla="*/ 99 h 124"/>
                <a:gd name="T58" fmla="*/ 31 w 130"/>
                <a:gd name="T59" fmla="*/ 115 h 124"/>
                <a:gd name="T60" fmla="*/ 37 w 130"/>
                <a:gd name="T61" fmla="*/ 81 h 124"/>
                <a:gd name="T62" fmla="*/ 35 w 130"/>
                <a:gd name="T63" fmla="*/ 73 h 124"/>
                <a:gd name="T64" fmla="*/ 10 w 130"/>
                <a:gd name="T65" fmla="*/ 49 h 124"/>
                <a:gd name="T66" fmla="*/ 44 w 130"/>
                <a:gd name="T67" fmla="*/ 44 h 124"/>
                <a:gd name="T68" fmla="*/ 51 w 130"/>
                <a:gd name="T69" fmla="*/ 39 h 124"/>
                <a:gd name="T70" fmla="*/ 65 w 130"/>
                <a:gd name="T71" fmla="*/ 9 h 124"/>
                <a:gd name="T72" fmla="*/ 79 w 130"/>
                <a:gd name="T73" fmla="*/ 39 h 124"/>
                <a:gd name="T74" fmla="*/ 86 w 130"/>
                <a:gd name="T75" fmla="*/ 44 h 124"/>
                <a:gd name="T76" fmla="*/ 120 w 130"/>
                <a:gd name="T77" fmla="*/ 49 h 124"/>
                <a:gd name="T78" fmla="*/ 95 w 130"/>
                <a:gd name="T79" fmla="*/ 7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0" h="124">
                  <a:moveTo>
                    <a:pt x="129" y="46"/>
                  </a:moveTo>
                  <a:cubicBezTo>
                    <a:pt x="127" y="43"/>
                    <a:pt x="125" y="41"/>
                    <a:pt x="121" y="40"/>
                  </a:cubicBezTo>
                  <a:cubicBezTo>
                    <a:pt x="88" y="35"/>
                    <a:pt x="88" y="35"/>
                    <a:pt x="88" y="35"/>
                  </a:cubicBezTo>
                  <a:cubicBezTo>
                    <a:pt x="73" y="5"/>
                    <a:pt x="73" y="5"/>
                    <a:pt x="73" y="5"/>
                  </a:cubicBezTo>
                  <a:cubicBezTo>
                    <a:pt x="72" y="2"/>
                    <a:pt x="69" y="0"/>
                    <a:pt x="65" y="0"/>
                  </a:cubicBezTo>
                  <a:cubicBezTo>
                    <a:pt x="61" y="0"/>
                    <a:pt x="58" y="2"/>
                    <a:pt x="57" y="5"/>
                  </a:cubicBezTo>
                  <a:cubicBezTo>
                    <a:pt x="42" y="35"/>
                    <a:pt x="42" y="35"/>
                    <a:pt x="42" y="35"/>
                  </a:cubicBezTo>
                  <a:cubicBezTo>
                    <a:pt x="9" y="40"/>
                    <a:pt x="9" y="40"/>
                    <a:pt x="9" y="40"/>
                  </a:cubicBezTo>
                  <a:cubicBezTo>
                    <a:pt x="5" y="41"/>
                    <a:pt x="3" y="43"/>
                    <a:pt x="1" y="46"/>
                  </a:cubicBezTo>
                  <a:cubicBezTo>
                    <a:pt x="0" y="49"/>
                    <a:pt x="1" y="53"/>
                    <a:pt x="4" y="55"/>
                  </a:cubicBezTo>
                  <a:cubicBezTo>
                    <a:pt x="28" y="80"/>
                    <a:pt x="28" y="80"/>
                    <a:pt x="28" y="80"/>
                  </a:cubicBezTo>
                  <a:cubicBezTo>
                    <a:pt x="22" y="114"/>
                    <a:pt x="22" y="114"/>
                    <a:pt x="22" y="114"/>
                  </a:cubicBezTo>
                  <a:cubicBezTo>
                    <a:pt x="22" y="117"/>
                    <a:pt x="23" y="120"/>
                    <a:pt x="26" y="122"/>
                  </a:cubicBezTo>
                  <a:cubicBezTo>
                    <a:pt x="28" y="123"/>
                    <a:pt x="30" y="124"/>
                    <a:pt x="31" y="124"/>
                  </a:cubicBezTo>
                  <a:cubicBezTo>
                    <a:pt x="33" y="124"/>
                    <a:pt x="35" y="124"/>
                    <a:pt x="36" y="123"/>
                  </a:cubicBezTo>
                  <a:cubicBezTo>
                    <a:pt x="65" y="107"/>
                    <a:pt x="65" y="107"/>
                    <a:pt x="65" y="107"/>
                  </a:cubicBezTo>
                  <a:cubicBezTo>
                    <a:pt x="94" y="123"/>
                    <a:pt x="94" y="123"/>
                    <a:pt x="94" y="123"/>
                  </a:cubicBezTo>
                  <a:cubicBezTo>
                    <a:pt x="95" y="124"/>
                    <a:pt x="97" y="124"/>
                    <a:pt x="99" y="124"/>
                  </a:cubicBezTo>
                  <a:cubicBezTo>
                    <a:pt x="100" y="124"/>
                    <a:pt x="102" y="123"/>
                    <a:pt x="104" y="122"/>
                  </a:cubicBezTo>
                  <a:cubicBezTo>
                    <a:pt x="107" y="120"/>
                    <a:pt x="108" y="117"/>
                    <a:pt x="108" y="114"/>
                  </a:cubicBezTo>
                  <a:cubicBezTo>
                    <a:pt x="102" y="80"/>
                    <a:pt x="102" y="80"/>
                    <a:pt x="102" y="80"/>
                  </a:cubicBezTo>
                  <a:cubicBezTo>
                    <a:pt x="126" y="55"/>
                    <a:pt x="126" y="55"/>
                    <a:pt x="126" y="55"/>
                  </a:cubicBezTo>
                  <a:cubicBezTo>
                    <a:pt x="129" y="53"/>
                    <a:pt x="130" y="49"/>
                    <a:pt x="129" y="46"/>
                  </a:cubicBezTo>
                  <a:close/>
                  <a:moveTo>
                    <a:pt x="95" y="73"/>
                  </a:moveTo>
                  <a:cubicBezTo>
                    <a:pt x="93" y="75"/>
                    <a:pt x="92" y="78"/>
                    <a:pt x="93" y="81"/>
                  </a:cubicBezTo>
                  <a:cubicBezTo>
                    <a:pt x="99" y="115"/>
                    <a:pt x="99" y="115"/>
                    <a:pt x="99" y="115"/>
                  </a:cubicBezTo>
                  <a:cubicBezTo>
                    <a:pt x="69" y="99"/>
                    <a:pt x="69" y="99"/>
                    <a:pt x="69" y="99"/>
                  </a:cubicBezTo>
                  <a:cubicBezTo>
                    <a:pt x="68" y="99"/>
                    <a:pt x="67" y="98"/>
                    <a:pt x="65" y="98"/>
                  </a:cubicBezTo>
                  <a:cubicBezTo>
                    <a:pt x="63" y="98"/>
                    <a:pt x="62" y="99"/>
                    <a:pt x="61" y="99"/>
                  </a:cubicBezTo>
                  <a:cubicBezTo>
                    <a:pt x="31" y="115"/>
                    <a:pt x="31" y="115"/>
                    <a:pt x="31" y="115"/>
                  </a:cubicBezTo>
                  <a:cubicBezTo>
                    <a:pt x="37" y="81"/>
                    <a:pt x="37" y="81"/>
                    <a:pt x="37" y="81"/>
                  </a:cubicBezTo>
                  <a:cubicBezTo>
                    <a:pt x="38" y="78"/>
                    <a:pt x="37" y="75"/>
                    <a:pt x="35" y="73"/>
                  </a:cubicBezTo>
                  <a:cubicBezTo>
                    <a:pt x="10" y="49"/>
                    <a:pt x="10" y="49"/>
                    <a:pt x="10" y="49"/>
                  </a:cubicBezTo>
                  <a:cubicBezTo>
                    <a:pt x="44" y="44"/>
                    <a:pt x="44" y="44"/>
                    <a:pt x="44" y="44"/>
                  </a:cubicBezTo>
                  <a:cubicBezTo>
                    <a:pt x="47" y="44"/>
                    <a:pt x="49" y="42"/>
                    <a:pt x="51" y="39"/>
                  </a:cubicBezTo>
                  <a:cubicBezTo>
                    <a:pt x="65" y="9"/>
                    <a:pt x="65" y="9"/>
                    <a:pt x="65" y="9"/>
                  </a:cubicBezTo>
                  <a:cubicBezTo>
                    <a:pt x="79" y="39"/>
                    <a:pt x="79" y="39"/>
                    <a:pt x="79" y="39"/>
                  </a:cubicBezTo>
                  <a:cubicBezTo>
                    <a:pt x="81" y="42"/>
                    <a:pt x="83" y="44"/>
                    <a:pt x="86" y="44"/>
                  </a:cubicBezTo>
                  <a:cubicBezTo>
                    <a:pt x="120" y="49"/>
                    <a:pt x="120" y="49"/>
                    <a:pt x="120" y="49"/>
                  </a:cubicBezTo>
                  <a:lnTo>
                    <a:pt x="95" y="7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cs typeface="+mn-ea"/>
                <a:sym typeface="+mn-lt"/>
              </a:endParaRPr>
            </a:p>
          </p:txBody>
        </p:sp>
        <p:sp>
          <p:nvSpPr>
            <p:cNvPr id="21" name="Freeform 61">
              <a:extLst>
                <a:ext uri="{FF2B5EF4-FFF2-40B4-BE49-F238E27FC236}">
                  <a16:creationId xmlns:a16="http://schemas.microsoft.com/office/drawing/2014/main" id="{84F589EF-6D3A-4289-9F83-1A9375ADEF3B}"/>
                </a:ext>
              </a:extLst>
            </p:cNvPr>
            <p:cNvSpPr>
              <a:spLocks noEditPoints="1"/>
            </p:cNvSpPr>
            <p:nvPr/>
          </p:nvSpPr>
          <p:spPr bwMode="auto">
            <a:xfrm>
              <a:off x="6023414" y="5637757"/>
              <a:ext cx="138966" cy="132649"/>
            </a:xfrm>
            <a:custGeom>
              <a:avLst/>
              <a:gdLst>
                <a:gd name="T0" fmla="*/ 129 w 130"/>
                <a:gd name="T1" fmla="*/ 46 h 124"/>
                <a:gd name="T2" fmla="*/ 121 w 130"/>
                <a:gd name="T3" fmla="*/ 40 h 124"/>
                <a:gd name="T4" fmla="*/ 88 w 130"/>
                <a:gd name="T5" fmla="*/ 35 h 124"/>
                <a:gd name="T6" fmla="*/ 73 w 130"/>
                <a:gd name="T7" fmla="*/ 5 h 124"/>
                <a:gd name="T8" fmla="*/ 65 w 130"/>
                <a:gd name="T9" fmla="*/ 0 h 124"/>
                <a:gd name="T10" fmla="*/ 57 w 130"/>
                <a:gd name="T11" fmla="*/ 5 h 124"/>
                <a:gd name="T12" fmla="*/ 42 w 130"/>
                <a:gd name="T13" fmla="*/ 35 h 124"/>
                <a:gd name="T14" fmla="*/ 9 w 130"/>
                <a:gd name="T15" fmla="*/ 40 h 124"/>
                <a:gd name="T16" fmla="*/ 1 w 130"/>
                <a:gd name="T17" fmla="*/ 46 h 124"/>
                <a:gd name="T18" fmla="*/ 4 w 130"/>
                <a:gd name="T19" fmla="*/ 55 h 124"/>
                <a:gd name="T20" fmla="*/ 28 w 130"/>
                <a:gd name="T21" fmla="*/ 80 h 124"/>
                <a:gd name="T22" fmla="*/ 22 w 130"/>
                <a:gd name="T23" fmla="*/ 114 h 124"/>
                <a:gd name="T24" fmla="*/ 26 w 130"/>
                <a:gd name="T25" fmla="*/ 122 h 124"/>
                <a:gd name="T26" fmla="*/ 31 w 130"/>
                <a:gd name="T27" fmla="*/ 124 h 124"/>
                <a:gd name="T28" fmla="*/ 36 w 130"/>
                <a:gd name="T29" fmla="*/ 123 h 124"/>
                <a:gd name="T30" fmla="*/ 65 w 130"/>
                <a:gd name="T31" fmla="*/ 107 h 124"/>
                <a:gd name="T32" fmla="*/ 94 w 130"/>
                <a:gd name="T33" fmla="*/ 123 h 124"/>
                <a:gd name="T34" fmla="*/ 99 w 130"/>
                <a:gd name="T35" fmla="*/ 124 h 124"/>
                <a:gd name="T36" fmla="*/ 104 w 130"/>
                <a:gd name="T37" fmla="*/ 122 h 124"/>
                <a:gd name="T38" fmla="*/ 108 w 130"/>
                <a:gd name="T39" fmla="*/ 114 h 124"/>
                <a:gd name="T40" fmla="*/ 102 w 130"/>
                <a:gd name="T41" fmla="*/ 80 h 124"/>
                <a:gd name="T42" fmla="*/ 126 w 130"/>
                <a:gd name="T43" fmla="*/ 55 h 124"/>
                <a:gd name="T44" fmla="*/ 129 w 130"/>
                <a:gd name="T45" fmla="*/ 46 h 124"/>
                <a:gd name="T46" fmla="*/ 95 w 130"/>
                <a:gd name="T47" fmla="*/ 73 h 124"/>
                <a:gd name="T48" fmla="*/ 93 w 130"/>
                <a:gd name="T49" fmla="*/ 81 h 124"/>
                <a:gd name="T50" fmla="*/ 99 w 130"/>
                <a:gd name="T51" fmla="*/ 115 h 124"/>
                <a:gd name="T52" fmla="*/ 69 w 130"/>
                <a:gd name="T53" fmla="*/ 99 h 124"/>
                <a:gd name="T54" fmla="*/ 65 w 130"/>
                <a:gd name="T55" fmla="*/ 98 h 124"/>
                <a:gd name="T56" fmla="*/ 61 w 130"/>
                <a:gd name="T57" fmla="*/ 99 h 124"/>
                <a:gd name="T58" fmla="*/ 31 w 130"/>
                <a:gd name="T59" fmla="*/ 115 h 124"/>
                <a:gd name="T60" fmla="*/ 37 w 130"/>
                <a:gd name="T61" fmla="*/ 81 h 124"/>
                <a:gd name="T62" fmla="*/ 35 w 130"/>
                <a:gd name="T63" fmla="*/ 73 h 124"/>
                <a:gd name="T64" fmla="*/ 10 w 130"/>
                <a:gd name="T65" fmla="*/ 49 h 124"/>
                <a:gd name="T66" fmla="*/ 44 w 130"/>
                <a:gd name="T67" fmla="*/ 44 h 124"/>
                <a:gd name="T68" fmla="*/ 51 w 130"/>
                <a:gd name="T69" fmla="*/ 39 h 124"/>
                <a:gd name="T70" fmla="*/ 65 w 130"/>
                <a:gd name="T71" fmla="*/ 9 h 124"/>
                <a:gd name="T72" fmla="*/ 79 w 130"/>
                <a:gd name="T73" fmla="*/ 39 h 124"/>
                <a:gd name="T74" fmla="*/ 86 w 130"/>
                <a:gd name="T75" fmla="*/ 44 h 124"/>
                <a:gd name="T76" fmla="*/ 120 w 130"/>
                <a:gd name="T77" fmla="*/ 49 h 124"/>
                <a:gd name="T78" fmla="*/ 95 w 130"/>
                <a:gd name="T79" fmla="*/ 7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0" h="124">
                  <a:moveTo>
                    <a:pt x="129" y="46"/>
                  </a:moveTo>
                  <a:cubicBezTo>
                    <a:pt x="127" y="43"/>
                    <a:pt x="125" y="41"/>
                    <a:pt x="121" y="40"/>
                  </a:cubicBezTo>
                  <a:cubicBezTo>
                    <a:pt x="88" y="35"/>
                    <a:pt x="88" y="35"/>
                    <a:pt x="88" y="35"/>
                  </a:cubicBezTo>
                  <a:cubicBezTo>
                    <a:pt x="73" y="5"/>
                    <a:pt x="73" y="5"/>
                    <a:pt x="73" y="5"/>
                  </a:cubicBezTo>
                  <a:cubicBezTo>
                    <a:pt x="72" y="2"/>
                    <a:pt x="69" y="0"/>
                    <a:pt x="65" y="0"/>
                  </a:cubicBezTo>
                  <a:cubicBezTo>
                    <a:pt x="61" y="0"/>
                    <a:pt x="58" y="2"/>
                    <a:pt x="57" y="5"/>
                  </a:cubicBezTo>
                  <a:cubicBezTo>
                    <a:pt x="42" y="35"/>
                    <a:pt x="42" y="35"/>
                    <a:pt x="42" y="35"/>
                  </a:cubicBezTo>
                  <a:cubicBezTo>
                    <a:pt x="9" y="40"/>
                    <a:pt x="9" y="40"/>
                    <a:pt x="9" y="40"/>
                  </a:cubicBezTo>
                  <a:cubicBezTo>
                    <a:pt x="5" y="41"/>
                    <a:pt x="3" y="43"/>
                    <a:pt x="1" y="46"/>
                  </a:cubicBezTo>
                  <a:cubicBezTo>
                    <a:pt x="0" y="49"/>
                    <a:pt x="1" y="53"/>
                    <a:pt x="4" y="55"/>
                  </a:cubicBezTo>
                  <a:cubicBezTo>
                    <a:pt x="28" y="80"/>
                    <a:pt x="28" y="80"/>
                    <a:pt x="28" y="80"/>
                  </a:cubicBezTo>
                  <a:cubicBezTo>
                    <a:pt x="22" y="114"/>
                    <a:pt x="22" y="114"/>
                    <a:pt x="22" y="114"/>
                  </a:cubicBezTo>
                  <a:cubicBezTo>
                    <a:pt x="22" y="117"/>
                    <a:pt x="23" y="120"/>
                    <a:pt x="26" y="122"/>
                  </a:cubicBezTo>
                  <a:cubicBezTo>
                    <a:pt x="28" y="123"/>
                    <a:pt x="30" y="124"/>
                    <a:pt x="31" y="124"/>
                  </a:cubicBezTo>
                  <a:cubicBezTo>
                    <a:pt x="33" y="124"/>
                    <a:pt x="35" y="124"/>
                    <a:pt x="36" y="123"/>
                  </a:cubicBezTo>
                  <a:cubicBezTo>
                    <a:pt x="65" y="107"/>
                    <a:pt x="65" y="107"/>
                    <a:pt x="65" y="107"/>
                  </a:cubicBezTo>
                  <a:cubicBezTo>
                    <a:pt x="94" y="123"/>
                    <a:pt x="94" y="123"/>
                    <a:pt x="94" y="123"/>
                  </a:cubicBezTo>
                  <a:cubicBezTo>
                    <a:pt x="95" y="124"/>
                    <a:pt x="97" y="124"/>
                    <a:pt x="99" y="124"/>
                  </a:cubicBezTo>
                  <a:cubicBezTo>
                    <a:pt x="100" y="124"/>
                    <a:pt x="102" y="123"/>
                    <a:pt x="104" y="122"/>
                  </a:cubicBezTo>
                  <a:cubicBezTo>
                    <a:pt x="107" y="120"/>
                    <a:pt x="108" y="117"/>
                    <a:pt x="108" y="114"/>
                  </a:cubicBezTo>
                  <a:cubicBezTo>
                    <a:pt x="102" y="80"/>
                    <a:pt x="102" y="80"/>
                    <a:pt x="102" y="80"/>
                  </a:cubicBezTo>
                  <a:cubicBezTo>
                    <a:pt x="126" y="55"/>
                    <a:pt x="126" y="55"/>
                    <a:pt x="126" y="55"/>
                  </a:cubicBezTo>
                  <a:cubicBezTo>
                    <a:pt x="129" y="53"/>
                    <a:pt x="130" y="49"/>
                    <a:pt x="129" y="46"/>
                  </a:cubicBezTo>
                  <a:close/>
                  <a:moveTo>
                    <a:pt x="95" y="73"/>
                  </a:moveTo>
                  <a:cubicBezTo>
                    <a:pt x="93" y="75"/>
                    <a:pt x="92" y="78"/>
                    <a:pt x="93" y="81"/>
                  </a:cubicBezTo>
                  <a:cubicBezTo>
                    <a:pt x="99" y="115"/>
                    <a:pt x="99" y="115"/>
                    <a:pt x="99" y="115"/>
                  </a:cubicBezTo>
                  <a:cubicBezTo>
                    <a:pt x="69" y="99"/>
                    <a:pt x="69" y="99"/>
                    <a:pt x="69" y="99"/>
                  </a:cubicBezTo>
                  <a:cubicBezTo>
                    <a:pt x="68" y="99"/>
                    <a:pt x="67" y="98"/>
                    <a:pt x="65" y="98"/>
                  </a:cubicBezTo>
                  <a:cubicBezTo>
                    <a:pt x="63" y="98"/>
                    <a:pt x="62" y="99"/>
                    <a:pt x="61" y="99"/>
                  </a:cubicBezTo>
                  <a:cubicBezTo>
                    <a:pt x="31" y="115"/>
                    <a:pt x="31" y="115"/>
                    <a:pt x="31" y="115"/>
                  </a:cubicBezTo>
                  <a:cubicBezTo>
                    <a:pt x="37" y="81"/>
                    <a:pt x="37" y="81"/>
                    <a:pt x="37" y="81"/>
                  </a:cubicBezTo>
                  <a:cubicBezTo>
                    <a:pt x="38" y="78"/>
                    <a:pt x="37" y="75"/>
                    <a:pt x="35" y="73"/>
                  </a:cubicBezTo>
                  <a:cubicBezTo>
                    <a:pt x="10" y="49"/>
                    <a:pt x="10" y="49"/>
                    <a:pt x="10" y="49"/>
                  </a:cubicBezTo>
                  <a:cubicBezTo>
                    <a:pt x="44" y="44"/>
                    <a:pt x="44" y="44"/>
                    <a:pt x="44" y="44"/>
                  </a:cubicBezTo>
                  <a:cubicBezTo>
                    <a:pt x="47" y="44"/>
                    <a:pt x="49" y="42"/>
                    <a:pt x="51" y="39"/>
                  </a:cubicBezTo>
                  <a:cubicBezTo>
                    <a:pt x="65" y="9"/>
                    <a:pt x="65" y="9"/>
                    <a:pt x="65" y="9"/>
                  </a:cubicBezTo>
                  <a:cubicBezTo>
                    <a:pt x="79" y="39"/>
                    <a:pt x="79" y="39"/>
                    <a:pt x="79" y="39"/>
                  </a:cubicBezTo>
                  <a:cubicBezTo>
                    <a:pt x="81" y="42"/>
                    <a:pt x="83" y="44"/>
                    <a:pt x="86" y="44"/>
                  </a:cubicBezTo>
                  <a:cubicBezTo>
                    <a:pt x="120" y="49"/>
                    <a:pt x="120" y="49"/>
                    <a:pt x="120" y="49"/>
                  </a:cubicBezTo>
                  <a:lnTo>
                    <a:pt x="95" y="7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cs typeface="+mn-ea"/>
                <a:sym typeface="+mn-lt"/>
              </a:endParaRPr>
            </a:p>
          </p:txBody>
        </p:sp>
        <p:sp>
          <p:nvSpPr>
            <p:cNvPr id="22" name="Freeform 61">
              <a:extLst>
                <a:ext uri="{FF2B5EF4-FFF2-40B4-BE49-F238E27FC236}">
                  <a16:creationId xmlns:a16="http://schemas.microsoft.com/office/drawing/2014/main" id="{B9660916-623C-4BBA-A414-269B601DE7E9}"/>
                </a:ext>
              </a:extLst>
            </p:cNvPr>
            <p:cNvSpPr>
              <a:spLocks noEditPoints="1"/>
            </p:cNvSpPr>
            <p:nvPr/>
          </p:nvSpPr>
          <p:spPr bwMode="auto">
            <a:xfrm>
              <a:off x="6260921" y="5637757"/>
              <a:ext cx="138966" cy="132649"/>
            </a:xfrm>
            <a:custGeom>
              <a:avLst/>
              <a:gdLst>
                <a:gd name="T0" fmla="*/ 129 w 130"/>
                <a:gd name="T1" fmla="*/ 46 h 124"/>
                <a:gd name="T2" fmla="*/ 121 w 130"/>
                <a:gd name="T3" fmla="*/ 40 h 124"/>
                <a:gd name="T4" fmla="*/ 88 w 130"/>
                <a:gd name="T5" fmla="*/ 35 h 124"/>
                <a:gd name="T6" fmla="*/ 73 w 130"/>
                <a:gd name="T7" fmla="*/ 5 h 124"/>
                <a:gd name="T8" fmla="*/ 65 w 130"/>
                <a:gd name="T9" fmla="*/ 0 h 124"/>
                <a:gd name="T10" fmla="*/ 57 w 130"/>
                <a:gd name="T11" fmla="*/ 5 h 124"/>
                <a:gd name="T12" fmla="*/ 42 w 130"/>
                <a:gd name="T13" fmla="*/ 35 h 124"/>
                <a:gd name="T14" fmla="*/ 9 w 130"/>
                <a:gd name="T15" fmla="*/ 40 h 124"/>
                <a:gd name="T16" fmla="*/ 1 w 130"/>
                <a:gd name="T17" fmla="*/ 46 h 124"/>
                <a:gd name="T18" fmla="*/ 4 w 130"/>
                <a:gd name="T19" fmla="*/ 55 h 124"/>
                <a:gd name="T20" fmla="*/ 28 w 130"/>
                <a:gd name="T21" fmla="*/ 80 h 124"/>
                <a:gd name="T22" fmla="*/ 22 w 130"/>
                <a:gd name="T23" fmla="*/ 114 h 124"/>
                <a:gd name="T24" fmla="*/ 26 w 130"/>
                <a:gd name="T25" fmla="*/ 122 h 124"/>
                <a:gd name="T26" fmla="*/ 31 w 130"/>
                <a:gd name="T27" fmla="*/ 124 h 124"/>
                <a:gd name="T28" fmla="*/ 36 w 130"/>
                <a:gd name="T29" fmla="*/ 123 h 124"/>
                <a:gd name="T30" fmla="*/ 65 w 130"/>
                <a:gd name="T31" fmla="*/ 107 h 124"/>
                <a:gd name="T32" fmla="*/ 94 w 130"/>
                <a:gd name="T33" fmla="*/ 123 h 124"/>
                <a:gd name="T34" fmla="*/ 99 w 130"/>
                <a:gd name="T35" fmla="*/ 124 h 124"/>
                <a:gd name="T36" fmla="*/ 104 w 130"/>
                <a:gd name="T37" fmla="*/ 122 h 124"/>
                <a:gd name="T38" fmla="*/ 108 w 130"/>
                <a:gd name="T39" fmla="*/ 114 h 124"/>
                <a:gd name="T40" fmla="*/ 102 w 130"/>
                <a:gd name="T41" fmla="*/ 80 h 124"/>
                <a:gd name="T42" fmla="*/ 126 w 130"/>
                <a:gd name="T43" fmla="*/ 55 h 124"/>
                <a:gd name="T44" fmla="*/ 129 w 130"/>
                <a:gd name="T45" fmla="*/ 46 h 124"/>
                <a:gd name="T46" fmla="*/ 95 w 130"/>
                <a:gd name="T47" fmla="*/ 73 h 124"/>
                <a:gd name="T48" fmla="*/ 93 w 130"/>
                <a:gd name="T49" fmla="*/ 81 h 124"/>
                <a:gd name="T50" fmla="*/ 99 w 130"/>
                <a:gd name="T51" fmla="*/ 115 h 124"/>
                <a:gd name="T52" fmla="*/ 69 w 130"/>
                <a:gd name="T53" fmla="*/ 99 h 124"/>
                <a:gd name="T54" fmla="*/ 65 w 130"/>
                <a:gd name="T55" fmla="*/ 98 h 124"/>
                <a:gd name="T56" fmla="*/ 61 w 130"/>
                <a:gd name="T57" fmla="*/ 99 h 124"/>
                <a:gd name="T58" fmla="*/ 31 w 130"/>
                <a:gd name="T59" fmla="*/ 115 h 124"/>
                <a:gd name="T60" fmla="*/ 37 w 130"/>
                <a:gd name="T61" fmla="*/ 81 h 124"/>
                <a:gd name="T62" fmla="*/ 35 w 130"/>
                <a:gd name="T63" fmla="*/ 73 h 124"/>
                <a:gd name="T64" fmla="*/ 10 w 130"/>
                <a:gd name="T65" fmla="*/ 49 h 124"/>
                <a:gd name="T66" fmla="*/ 44 w 130"/>
                <a:gd name="T67" fmla="*/ 44 h 124"/>
                <a:gd name="T68" fmla="*/ 51 w 130"/>
                <a:gd name="T69" fmla="*/ 39 h 124"/>
                <a:gd name="T70" fmla="*/ 65 w 130"/>
                <a:gd name="T71" fmla="*/ 9 h 124"/>
                <a:gd name="T72" fmla="*/ 79 w 130"/>
                <a:gd name="T73" fmla="*/ 39 h 124"/>
                <a:gd name="T74" fmla="*/ 86 w 130"/>
                <a:gd name="T75" fmla="*/ 44 h 124"/>
                <a:gd name="T76" fmla="*/ 120 w 130"/>
                <a:gd name="T77" fmla="*/ 49 h 124"/>
                <a:gd name="T78" fmla="*/ 95 w 130"/>
                <a:gd name="T79" fmla="*/ 7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0" h="124">
                  <a:moveTo>
                    <a:pt x="129" y="46"/>
                  </a:moveTo>
                  <a:cubicBezTo>
                    <a:pt x="127" y="43"/>
                    <a:pt x="125" y="41"/>
                    <a:pt x="121" y="40"/>
                  </a:cubicBezTo>
                  <a:cubicBezTo>
                    <a:pt x="88" y="35"/>
                    <a:pt x="88" y="35"/>
                    <a:pt x="88" y="35"/>
                  </a:cubicBezTo>
                  <a:cubicBezTo>
                    <a:pt x="73" y="5"/>
                    <a:pt x="73" y="5"/>
                    <a:pt x="73" y="5"/>
                  </a:cubicBezTo>
                  <a:cubicBezTo>
                    <a:pt x="72" y="2"/>
                    <a:pt x="69" y="0"/>
                    <a:pt x="65" y="0"/>
                  </a:cubicBezTo>
                  <a:cubicBezTo>
                    <a:pt x="61" y="0"/>
                    <a:pt x="58" y="2"/>
                    <a:pt x="57" y="5"/>
                  </a:cubicBezTo>
                  <a:cubicBezTo>
                    <a:pt x="42" y="35"/>
                    <a:pt x="42" y="35"/>
                    <a:pt x="42" y="35"/>
                  </a:cubicBezTo>
                  <a:cubicBezTo>
                    <a:pt x="9" y="40"/>
                    <a:pt x="9" y="40"/>
                    <a:pt x="9" y="40"/>
                  </a:cubicBezTo>
                  <a:cubicBezTo>
                    <a:pt x="5" y="41"/>
                    <a:pt x="3" y="43"/>
                    <a:pt x="1" y="46"/>
                  </a:cubicBezTo>
                  <a:cubicBezTo>
                    <a:pt x="0" y="49"/>
                    <a:pt x="1" y="53"/>
                    <a:pt x="4" y="55"/>
                  </a:cubicBezTo>
                  <a:cubicBezTo>
                    <a:pt x="28" y="80"/>
                    <a:pt x="28" y="80"/>
                    <a:pt x="28" y="80"/>
                  </a:cubicBezTo>
                  <a:cubicBezTo>
                    <a:pt x="22" y="114"/>
                    <a:pt x="22" y="114"/>
                    <a:pt x="22" y="114"/>
                  </a:cubicBezTo>
                  <a:cubicBezTo>
                    <a:pt x="22" y="117"/>
                    <a:pt x="23" y="120"/>
                    <a:pt x="26" y="122"/>
                  </a:cubicBezTo>
                  <a:cubicBezTo>
                    <a:pt x="28" y="123"/>
                    <a:pt x="30" y="124"/>
                    <a:pt x="31" y="124"/>
                  </a:cubicBezTo>
                  <a:cubicBezTo>
                    <a:pt x="33" y="124"/>
                    <a:pt x="35" y="124"/>
                    <a:pt x="36" y="123"/>
                  </a:cubicBezTo>
                  <a:cubicBezTo>
                    <a:pt x="65" y="107"/>
                    <a:pt x="65" y="107"/>
                    <a:pt x="65" y="107"/>
                  </a:cubicBezTo>
                  <a:cubicBezTo>
                    <a:pt x="94" y="123"/>
                    <a:pt x="94" y="123"/>
                    <a:pt x="94" y="123"/>
                  </a:cubicBezTo>
                  <a:cubicBezTo>
                    <a:pt x="95" y="124"/>
                    <a:pt x="97" y="124"/>
                    <a:pt x="99" y="124"/>
                  </a:cubicBezTo>
                  <a:cubicBezTo>
                    <a:pt x="100" y="124"/>
                    <a:pt x="102" y="123"/>
                    <a:pt x="104" y="122"/>
                  </a:cubicBezTo>
                  <a:cubicBezTo>
                    <a:pt x="107" y="120"/>
                    <a:pt x="108" y="117"/>
                    <a:pt x="108" y="114"/>
                  </a:cubicBezTo>
                  <a:cubicBezTo>
                    <a:pt x="102" y="80"/>
                    <a:pt x="102" y="80"/>
                    <a:pt x="102" y="80"/>
                  </a:cubicBezTo>
                  <a:cubicBezTo>
                    <a:pt x="126" y="55"/>
                    <a:pt x="126" y="55"/>
                    <a:pt x="126" y="55"/>
                  </a:cubicBezTo>
                  <a:cubicBezTo>
                    <a:pt x="129" y="53"/>
                    <a:pt x="130" y="49"/>
                    <a:pt x="129" y="46"/>
                  </a:cubicBezTo>
                  <a:close/>
                  <a:moveTo>
                    <a:pt x="95" y="73"/>
                  </a:moveTo>
                  <a:cubicBezTo>
                    <a:pt x="93" y="75"/>
                    <a:pt x="92" y="78"/>
                    <a:pt x="93" y="81"/>
                  </a:cubicBezTo>
                  <a:cubicBezTo>
                    <a:pt x="99" y="115"/>
                    <a:pt x="99" y="115"/>
                    <a:pt x="99" y="115"/>
                  </a:cubicBezTo>
                  <a:cubicBezTo>
                    <a:pt x="69" y="99"/>
                    <a:pt x="69" y="99"/>
                    <a:pt x="69" y="99"/>
                  </a:cubicBezTo>
                  <a:cubicBezTo>
                    <a:pt x="68" y="99"/>
                    <a:pt x="67" y="98"/>
                    <a:pt x="65" y="98"/>
                  </a:cubicBezTo>
                  <a:cubicBezTo>
                    <a:pt x="63" y="98"/>
                    <a:pt x="62" y="99"/>
                    <a:pt x="61" y="99"/>
                  </a:cubicBezTo>
                  <a:cubicBezTo>
                    <a:pt x="31" y="115"/>
                    <a:pt x="31" y="115"/>
                    <a:pt x="31" y="115"/>
                  </a:cubicBezTo>
                  <a:cubicBezTo>
                    <a:pt x="37" y="81"/>
                    <a:pt x="37" y="81"/>
                    <a:pt x="37" y="81"/>
                  </a:cubicBezTo>
                  <a:cubicBezTo>
                    <a:pt x="38" y="78"/>
                    <a:pt x="37" y="75"/>
                    <a:pt x="35" y="73"/>
                  </a:cubicBezTo>
                  <a:cubicBezTo>
                    <a:pt x="10" y="49"/>
                    <a:pt x="10" y="49"/>
                    <a:pt x="10" y="49"/>
                  </a:cubicBezTo>
                  <a:cubicBezTo>
                    <a:pt x="44" y="44"/>
                    <a:pt x="44" y="44"/>
                    <a:pt x="44" y="44"/>
                  </a:cubicBezTo>
                  <a:cubicBezTo>
                    <a:pt x="47" y="44"/>
                    <a:pt x="49" y="42"/>
                    <a:pt x="51" y="39"/>
                  </a:cubicBezTo>
                  <a:cubicBezTo>
                    <a:pt x="65" y="9"/>
                    <a:pt x="65" y="9"/>
                    <a:pt x="65" y="9"/>
                  </a:cubicBezTo>
                  <a:cubicBezTo>
                    <a:pt x="79" y="39"/>
                    <a:pt x="79" y="39"/>
                    <a:pt x="79" y="39"/>
                  </a:cubicBezTo>
                  <a:cubicBezTo>
                    <a:pt x="81" y="42"/>
                    <a:pt x="83" y="44"/>
                    <a:pt x="86" y="44"/>
                  </a:cubicBezTo>
                  <a:cubicBezTo>
                    <a:pt x="120" y="49"/>
                    <a:pt x="120" y="49"/>
                    <a:pt x="120" y="49"/>
                  </a:cubicBezTo>
                  <a:lnTo>
                    <a:pt x="95" y="73"/>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cs typeface="+mn-ea"/>
                <a:sym typeface="+mn-lt"/>
              </a:endParaRPr>
            </a:p>
          </p:txBody>
        </p:sp>
        <p:sp>
          <p:nvSpPr>
            <p:cNvPr id="23" name="Freeform 61">
              <a:extLst>
                <a:ext uri="{FF2B5EF4-FFF2-40B4-BE49-F238E27FC236}">
                  <a16:creationId xmlns:a16="http://schemas.microsoft.com/office/drawing/2014/main" id="{B3AC87B8-A234-4723-BFA4-2B16872D8E35}"/>
                </a:ext>
              </a:extLst>
            </p:cNvPr>
            <p:cNvSpPr>
              <a:spLocks noEditPoints="1"/>
            </p:cNvSpPr>
            <p:nvPr/>
          </p:nvSpPr>
          <p:spPr bwMode="auto">
            <a:xfrm>
              <a:off x="6498428" y="5637757"/>
              <a:ext cx="138966" cy="132649"/>
            </a:xfrm>
            <a:custGeom>
              <a:avLst/>
              <a:gdLst>
                <a:gd name="T0" fmla="*/ 129 w 130"/>
                <a:gd name="T1" fmla="*/ 46 h 124"/>
                <a:gd name="T2" fmla="*/ 121 w 130"/>
                <a:gd name="T3" fmla="*/ 40 h 124"/>
                <a:gd name="T4" fmla="*/ 88 w 130"/>
                <a:gd name="T5" fmla="*/ 35 h 124"/>
                <a:gd name="T6" fmla="*/ 73 w 130"/>
                <a:gd name="T7" fmla="*/ 5 h 124"/>
                <a:gd name="T8" fmla="*/ 65 w 130"/>
                <a:gd name="T9" fmla="*/ 0 h 124"/>
                <a:gd name="T10" fmla="*/ 57 w 130"/>
                <a:gd name="T11" fmla="*/ 5 h 124"/>
                <a:gd name="T12" fmla="*/ 42 w 130"/>
                <a:gd name="T13" fmla="*/ 35 h 124"/>
                <a:gd name="T14" fmla="*/ 9 w 130"/>
                <a:gd name="T15" fmla="*/ 40 h 124"/>
                <a:gd name="T16" fmla="*/ 1 w 130"/>
                <a:gd name="T17" fmla="*/ 46 h 124"/>
                <a:gd name="T18" fmla="*/ 4 w 130"/>
                <a:gd name="T19" fmla="*/ 55 h 124"/>
                <a:gd name="T20" fmla="*/ 28 w 130"/>
                <a:gd name="T21" fmla="*/ 80 h 124"/>
                <a:gd name="T22" fmla="*/ 22 w 130"/>
                <a:gd name="T23" fmla="*/ 114 h 124"/>
                <a:gd name="T24" fmla="*/ 26 w 130"/>
                <a:gd name="T25" fmla="*/ 122 h 124"/>
                <a:gd name="T26" fmla="*/ 31 w 130"/>
                <a:gd name="T27" fmla="*/ 124 h 124"/>
                <a:gd name="T28" fmla="*/ 36 w 130"/>
                <a:gd name="T29" fmla="*/ 123 h 124"/>
                <a:gd name="T30" fmla="*/ 65 w 130"/>
                <a:gd name="T31" fmla="*/ 107 h 124"/>
                <a:gd name="T32" fmla="*/ 94 w 130"/>
                <a:gd name="T33" fmla="*/ 123 h 124"/>
                <a:gd name="T34" fmla="*/ 99 w 130"/>
                <a:gd name="T35" fmla="*/ 124 h 124"/>
                <a:gd name="T36" fmla="*/ 104 w 130"/>
                <a:gd name="T37" fmla="*/ 122 h 124"/>
                <a:gd name="T38" fmla="*/ 108 w 130"/>
                <a:gd name="T39" fmla="*/ 114 h 124"/>
                <a:gd name="T40" fmla="*/ 102 w 130"/>
                <a:gd name="T41" fmla="*/ 80 h 124"/>
                <a:gd name="T42" fmla="*/ 126 w 130"/>
                <a:gd name="T43" fmla="*/ 55 h 124"/>
                <a:gd name="T44" fmla="*/ 129 w 130"/>
                <a:gd name="T45" fmla="*/ 46 h 124"/>
                <a:gd name="T46" fmla="*/ 95 w 130"/>
                <a:gd name="T47" fmla="*/ 73 h 124"/>
                <a:gd name="T48" fmla="*/ 93 w 130"/>
                <a:gd name="T49" fmla="*/ 81 h 124"/>
                <a:gd name="T50" fmla="*/ 99 w 130"/>
                <a:gd name="T51" fmla="*/ 115 h 124"/>
                <a:gd name="T52" fmla="*/ 69 w 130"/>
                <a:gd name="T53" fmla="*/ 99 h 124"/>
                <a:gd name="T54" fmla="*/ 65 w 130"/>
                <a:gd name="T55" fmla="*/ 98 h 124"/>
                <a:gd name="T56" fmla="*/ 61 w 130"/>
                <a:gd name="T57" fmla="*/ 99 h 124"/>
                <a:gd name="T58" fmla="*/ 31 w 130"/>
                <a:gd name="T59" fmla="*/ 115 h 124"/>
                <a:gd name="T60" fmla="*/ 37 w 130"/>
                <a:gd name="T61" fmla="*/ 81 h 124"/>
                <a:gd name="T62" fmla="*/ 35 w 130"/>
                <a:gd name="T63" fmla="*/ 73 h 124"/>
                <a:gd name="T64" fmla="*/ 10 w 130"/>
                <a:gd name="T65" fmla="*/ 49 h 124"/>
                <a:gd name="T66" fmla="*/ 44 w 130"/>
                <a:gd name="T67" fmla="*/ 44 h 124"/>
                <a:gd name="T68" fmla="*/ 51 w 130"/>
                <a:gd name="T69" fmla="*/ 39 h 124"/>
                <a:gd name="T70" fmla="*/ 65 w 130"/>
                <a:gd name="T71" fmla="*/ 9 h 124"/>
                <a:gd name="T72" fmla="*/ 79 w 130"/>
                <a:gd name="T73" fmla="*/ 39 h 124"/>
                <a:gd name="T74" fmla="*/ 86 w 130"/>
                <a:gd name="T75" fmla="*/ 44 h 124"/>
                <a:gd name="T76" fmla="*/ 120 w 130"/>
                <a:gd name="T77" fmla="*/ 49 h 124"/>
                <a:gd name="T78" fmla="*/ 95 w 130"/>
                <a:gd name="T79" fmla="*/ 7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0" h="124">
                  <a:moveTo>
                    <a:pt x="129" y="46"/>
                  </a:moveTo>
                  <a:cubicBezTo>
                    <a:pt x="127" y="43"/>
                    <a:pt x="125" y="41"/>
                    <a:pt x="121" y="40"/>
                  </a:cubicBezTo>
                  <a:cubicBezTo>
                    <a:pt x="88" y="35"/>
                    <a:pt x="88" y="35"/>
                    <a:pt x="88" y="35"/>
                  </a:cubicBezTo>
                  <a:cubicBezTo>
                    <a:pt x="73" y="5"/>
                    <a:pt x="73" y="5"/>
                    <a:pt x="73" y="5"/>
                  </a:cubicBezTo>
                  <a:cubicBezTo>
                    <a:pt x="72" y="2"/>
                    <a:pt x="69" y="0"/>
                    <a:pt x="65" y="0"/>
                  </a:cubicBezTo>
                  <a:cubicBezTo>
                    <a:pt x="61" y="0"/>
                    <a:pt x="58" y="2"/>
                    <a:pt x="57" y="5"/>
                  </a:cubicBezTo>
                  <a:cubicBezTo>
                    <a:pt x="42" y="35"/>
                    <a:pt x="42" y="35"/>
                    <a:pt x="42" y="35"/>
                  </a:cubicBezTo>
                  <a:cubicBezTo>
                    <a:pt x="9" y="40"/>
                    <a:pt x="9" y="40"/>
                    <a:pt x="9" y="40"/>
                  </a:cubicBezTo>
                  <a:cubicBezTo>
                    <a:pt x="5" y="41"/>
                    <a:pt x="3" y="43"/>
                    <a:pt x="1" y="46"/>
                  </a:cubicBezTo>
                  <a:cubicBezTo>
                    <a:pt x="0" y="49"/>
                    <a:pt x="1" y="53"/>
                    <a:pt x="4" y="55"/>
                  </a:cubicBezTo>
                  <a:cubicBezTo>
                    <a:pt x="28" y="80"/>
                    <a:pt x="28" y="80"/>
                    <a:pt x="28" y="80"/>
                  </a:cubicBezTo>
                  <a:cubicBezTo>
                    <a:pt x="22" y="114"/>
                    <a:pt x="22" y="114"/>
                    <a:pt x="22" y="114"/>
                  </a:cubicBezTo>
                  <a:cubicBezTo>
                    <a:pt x="22" y="117"/>
                    <a:pt x="23" y="120"/>
                    <a:pt x="26" y="122"/>
                  </a:cubicBezTo>
                  <a:cubicBezTo>
                    <a:pt x="28" y="123"/>
                    <a:pt x="30" y="124"/>
                    <a:pt x="31" y="124"/>
                  </a:cubicBezTo>
                  <a:cubicBezTo>
                    <a:pt x="33" y="124"/>
                    <a:pt x="35" y="124"/>
                    <a:pt x="36" y="123"/>
                  </a:cubicBezTo>
                  <a:cubicBezTo>
                    <a:pt x="65" y="107"/>
                    <a:pt x="65" y="107"/>
                    <a:pt x="65" y="107"/>
                  </a:cubicBezTo>
                  <a:cubicBezTo>
                    <a:pt x="94" y="123"/>
                    <a:pt x="94" y="123"/>
                    <a:pt x="94" y="123"/>
                  </a:cubicBezTo>
                  <a:cubicBezTo>
                    <a:pt x="95" y="124"/>
                    <a:pt x="97" y="124"/>
                    <a:pt x="99" y="124"/>
                  </a:cubicBezTo>
                  <a:cubicBezTo>
                    <a:pt x="100" y="124"/>
                    <a:pt x="102" y="123"/>
                    <a:pt x="104" y="122"/>
                  </a:cubicBezTo>
                  <a:cubicBezTo>
                    <a:pt x="107" y="120"/>
                    <a:pt x="108" y="117"/>
                    <a:pt x="108" y="114"/>
                  </a:cubicBezTo>
                  <a:cubicBezTo>
                    <a:pt x="102" y="80"/>
                    <a:pt x="102" y="80"/>
                    <a:pt x="102" y="80"/>
                  </a:cubicBezTo>
                  <a:cubicBezTo>
                    <a:pt x="126" y="55"/>
                    <a:pt x="126" y="55"/>
                    <a:pt x="126" y="55"/>
                  </a:cubicBezTo>
                  <a:cubicBezTo>
                    <a:pt x="129" y="53"/>
                    <a:pt x="130" y="49"/>
                    <a:pt x="129" y="46"/>
                  </a:cubicBezTo>
                  <a:close/>
                  <a:moveTo>
                    <a:pt x="95" y="73"/>
                  </a:moveTo>
                  <a:cubicBezTo>
                    <a:pt x="93" y="75"/>
                    <a:pt x="92" y="78"/>
                    <a:pt x="93" y="81"/>
                  </a:cubicBezTo>
                  <a:cubicBezTo>
                    <a:pt x="99" y="115"/>
                    <a:pt x="99" y="115"/>
                    <a:pt x="99" y="115"/>
                  </a:cubicBezTo>
                  <a:cubicBezTo>
                    <a:pt x="69" y="99"/>
                    <a:pt x="69" y="99"/>
                    <a:pt x="69" y="99"/>
                  </a:cubicBezTo>
                  <a:cubicBezTo>
                    <a:pt x="68" y="99"/>
                    <a:pt x="67" y="98"/>
                    <a:pt x="65" y="98"/>
                  </a:cubicBezTo>
                  <a:cubicBezTo>
                    <a:pt x="63" y="98"/>
                    <a:pt x="62" y="99"/>
                    <a:pt x="61" y="99"/>
                  </a:cubicBezTo>
                  <a:cubicBezTo>
                    <a:pt x="31" y="115"/>
                    <a:pt x="31" y="115"/>
                    <a:pt x="31" y="115"/>
                  </a:cubicBezTo>
                  <a:cubicBezTo>
                    <a:pt x="37" y="81"/>
                    <a:pt x="37" y="81"/>
                    <a:pt x="37" y="81"/>
                  </a:cubicBezTo>
                  <a:cubicBezTo>
                    <a:pt x="38" y="78"/>
                    <a:pt x="37" y="75"/>
                    <a:pt x="35" y="73"/>
                  </a:cubicBezTo>
                  <a:cubicBezTo>
                    <a:pt x="10" y="49"/>
                    <a:pt x="10" y="49"/>
                    <a:pt x="10" y="49"/>
                  </a:cubicBezTo>
                  <a:cubicBezTo>
                    <a:pt x="44" y="44"/>
                    <a:pt x="44" y="44"/>
                    <a:pt x="44" y="44"/>
                  </a:cubicBezTo>
                  <a:cubicBezTo>
                    <a:pt x="47" y="44"/>
                    <a:pt x="49" y="42"/>
                    <a:pt x="51" y="39"/>
                  </a:cubicBezTo>
                  <a:cubicBezTo>
                    <a:pt x="65" y="9"/>
                    <a:pt x="65" y="9"/>
                    <a:pt x="65" y="9"/>
                  </a:cubicBezTo>
                  <a:cubicBezTo>
                    <a:pt x="79" y="39"/>
                    <a:pt x="79" y="39"/>
                    <a:pt x="79" y="39"/>
                  </a:cubicBezTo>
                  <a:cubicBezTo>
                    <a:pt x="81" y="42"/>
                    <a:pt x="83" y="44"/>
                    <a:pt x="86" y="44"/>
                  </a:cubicBezTo>
                  <a:cubicBezTo>
                    <a:pt x="120" y="49"/>
                    <a:pt x="120" y="49"/>
                    <a:pt x="120" y="49"/>
                  </a:cubicBezTo>
                  <a:lnTo>
                    <a:pt x="95" y="73"/>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cs typeface="+mn-ea"/>
                <a:sym typeface="+mn-lt"/>
              </a:endParaRPr>
            </a:p>
          </p:txBody>
        </p:sp>
        <p:sp>
          <p:nvSpPr>
            <p:cNvPr id="39" name="Oval 12">
              <a:extLst>
                <a:ext uri="{FF2B5EF4-FFF2-40B4-BE49-F238E27FC236}">
                  <a16:creationId xmlns:a16="http://schemas.microsoft.com/office/drawing/2014/main" id="{DC86562B-B70C-4AB8-9C0D-ADD5A42724AA}"/>
                </a:ext>
              </a:extLst>
            </p:cNvPr>
            <p:cNvSpPr/>
            <p:nvPr/>
          </p:nvSpPr>
          <p:spPr bwMode="auto">
            <a:xfrm>
              <a:off x="6392014" y="3161307"/>
              <a:ext cx="577414" cy="577414"/>
            </a:xfrm>
            <a:prstGeom prst="ellipse">
              <a:avLst/>
            </a:prstGeom>
            <a:blipFill dpi="0" rotWithShape="1">
              <a:blip r:embed="rId6" cstate="screen">
                <a:extLst>
                  <a:ext uri="{28A0092B-C50C-407E-A947-70E740481C1C}">
                    <a14:useLocalDpi xmlns:a14="http://schemas.microsoft.com/office/drawing/2010/main"/>
                  </a:ext>
                </a:extLst>
              </a:blip>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defTabSz="914377"/>
              <a:endParaRPr lang="en-US" altLang="zh-CN" sz="2400">
                <a:cs typeface="+mn-ea"/>
                <a:sym typeface="+mn-lt"/>
              </a:endParaRPr>
            </a:p>
          </p:txBody>
        </p:sp>
        <p:grpSp>
          <p:nvGrpSpPr>
            <p:cNvPr id="40" name="Group 3">
              <a:extLst>
                <a:ext uri="{FF2B5EF4-FFF2-40B4-BE49-F238E27FC236}">
                  <a16:creationId xmlns:a16="http://schemas.microsoft.com/office/drawing/2014/main" id="{771974AC-6E64-4C4D-8174-244D2C120D94}"/>
                </a:ext>
              </a:extLst>
            </p:cNvPr>
            <p:cNvGrpSpPr/>
            <p:nvPr/>
          </p:nvGrpSpPr>
          <p:grpSpPr>
            <a:xfrm>
              <a:off x="6587452" y="3336103"/>
              <a:ext cx="182024" cy="261607"/>
              <a:chOff x="9132888" y="2062163"/>
              <a:chExt cx="341312" cy="490537"/>
            </a:xfrm>
            <a:solidFill>
              <a:schemeClr val="bg1"/>
            </a:solidFill>
          </p:grpSpPr>
          <p:sp>
            <p:nvSpPr>
              <p:cNvPr id="41" name="Freeform 326">
                <a:extLst>
                  <a:ext uri="{FF2B5EF4-FFF2-40B4-BE49-F238E27FC236}">
                    <a16:creationId xmlns:a16="http://schemas.microsoft.com/office/drawing/2014/main" id="{706FEDE5-68F3-4932-9544-9EB60067A6E7}"/>
                  </a:ext>
                </a:extLst>
              </p:cNvPr>
              <p:cNvSpPr>
                <a:spLocks noEditPoints="1"/>
              </p:cNvSpPr>
              <p:nvPr/>
            </p:nvSpPr>
            <p:spPr bwMode="auto">
              <a:xfrm>
                <a:off x="9132888" y="2062163"/>
                <a:ext cx="341312" cy="490537"/>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cs typeface="+mn-ea"/>
                  <a:sym typeface="+mn-lt"/>
                </a:endParaRPr>
              </a:p>
            </p:txBody>
          </p:sp>
          <p:sp>
            <p:nvSpPr>
              <p:cNvPr id="42" name="Freeform 327">
                <a:extLst>
                  <a:ext uri="{FF2B5EF4-FFF2-40B4-BE49-F238E27FC236}">
                    <a16:creationId xmlns:a16="http://schemas.microsoft.com/office/drawing/2014/main" id="{4B1628EC-093A-452C-A65E-9AF48571F9B1}"/>
                  </a:ext>
                </a:extLst>
              </p:cNvPr>
              <p:cNvSpPr>
                <a:spLocks/>
              </p:cNvSpPr>
              <p:nvPr/>
            </p:nvSpPr>
            <p:spPr bwMode="auto">
              <a:xfrm>
                <a:off x="9209088" y="2138363"/>
                <a:ext cx="101600" cy="100012"/>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cs typeface="+mn-ea"/>
                  <a:sym typeface="+mn-lt"/>
                </a:endParaRPr>
              </a:p>
            </p:txBody>
          </p:sp>
        </p:grpSp>
        <p:grpSp>
          <p:nvGrpSpPr>
            <p:cNvPr id="57" name="组合 56">
              <a:extLst>
                <a:ext uri="{FF2B5EF4-FFF2-40B4-BE49-F238E27FC236}">
                  <a16:creationId xmlns:a16="http://schemas.microsoft.com/office/drawing/2014/main" id="{A0FF9C5A-F0BC-4380-8D0D-D94229450330}"/>
                </a:ext>
              </a:extLst>
            </p:cNvPr>
            <p:cNvGrpSpPr/>
            <p:nvPr/>
          </p:nvGrpSpPr>
          <p:grpSpPr>
            <a:xfrm>
              <a:off x="5051978" y="3956326"/>
              <a:ext cx="2095272" cy="1196308"/>
              <a:chOff x="2009546" y="4901670"/>
              <a:chExt cx="2095272" cy="1196308"/>
            </a:xfrm>
          </p:grpSpPr>
          <p:sp>
            <p:nvSpPr>
              <p:cNvPr id="58" name="矩形 57">
                <a:extLst>
                  <a:ext uri="{FF2B5EF4-FFF2-40B4-BE49-F238E27FC236}">
                    <a16:creationId xmlns:a16="http://schemas.microsoft.com/office/drawing/2014/main" id="{F1D6A546-B89B-4363-8215-31F93D12BD29}"/>
                  </a:ext>
                </a:extLst>
              </p:cNvPr>
              <p:cNvSpPr/>
              <p:nvPr/>
            </p:nvSpPr>
            <p:spPr>
              <a:xfrm>
                <a:off x="2009546" y="4901670"/>
                <a:ext cx="1877466" cy="396583"/>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b="1" dirty="0">
                    <a:solidFill>
                      <a:schemeClr val="tx1">
                        <a:lumMod val="65000"/>
                        <a:lumOff val="35000"/>
                      </a:schemeClr>
                    </a:solidFill>
                    <a:cs typeface="+mn-ea"/>
                    <a:sym typeface="+mn-lt"/>
                  </a:rPr>
                  <a:t>Add title text</a:t>
                </a:r>
                <a:endParaRPr lang="zh-CN" altLang="en-US" b="1" dirty="0">
                  <a:solidFill>
                    <a:schemeClr val="tx1">
                      <a:lumMod val="65000"/>
                      <a:lumOff val="35000"/>
                    </a:schemeClr>
                  </a:solidFill>
                  <a:cs typeface="+mn-ea"/>
                  <a:sym typeface="+mn-lt"/>
                </a:endParaRPr>
              </a:p>
            </p:txBody>
          </p:sp>
          <p:sp>
            <p:nvSpPr>
              <p:cNvPr id="59" name="文本框 58">
                <a:extLst>
                  <a:ext uri="{FF2B5EF4-FFF2-40B4-BE49-F238E27FC236}">
                    <a16:creationId xmlns:a16="http://schemas.microsoft.com/office/drawing/2014/main" id="{6564EF95-2E84-4E1E-858C-446A421F7430}"/>
                  </a:ext>
                </a:extLst>
              </p:cNvPr>
              <p:cNvSpPr txBox="1"/>
              <p:nvPr/>
            </p:nvSpPr>
            <p:spPr>
              <a:xfrm>
                <a:off x="2009546" y="5318597"/>
                <a:ext cx="2095272" cy="77938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bg1">
                        <a:lumMod val="50000"/>
                      </a:schemeClr>
                    </a:solidFill>
                    <a:cs typeface="+mn-ea"/>
                    <a:sym typeface="+mn-lt"/>
                  </a:rPr>
                  <a:t>The user can demonstrate on a projector or computer, or print the presentation and make it into a film to be used in a wider field</a:t>
                </a:r>
              </a:p>
            </p:txBody>
          </p:sp>
        </p:grpSp>
      </p:grpSp>
      <p:grpSp>
        <p:nvGrpSpPr>
          <p:cNvPr id="6" name="组合 5">
            <a:extLst>
              <a:ext uri="{FF2B5EF4-FFF2-40B4-BE49-F238E27FC236}">
                <a16:creationId xmlns:a16="http://schemas.microsoft.com/office/drawing/2014/main" id="{183B92B7-EC90-4B63-B42B-E1C67210BD66}"/>
              </a:ext>
            </a:extLst>
          </p:cNvPr>
          <p:cNvGrpSpPr/>
          <p:nvPr/>
        </p:nvGrpSpPr>
        <p:grpSpPr>
          <a:xfrm>
            <a:off x="8043981" y="1873526"/>
            <a:ext cx="2400300" cy="4241800"/>
            <a:chOff x="8043981" y="1708426"/>
            <a:chExt cx="2400300" cy="4241800"/>
          </a:xfrm>
        </p:grpSpPr>
        <p:sp>
          <p:nvSpPr>
            <p:cNvPr id="24" name="圆角矩形 30">
              <a:extLst>
                <a:ext uri="{FF2B5EF4-FFF2-40B4-BE49-F238E27FC236}">
                  <a16:creationId xmlns:a16="http://schemas.microsoft.com/office/drawing/2014/main" id="{CE378B64-4088-4AAE-837B-738304B0FF9F}"/>
                </a:ext>
              </a:extLst>
            </p:cNvPr>
            <p:cNvSpPr/>
            <p:nvPr/>
          </p:nvSpPr>
          <p:spPr>
            <a:xfrm>
              <a:off x="8043981" y="1708426"/>
              <a:ext cx="2400300" cy="4241800"/>
            </a:xfrm>
            <a:prstGeom prst="roundRect">
              <a:avLst>
                <a:gd name="adj" fmla="val 5783"/>
              </a:avLst>
            </a:prstGeom>
            <a:solidFill>
              <a:schemeClr val="bg1"/>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accent1"/>
                </a:solidFill>
                <a:cs typeface="+mn-ea"/>
                <a:sym typeface="+mn-lt"/>
              </a:endParaRPr>
            </a:p>
          </p:txBody>
        </p:sp>
        <p:sp>
          <p:nvSpPr>
            <p:cNvPr id="25" name="任意多边形 31">
              <a:extLst>
                <a:ext uri="{FF2B5EF4-FFF2-40B4-BE49-F238E27FC236}">
                  <a16:creationId xmlns:a16="http://schemas.microsoft.com/office/drawing/2014/main" id="{2F8845B6-0153-4C77-A9AD-6D7E8D498D35}"/>
                </a:ext>
              </a:extLst>
            </p:cNvPr>
            <p:cNvSpPr/>
            <p:nvPr/>
          </p:nvSpPr>
          <p:spPr>
            <a:xfrm>
              <a:off x="8043981" y="1708427"/>
              <a:ext cx="2400300" cy="2017847"/>
            </a:xfrm>
            <a:custGeom>
              <a:avLst/>
              <a:gdLst>
                <a:gd name="connsiteX0" fmla="*/ 138809 w 2400300"/>
                <a:gd name="connsiteY0" fmla="*/ 0 h 2017847"/>
                <a:gd name="connsiteX1" fmla="*/ 2261491 w 2400300"/>
                <a:gd name="connsiteY1" fmla="*/ 0 h 2017847"/>
                <a:gd name="connsiteX2" fmla="*/ 2400300 w 2400300"/>
                <a:gd name="connsiteY2" fmla="*/ 138809 h 2017847"/>
                <a:gd name="connsiteX3" fmla="*/ 2400300 w 2400300"/>
                <a:gd name="connsiteY3" fmla="*/ 2017847 h 2017847"/>
                <a:gd name="connsiteX4" fmla="*/ 2260454 w 2400300"/>
                <a:gd name="connsiteY4" fmla="*/ 1946221 h 2017847"/>
                <a:gd name="connsiteX5" fmla="*/ 184150 w 2400300"/>
                <a:gd name="connsiteY5" fmla="*/ 1473957 h 2017847"/>
                <a:gd name="connsiteX6" fmla="*/ 0 w 2400300"/>
                <a:gd name="connsiteY6" fmla="*/ 1478614 h 2017847"/>
                <a:gd name="connsiteX7" fmla="*/ 0 w 2400300"/>
                <a:gd name="connsiteY7" fmla="*/ 138809 h 2017847"/>
                <a:gd name="connsiteX8" fmla="*/ 138809 w 2400300"/>
                <a:gd name="connsiteY8" fmla="*/ 0 h 201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0300" h="2017847">
                  <a:moveTo>
                    <a:pt x="138809" y="0"/>
                  </a:moveTo>
                  <a:lnTo>
                    <a:pt x="2261491" y="0"/>
                  </a:lnTo>
                  <a:cubicBezTo>
                    <a:pt x="2338153" y="0"/>
                    <a:pt x="2400300" y="62147"/>
                    <a:pt x="2400300" y="138809"/>
                  </a:cubicBezTo>
                  <a:lnTo>
                    <a:pt x="2400300" y="2017847"/>
                  </a:lnTo>
                  <a:lnTo>
                    <a:pt x="2260454" y="1946221"/>
                  </a:lnTo>
                  <a:cubicBezTo>
                    <a:pt x="1632340" y="1643566"/>
                    <a:pt x="928052" y="1473957"/>
                    <a:pt x="184150" y="1473957"/>
                  </a:cubicBezTo>
                  <a:lnTo>
                    <a:pt x="0" y="1478614"/>
                  </a:lnTo>
                  <a:lnTo>
                    <a:pt x="0" y="138809"/>
                  </a:lnTo>
                  <a:cubicBezTo>
                    <a:pt x="0" y="62147"/>
                    <a:pt x="62147" y="0"/>
                    <a:pt x="138809" y="0"/>
                  </a:cubicBezTo>
                  <a:close/>
                </a:path>
              </a:pathLst>
            </a:custGeom>
            <a:blipFill>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Freeform 61">
              <a:extLst>
                <a:ext uri="{FF2B5EF4-FFF2-40B4-BE49-F238E27FC236}">
                  <a16:creationId xmlns:a16="http://schemas.microsoft.com/office/drawing/2014/main" id="{C783BA23-824D-4E61-A6B1-6AA54D1F1B0C}"/>
                </a:ext>
              </a:extLst>
            </p:cNvPr>
            <p:cNvSpPr>
              <a:spLocks noEditPoints="1"/>
            </p:cNvSpPr>
            <p:nvPr/>
          </p:nvSpPr>
          <p:spPr bwMode="auto">
            <a:xfrm>
              <a:off x="8697033" y="5635519"/>
              <a:ext cx="138966" cy="132649"/>
            </a:xfrm>
            <a:custGeom>
              <a:avLst/>
              <a:gdLst>
                <a:gd name="T0" fmla="*/ 129 w 130"/>
                <a:gd name="T1" fmla="*/ 46 h 124"/>
                <a:gd name="T2" fmla="*/ 121 w 130"/>
                <a:gd name="T3" fmla="*/ 40 h 124"/>
                <a:gd name="T4" fmla="*/ 88 w 130"/>
                <a:gd name="T5" fmla="*/ 35 h 124"/>
                <a:gd name="T6" fmla="*/ 73 w 130"/>
                <a:gd name="T7" fmla="*/ 5 h 124"/>
                <a:gd name="T8" fmla="*/ 65 w 130"/>
                <a:gd name="T9" fmla="*/ 0 h 124"/>
                <a:gd name="T10" fmla="*/ 57 w 130"/>
                <a:gd name="T11" fmla="*/ 5 h 124"/>
                <a:gd name="T12" fmla="*/ 42 w 130"/>
                <a:gd name="T13" fmla="*/ 35 h 124"/>
                <a:gd name="T14" fmla="*/ 9 w 130"/>
                <a:gd name="T15" fmla="*/ 40 h 124"/>
                <a:gd name="T16" fmla="*/ 1 w 130"/>
                <a:gd name="T17" fmla="*/ 46 h 124"/>
                <a:gd name="T18" fmla="*/ 4 w 130"/>
                <a:gd name="T19" fmla="*/ 55 h 124"/>
                <a:gd name="T20" fmla="*/ 28 w 130"/>
                <a:gd name="T21" fmla="*/ 80 h 124"/>
                <a:gd name="T22" fmla="*/ 22 w 130"/>
                <a:gd name="T23" fmla="*/ 114 h 124"/>
                <a:gd name="T24" fmla="*/ 26 w 130"/>
                <a:gd name="T25" fmla="*/ 122 h 124"/>
                <a:gd name="T26" fmla="*/ 31 w 130"/>
                <a:gd name="T27" fmla="*/ 124 h 124"/>
                <a:gd name="T28" fmla="*/ 36 w 130"/>
                <a:gd name="T29" fmla="*/ 123 h 124"/>
                <a:gd name="T30" fmla="*/ 65 w 130"/>
                <a:gd name="T31" fmla="*/ 107 h 124"/>
                <a:gd name="T32" fmla="*/ 94 w 130"/>
                <a:gd name="T33" fmla="*/ 123 h 124"/>
                <a:gd name="T34" fmla="*/ 99 w 130"/>
                <a:gd name="T35" fmla="*/ 124 h 124"/>
                <a:gd name="T36" fmla="*/ 104 w 130"/>
                <a:gd name="T37" fmla="*/ 122 h 124"/>
                <a:gd name="T38" fmla="*/ 108 w 130"/>
                <a:gd name="T39" fmla="*/ 114 h 124"/>
                <a:gd name="T40" fmla="*/ 102 w 130"/>
                <a:gd name="T41" fmla="*/ 80 h 124"/>
                <a:gd name="T42" fmla="*/ 126 w 130"/>
                <a:gd name="T43" fmla="*/ 55 h 124"/>
                <a:gd name="T44" fmla="*/ 129 w 130"/>
                <a:gd name="T45" fmla="*/ 46 h 124"/>
                <a:gd name="T46" fmla="*/ 95 w 130"/>
                <a:gd name="T47" fmla="*/ 73 h 124"/>
                <a:gd name="T48" fmla="*/ 93 w 130"/>
                <a:gd name="T49" fmla="*/ 81 h 124"/>
                <a:gd name="T50" fmla="*/ 99 w 130"/>
                <a:gd name="T51" fmla="*/ 115 h 124"/>
                <a:gd name="T52" fmla="*/ 69 w 130"/>
                <a:gd name="T53" fmla="*/ 99 h 124"/>
                <a:gd name="T54" fmla="*/ 65 w 130"/>
                <a:gd name="T55" fmla="*/ 98 h 124"/>
                <a:gd name="T56" fmla="*/ 61 w 130"/>
                <a:gd name="T57" fmla="*/ 99 h 124"/>
                <a:gd name="T58" fmla="*/ 31 w 130"/>
                <a:gd name="T59" fmla="*/ 115 h 124"/>
                <a:gd name="T60" fmla="*/ 37 w 130"/>
                <a:gd name="T61" fmla="*/ 81 h 124"/>
                <a:gd name="T62" fmla="*/ 35 w 130"/>
                <a:gd name="T63" fmla="*/ 73 h 124"/>
                <a:gd name="T64" fmla="*/ 10 w 130"/>
                <a:gd name="T65" fmla="*/ 49 h 124"/>
                <a:gd name="T66" fmla="*/ 44 w 130"/>
                <a:gd name="T67" fmla="*/ 44 h 124"/>
                <a:gd name="T68" fmla="*/ 51 w 130"/>
                <a:gd name="T69" fmla="*/ 39 h 124"/>
                <a:gd name="T70" fmla="*/ 65 w 130"/>
                <a:gd name="T71" fmla="*/ 9 h 124"/>
                <a:gd name="T72" fmla="*/ 79 w 130"/>
                <a:gd name="T73" fmla="*/ 39 h 124"/>
                <a:gd name="T74" fmla="*/ 86 w 130"/>
                <a:gd name="T75" fmla="*/ 44 h 124"/>
                <a:gd name="T76" fmla="*/ 120 w 130"/>
                <a:gd name="T77" fmla="*/ 49 h 124"/>
                <a:gd name="T78" fmla="*/ 95 w 130"/>
                <a:gd name="T79" fmla="*/ 7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0" h="124">
                  <a:moveTo>
                    <a:pt x="129" y="46"/>
                  </a:moveTo>
                  <a:cubicBezTo>
                    <a:pt x="127" y="43"/>
                    <a:pt x="125" y="41"/>
                    <a:pt x="121" y="40"/>
                  </a:cubicBezTo>
                  <a:cubicBezTo>
                    <a:pt x="88" y="35"/>
                    <a:pt x="88" y="35"/>
                    <a:pt x="88" y="35"/>
                  </a:cubicBezTo>
                  <a:cubicBezTo>
                    <a:pt x="73" y="5"/>
                    <a:pt x="73" y="5"/>
                    <a:pt x="73" y="5"/>
                  </a:cubicBezTo>
                  <a:cubicBezTo>
                    <a:pt x="72" y="2"/>
                    <a:pt x="69" y="0"/>
                    <a:pt x="65" y="0"/>
                  </a:cubicBezTo>
                  <a:cubicBezTo>
                    <a:pt x="61" y="0"/>
                    <a:pt x="58" y="2"/>
                    <a:pt x="57" y="5"/>
                  </a:cubicBezTo>
                  <a:cubicBezTo>
                    <a:pt x="42" y="35"/>
                    <a:pt x="42" y="35"/>
                    <a:pt x="42" y="35"/>
                  </a:cubicBezTo>
                  <a:cubicBezTo>
                    <a:pt x="9" y="40"/>
                    <a:pt x="9" y="40"/>
                    <a:pt x="9" y="40"/>
                  </a:cubicBezTo>
                  <a:cubicBezTo>
                    <a:pt x="5" y="41"/>
                    <a:pt x="3" y="43"/>
                    <a:pt x="1" y="46"/>
                  </a:cubicBezTo>
                  <a:cubicBezTo>
                    <a:pt x="0" y="49"/>
                    <a:pt x="1" y="53"/>
                    <a:pt x="4" y="55"/>
                  </a:cubicBezTo>
                  <a:cubicBezTo>
                    <a:pt x="28" y="80"/>
                    <a:pt x="28" y="80"/>
                    <a:pt x="28" y="80"/>
                  </a:cubicBezTo>
                  <a:cubicBezTo>
                    <a:pt x="22" y="114"/>
                    <a:pt x="22" y="114"/>
                    <a:pt x="22" y="114"/>
                  </a:cubicBezTo>
                  <a:cubicBezTo>
                    <a:pt x="22" y="117"/>
                    <a:pt x="23" y="120"/>
                    <a:pt x="26" y="122"/>
                  </a:cubicBezTo>
                  <a:cubicBezTo>
                    <a:pt x="28" y="123"/>
                    <a:pt x="30" y="124"/>
                    <a:pt x="31" y="124"/>
                  </a:cubicBezTo>
                  <a:cubicBezTo>
                    <a:pt x="33" y="124"/>
                    <a:pt x="35" y="124"/>
                    <a:pt x="36" y="123"/>
                  </a:cubicBezTo>
                  <a:cubicBezTo>
                    <a:pt x="65" y="107"/>
                    <a:pt x="65" y="107"/>
                    <a:pt x="65" y="107"/>
                  </a:cubicBezTo>
                  <a:cubicBezTo>
                    <a:pt x="94" y="123"/>
                    <a:pt x="94" y="123"/>
                    <a:pt x="94" y="123"/>
                  </a:cubicBezTo>
                  <a:cubicBezTo>
                    <a:pt x="95" y="124"/>
                    <a:pt x="97" y="124"/>
                    <a:pt x="99" y="124"/>
                  </a:cubicBezTo>
                  <a:cubicBezTo>
                    <a:pt x="100" y="124"/>
                    <a:pt x="102" y="123"/>
                    <a:pt x="104" y="122"/>
                  </a:cubicBezTo>
                  <a:cubicBezTo>
                    <a:pt x="107" y="120"/>
                    <a:pt x="108" y="117"/>
                    <a:pt x="108" y="114"/>
                  </a:cubicBezTo>
                  <a:cubicBezTo>
                    <a:pt x="102" y="80"/>
                    <a:pt x="102" y="80"/>
                    <a:pt x="102" y="80"/>
                  </a:cubicBezTo>
                  <a:cubicBezTo>
                    <a:pt x="126" y="55"/>
                    <a:pt x="126" y="55"/>
                    <a:pt x="126" y="55"/>
                  </a:cubicBezTo>
                  <a:cubicBezTo>
                    <a:pt x="129" y="53"/>
                    <a:pt x="130" y="49"/>
                    <a:pt x="129" y="46"/>
                  </a:cubicBezTo>
                  <a:close/>
                  <a:moveTo>
                    <a:pt x="95" y="73"/>
                  </a:moveTo>
                  <a:cubicBezTo>
                    <a:pt x="93" y="75"/>
                    <a:pt x="92" y="78"/>
                    <a:pt x="93" y="81"/>
                  </a:cubicBezTo>
                  <a:cubicBezTo>
                    <a:pt x="99" y="115"/>
                    <a:pt x="99" y="115"/>
                    <a:pt x="99" y="115"/>
                  </a:cubicBezTo>
                  <a:cubicBezTo>
                    <a:pt x="69" y="99"/>
                    <a:pt x="69" y="99"/>
                    <a:pt x="69" y="99"/>
                  </a:cubicBezTo>
                  <a:cubicBezTo>
                    <a:pt x="68" y="99"/>
                    <a:pt x="67" y="98"/>
                    <a:pt x="65" y="98"/>
                  </a:cubicBezTo>
                  <a:cubicBezTo>
                    <a:pt x="63" y="98"/>
                    <a:pt x="62" y="99"/>
                    <a:pt x="61" y="99"/>
                  </a:cubicBezTo>
                  <a:cubicBezTo>
                    <a:pt x="31" y="115"/>
                    <a:pt x="31" y="115"/>
                    <a:pt x="31" y="115"/>
                  </a:cubicBezTo>
                  <a:cubicBezTo>
                    <a:pt x="37" y="81"/>
                    <a:pt x="37" y="81"/>
                    <a:pt x="37" y="81"/>
                  </a:cubicBezTo>
                  <a:cubicBezTo>
                    <a:pt x="38" y="78"/>
                    <a:pt x="37" y="75"/>
                    <a:pt x="35" y="73"/>
                  </a:cubicBezTo>
                  <a:cubicBezTo>
                    <a:pt x="10" y="49"/>
                    <a:pt x="10" y="49"/>
                    <a:pt x="10" y="49"/>
                  </a:cubicBezTo>
                  <a:cubicBezTo>
                    <a:pt x="44" y="44"/>
                    <a:pt x="44" y="44"/>
                    <a:pt x="44" y="44"/>
                  </a:cubicBezTo>
                  <a:cubicBezTo>
                    <a:pt x="47" y="44"/>
                    <a:pt x="49" y="42"/>
                    <a:pt x="51" y="39"/>
                  </a:cubicBezTo>
                  <a:cubicBezTo>
                    <a:pt x="65" y="9"/>
                    <a:pt x="65" y="9"/>
                    <a:pt x="65" y="9"/>
                  </a:cubicBezTo>
                  <a:cubicBezTo>
                    <a:pt x="79" y="39"/>
                    <a:pt x="79" y="39"/>
                    <a:pt x="79" y="39"/>
                  </a:cubicBezTo>
                  <a:cubicBezTo>
                    <a:pt x="81" y="42"/>
                    <a:pt x="83" y="44"/>
                    <a:pt x="86" y="44"/>
                  </a:cubicBezTo>
                  <a:cubicBezTo>
                    <a:pt x="120" y="49"/>
                    <a:pt x="120" y="49"/>
                    <a:pt x="120" y="49"/>
                  </a:cubicBezTo>
                  <a:lnTo>
                    <a:pt x="95" y="7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cs typeface="+mn-ea"/>
                <a:sym typeface="+mn-lt"/>
              </a:endParaRPr>
            </a:p>
          </p:txBody>
        </p:sp>
        <p:sp>
          <p:nvSpPr>
            <p:cNvPr id="31" name="Freeform 61">
              <a:extLst>
                <a:ext uri="{FF2B5EF4-FFF2-40B4-BE49-F238E27FC236}">
                  <a16:creationId xmlns:a16="http://schemas.microsoft.com/office/drawing/2014/main" id="{7C62E14D-0C2A-4E69-9731-30854CD60143}"/>
                </a:ext>
              </a:extLst>
            </p:cNvPr>
            <p:cNvSpPr>
              <a:spLocks noEditPoints="1"/>
            </p:cNvSpPr>
            <p:nvPr/>
          </p:nvSpPr>
          <p:spPr bwMode="auto">
            <a:xfrm>
              <a:off x="8934540" y="5635519"/>
              <a:ext cx="138966" cy="132649"/>
            </a:xfrm>
            <a:custGeom>
              <a:avLst/>
              <a:gdLst>
                <a:gd name="T0" fmla="*/ 129 w 130"/>
                <a:gd name="T1" fmla="*/ 46 h 124"/>
                <a:gd name="T2" fmla="*/ 121 w 130"/>
                <a:gd name="T3" fmla="*/ 40 h 124"/>
                <a:gd name="T4" fmla="*/ 88 w 130"/>
                <a:gd name="T5" fmla="*/ 35 h 124"/>
                <a:gd name="T6" fmla="*/ 73 w 130"/>
                <a:gd name="T7" fmla="*/ 5 h 124"/>
                <a:gd name="T8" fmla="*/ 65 w 130"/>
                <a:gd name="T9" fmla="*/ 0 h 124"/>
                <a:gd name="T10" fmla="*/ 57 w 130"/>
                <a:gd name="T11" fmla="*/ 5 h 124"/>
                <a:gd name="T12" fmla="*/ 42 w 130"/>
                <a:gd name="T13" fmla="*/ 35 h 124"/>
                <a:gd name="T14" fmla="*/ 9 w 130"/>
                <a:gd name="T15" fmla="*/ 40 h 124"/>
                <a:gd name="T16" fmla="*/ 1 w 130"/>
                <a:gd name="T17" fmla="*/ 46 h 124"/>
                <a:gd name="T18" fmla="*/ 4 w 130"/>
                <a:gd name="T19" fmla="*/ 55 h 124"/>
                <a:gd name="T20" fmla="*/ 28 w 130"/>
                <a:gd name="T21" fmla="*/ 80 h 124"/>
                <a:gd name="T22" fmla="*/ 22 w 130"/>
                <a:gd name="T23" fmla="*/ 114 h 124"/>
                <a:gd name="T24" fmla="*/ 26 w 130"/>
                <a:gd name="T25" fmla="*/ 122 h 124"/>
                <a:gd name="T26" fmla="*/ 31 w 130"/>
                <a:gd name="T27" fmla="*/ 124 h 124"/>
                <a:gd name="T28" fmla="*/ 36 w 130"/>
                <a:gd name="T29" fmla="*/ 123 h 124"/>
                <a:gd name="T30" fmla="*/ 65 w 130"/>
                <a:gd name="T31" fmla="*/ 107 h 124"/>
                <a:gd name="T32" fmla="*/ 94 w 130"/>
                <a:gd name="T33" fmla="*/ 123 h 124"/>
                <a:gd name="T34" fmla="*/ 99 w 130"/>
                <a:gd name="T35" fmla="*/ 124 h 124"/>
                <a:gd name="T36" fmla="*/ 104 w 130"/>
                <a:gd name="T37" fmla="*/ 122 h 124"/>
                <a:gd name="T38" fmla="*/ 108 w 130"/>
                <a:gd name="T39" fmla="*/ 114 h 124"/>
                <a:gd name="T40" fmla="*/ 102 w 130"/>
                <a:gd name="T41" fmla="*/ 80 h 124"/>
                <a:gd name="T42" fmla="*/ 126 w 130"/>
                <a:gd name="T43" fmla="*/ 55 h 124"/>
                <a:gd name="T44" fmla="*/ 129 w 130"/>
                <a:gd name="T45" fmla="*/ 46 h 124"/>
                <a:gd name="T46" fmla="*/ 95 w 130"/>
                <a:gd name="T47" fmla="*/ 73 h 124"/>
                <a:gd name="T48" fmla="*/ 93 w 130"/>
                <a:gd name="T49" fmla="*/ 81 h 124"/>
                <a:gd name="T50" fmla="*/ 99 w 130"/>
                <a:gd name="T51" fmla="*/ 115 h 124"/>
                <a:gd name="T52" fmla="*/ 69 w 130"/>
                <a:gd name="T53" fmla="*/ 99 h 124"/>
                <a:gd name="T54" fmla="*/ 65 w 130"/>
                <a:gd name="T55" fmla="*/ 98 h 124"/>
                <a:gd name="T56" fmla="*/ 61 w 130"/>
                <a:gd name="T57" fmla="*/ 99 h 124"/>
                <a:gd name="T58" fmla="*/ 31 w 130"/>
                <a:gd name="T59" fmla="*/ 115 h 124"/>
                <a:gd name="T60" fmla="*/ 37 w 130"/>
                <a:gd name="T61" fmla="*/ 81 h 124"/>
                <a:gd name="T62" fmla="*/ 35 w 130"/>
                <a:gd name="T63" fmla="*/ 73 h 124"/>
                <a:gd name="T64" fmla="*/ 10 w 130"/>
                <a:gd name="T65" fmla="*/ 49 h 124"/>
                <a:gd name="T66" fmla="*/ 44 w 130"/>
                <a:gd name="T67" fmla="*/ 44 h 124"/>
                <a:gd name="T68" fmla="*/ 51 w 130"/>
                <a:gd name="T69" fmla="*/ 39 h 124"/>
                <a:gd name="T70" fmla="*/ 65 w 130"/>
                <a:gd name="T71" fmla="*/ 9 h 124"/>
                <a:gd name="T72" fmla="*/ 79 w 130"/>
                <a:gd name="T73" fmla="*/ 39 h 124"/>
                <a:gd name="T74" fmla="*/ 86 w 130"/>
                <a:gd name="T75" fmla="*/ 44 h 124"/>
                <a:gd name="T76" fmla="*/ 120 w 130"/>
                <a:gd name="T77" fmla="*/ 49 h 124"/>
                <a:gd name="T78" fmla="*/ 95 w 130"/>
                <a:gd name="T79" fmla="*/ 7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0" h="124">
                  <a:moveTo>
                    <a:pt x="129" y="46"/>
                  </a:moveTo>
                  <a:cubicBezTo>
                    <a:pt x="127" y="43"/>
                    <a:pt x="125" y="41"/>
                    <a:pt x="121" y="40"/>
                  </a:cubicBezTo>
                  <a:cubicBezTo>
                    <a:pt x="88" y="35"/>
                    <a:pt x="88" y="35"/>
                    <a:pt x="88" y="35"/>
                  </a:cubicBezTo>
                  <a:cubicBezTo>
                    <a:pt x="73" y="5"/>
                    <a:pt x="73" y="5"/>
                    <a:pt x="73" y="5"/>
                  </a:cubicBezTo>
                  <a:cubicBezTo>
                    <a:pt x="72" y="2"/>
                    <a:pt x="69" y="0"/>
                    <a:pt x="65" y="0"/>
                  </a:cubicBezTo>
                  <a:cubicBezTo>
                    <a:pt x="61" y="0"/>
                    <a:pt x="58" y="2"/>
                    <a:pt x="57" y="5"/>
                  </a:cubicBezTo>
                  <a:cubicBezTo>
                    <a:pt x="42" y="35"/>
                    <a:pt x="42" y="35"/>
                    <a:pt x="42" y="35"/>
                  </a:cubicBezTo>
                  <a:cubicBezTo>
                    <a:pt x="9" y="40"/>
                    <a:pt x="9" y="40"/>
                    <a:pt x="9" y="40"/>
                  </a:cubicBezTo>
                  <a:cubicBezTo>
                    <a:pt x="5" y="41"/>
                    <a:pt x="3" y="43"/>
                    <a:pt x="1" y="46"/>
                  </a:cubicBezTo>
                  <a:cubicBezTo>
                    <a:pt x="0" y="49"/>
                    <a:pt x="1" y="53"/>
                    <a:pt x="4" y="55"/>
                  </a:cubicBezTo>
                  <a:cubicBezTo>
                    <a:pt x="28" y="80"/>
                    <a:pt x="28" y="80"/>
                    <a:pt x="28" y="80"/>
                  </a:cubicBezTo>
                  <a:cubicBezTo>
                    <a:pt x="22" y="114"/>
                    <a:pt x="22" y="114"/>
                    <a:pt x="22" y="114"/>
                  </a:cubicBezTo>
                  <a:cubicBezTo>
                    <a:pt x="22" y="117"/>
                    <a:pt x="23" y="120"/>
                    <a:pt x="26" y="122"/>
                  </a:cubicBezTo>
                  <a:cubicBezTo>
                    <a:pt x="28" y="123"/>
                    <a:pt x="30" y="124"/>
                    <a:pt x="31" y="124"/>
                  </a:cubicBezTo>
                  <a:cubicBezTo>
                    <a:pt x="33" y="124"/>
                    <a:pt x="35" y="124"/>
                    <a:pt x="36" y="123"/>
                  </a:cubicBezTo>
                  <a:cubicBezTo>
                    <a:pt x="65" y="107"/>
                    <a:pt x="65" y="107"/>
                    <a:pt x="65" y="107"/>
                  </a:cubicBezTo>
                  <a:cubicBezTo>
                    <a:pt x="94" y="123"/>
                    <a:pt x="94" y="123"/>
                    <a:pt x="94" y="123"/>
                  </a:cubicBezTo>
                  <a:cubicBezTo>
                    <a:pt x="95" y="124"/>
                    <a:pt x="97" y="124"/>
                    <a:pt x="99" y="124"/>
                  </a:cubicBezTo>
                  <a:cubicBezTo>
                    <a:pt x="100" y="124"/>
                    <a:pt x="102" y="123"/>
                    <a:pt x="104" y="122"/>
                  </a:cubicBezTo>
                  <a:cubicBezTo>
                    <a:pt x="107" y="120"/>
                    <a:pt x="108" y="117"/>
                    <a:pt x="108" y="114"/>
                  </a:cubicBezTo>
                  <a:cubicBezTo>
                    <a:pt x="102" y="80"/>
                    <a:pt x="102" y="80"/>
                    <a:pt x="102" y="80"/>
                  </a:cubicBezTo>
                  <a:cubicBezTo>
                    <a:pt x="126" y="55"/>
                    <a:pt x="126" y="55"/>
                    <a:pt x="126" y="55"/>
                  </a:cubicBezTo>
                  <a:cubicBezTo>
                    <a:pt x="129" y="53"/>
                    <a:pt x="130" y="49"/>
                    <a:pt x="129" y="46"/>
                  </a:cubicBezTo>
                  <a:close/>
                  <a:moveTo>
                    <a:pt x="95" y="73"/>
                  </a:moveTo>
                  <a:cubicBezTo>
                    <a:pt x="93" y="75"/>
                    <a:pt x="92" y="78"/>
                    <a:pt x="93" y="81"/>
                  </a:cubicBezTo>
                  <a:cubicBezTo>
                    <a:pt x="99" y="115"/>
                    <a:pt x="99" y="115"/>
                    <a:pt x="99" y="115"/>
                  </a:cubicBezTo>
                  <a:cubicBezTo>
                    <a:pt x="69" y="99"/>
                    <a:pt x="69" y="99"/>
                    <a:pt x="69" y="99"/>
                  </a:cubicBezTo>
                  <a:cubicBezTo>
                    <a:pt x="68" y="99"/>
                    <a:pt x="67" y="98"/>
                    <a:pt x="65" y="98"/>
                  </a:cubicBezTo>
                  <a:cubicBezTo>
                    <a:pt x="63" y="98"/>
                    <a:pt x="62" y="99"/>
                    <a:pt x="61" y="99"/>
                  </a:cubicBezTo>
                  <a:cubicBezTo>
                    <a:pt x="31" y="115"/>
                    <a:pt x="31" y="115"/>
                    <a:pt x="31" y="115"/>
                  </a:cubicBezTo>
                  <a:cubicBezTo>
                    <a:pt x="37" y="81"/>
                    <a:pt x="37" y="81"/>
                    <a:pt x="37" y="81"/>
                  </a:cubicBezTo>
                  <a:cubicBezTo>
                    <a:pt x="38" y="78"/>
                    <a:pt x="37" y="75"/>
                    <a:pt x="35" y="73"/>
                  </a:cubicBezTo>
                  <a:cubicBezTo>
                    <a:pt x="10" y="49"/>
                    <a:pt x="10" y="49"/>
                    <a:pt x="10" y="49"/>
                  </a:cubicBezTo>
                  <a:cubicBezTo>
                    <a:pt x="44" y="44"/>
                    <a:pt x="44" y="44"/>
                    <a:pt x="44" y="44"/>
                  </a:cubicBezTo>
                  <a:cubicBezTo>
                    <a:pt x="47" y="44"/>
                    <a:pt x="49" y="42"/>
                    <a:pt x="51" y="39"/>
                  </a:cubicBezTo>
                  <a:cubicBezTo>
                    <a:pt x="65" y="9"/>
                    <a:pt x="65" y="9"/>
                    <a:pt x="65" y="9"/>
                  </a:cubicBezTo>
                  <a:cubicBezTo>
                    <a:pt x="79" y="39"/>
                    <a:pt x="79" y="39"/>
                    <a:pt x="79" y="39"/>
                  </a:cubicBezTo>
                  <a:cubicBezTo>
                    <a:pt x="81" y="42"/>
                    <a:pt x="83" y="44"/>
                    <a:pt x="86" y="44"/>
                  </a:cubicBezTo>
                  <a:cubicBezTo>
                    <a:pt x="120" y="49"/>
                    <a:pt x="120" y="49"/>
                    <a:pt x="120" y="49"/>
                  </a:cubicBezTo>
                  <a:lnTo>
                    <a:pt x="95" y="7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cs typeface="+mn-ea"/>
                <a:sym typeface="+mn-lt"/>
              </a:endParaRPr>
            </a:p>
          </p:txBody>
        </p:sp>
        <p:sp>
          <p:nvSpPr>
            <p:cNvPr id="32" name="Freeform 61">
              <a:extLst>
                <a:ext uri="{FF2B5EF4-FFF2-40B4-BE49-F238E27FC236}">
                  <a16:creationId xmlns:a16="http://schemas.microsoft.com/office/drawing/2014/main" id="{49F8B28E-20B7-49CA-8229-218F788A84AE}"/>
                </a:ext>
              </a:extLst>
            </p:cNvPr>
            <p:cNvSpPr>
              <a:spLocks noEditPoints="1"/>
            </p:cNvSpPr>
            <p:nvPr/>
          </p:nvSpPr>
          <p:spPr bwMode="auto">
            <a:xfrm>
              <a:off x="9172047" y="5635518"/>
              <a:ext cx="138966" cy="132649"/>
            </a:xfrm>
            <a:custGeom>
              <a:avLst/>
              <a:gdLst>
                <a:gd name="T0" fmla="*/ 129 w 130"/>
                <a:gd name="T1" fmla="*/ 46 h 124"/>
                <a:gd name="T2" fmla="*/ 121 w 130"/>
                <a:gd name="T3" fmla="*/ 40 h 124"/>
                <a:gd name="T4" fmla="*/ 88 w 130"/>
                <a:gd name="T5" fmla="*/ 35 h 124"/>
                <a:gd name="T6" fmla="*/ 73 w 130"/>
                <a:gd name="T7" fmla="*/ 5 h 124"/>
                <a:gd name="T8" fmla="*/ 65 w 130"/>
                <a:gd name="T9" fmla="*/ 0 h 124"/>
                <a:gd name="T10" fmla="*/ 57 w 130"/>
                <a:gd name="T11" fmla="*/ 5 h 124"/>
                <a:gd name="T12" fmla="*/ 42 w 130"/>
                <a:gd name="T13" fmla="*/ 35 h 124"/>
                <a:gd name="T14" fmla="*/ 9 w 130"/>
                <a:gd name="T15" fmla="*/ 40 h 124"/>
                <a:gd name="T16" fmla="*/ 1 w 130"/>
                <a:gd name="T17" fmla="*/ 46 h 124"/>
                <a:gd name="T18" fmla="*/ 4 w 130"/>
                <a:gd name="T19" fmla="*/ 55 h 124"/>
                <a:gd name="T20" fmla="*/ 28 w 130"/>
                <a:gd name="T21" fmla="*/ 80 h 124"/>
                <a:gd name="T22" fmla="*/ 22 w 130"/>
                <a:gd name="T23" fmla="*/ 114 h 124"/>
                <a:gd name="T24" fmla="*/ 26 w 130"/>
                <a:gd name="T25" fmla="*/ 122 h 124"/>
                <a:gd name="T26" fmla="*/ 31 w 130"/>
                <a:gd name="T27" fmla="*/ 124 h 124"/>
                <a:gd name="T28" fmla="*/ 36 w 130"/>
                <a:gd name="T29" fmla="*/ 123 h 124"/>
                <a:gd name="T30" fmla="*/ 65 w 130"/>
                <a:gd name="T31" fmla="*/ 107 h 124"/>
                <a:gd name="T32" fmla="*/ 94 w 130"/>
                <a:gd name="T33" fmla="*/ 123 h 124"/>
                <a:gd name="T34" fmla="*/ 99 w 130"/>
                <a:gd name="T35" fmla="*/ 124 h 124"/>
                <a:gd name="T36" fmla="*/ 104 w 130"/>
                <a:gd name="T37" fmla="*/ 122 h 124"/>
                <a:gd name="T38" fmla="*/ 108 w 130"/>
                <a:gd name="T39" fmla="*/ 114 h 124"/>
                <a:gd name="T40" fmla="*/ 102 w 130"/>
                <a:gd name="T41" fmla="*/ 80 h 124"/>
                <a:gd name="T42" fmla="*/ 126 w 130"/>
                <a:gd name="T43" fmla="*/ 55 h 124"/>
                <a:gd name="T44" fmla="*/ 129 w 130"/>
                <a:gd name="T45" fmla="*/ 46 h 124"/>
                <a:gd name="T46" fmla="*/ 95 w 130"/>
                <a:gd name="T47" fmla="*/ 73 h 124"/>
                <a:gd name="T48" fmla="*/ 93 w 130"/>
                <a:gd name="T49" fmla="*/ 81 h 124"/>
                <a:gd name="T50" fmla="*/ 99 w 130"/>
                <a:gd name="T51" fmla="*/ 115 h 124"/>
                <a:gd name="T52" fmla="*/ 69 w 130"/>
                <a:gd name="T53" fmla="*/ 99 h 124"/>
                <a:gd name="T54" fmla="*/ 65 w 130"/>
                <a:gd name="T55" fmla="*/ 98 h 124"/>
                <a:gd name="T56" fmla="*/ 61 w 130"/>
                <a:gd name="T57" fmla="*/ 99 h 124"/>
                <a:gd name="T58" fmla="*/ 31 w 130"/>
                <a:gd name="T59" fmla="*/ 115 h 124"/>
                <a:gd name="T60" fmla="*/ 37 w 130"/>
                <a:gd name="T61" fmla="*/ 81 h 124"/>
                <a:gd name="T62" fmla="*/ 35 w 130"/>
                <a:gd name="T63" fmla="*/ 73 h 124"/>
                <a:gd name="T64" fmla="*/ 10 w 130"/>
                <a:gd name="T65" fmla="*/ 49 h 124"/>
                <a:gd name="T66" fmla="*/ 44 w 130"/>
                <a:gd name="T67" fmla="*/ 44 h 124"/>
                <a:gd name="T68" fmla="*/ 51 w 130"/>
                <a:gd name="T69" fmla="*/ 39 h 124"/>
                <a:gd name="T70" fmla="*/ 65 w 130"/>
                <a:gd name="T71" fmla="*/ 9 h 124"/>
                <a:gd name="T72" fmla="*/ 79 w 130"/>
                <a:gd name="T73" fmla="*/ 39 h 124"/>
                <a:gd name="T74" fmla="*/ 86 w 130"/>
                <a:gd name="T75" fmla="*/ 44 h 124"/>
                <a:gd name="T76" fmla="*/ 120 w 130"/>
                <a:gd name="T77" fmla="*/ 49 h 124"/>
                <a:gd name="T78" fmla="*/ 95 w 130"/>
                <a:gd name="T79" fmla="*/ 7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0" h="124">
                  <a:moveTo>
                    <a:pt x="129" y="46"/>
                  </a:moveTo>
                  <a:cubicBezTo>
                    <a:pt x="127" y="43"/>
                    <a:pt x="125" y="41"/>
                    <a:pt x="121" y="40"/>
                  </a:cubicBezTo>
                  <a:cubicBezTo>
                    <a:pt x="88" y="35"/>
                    <a:pt x="88" y="35"/>
                    <a:pt x="88" y="35"/>
                  </a:cubicBezTo>
                  <a:cubicBezTo>
                    <a:pt x="73" y="5"/>
                    <a:pt x="73" y="5"/>
                    <a:pt x="73" y="5"/>
                  </a:cubicBezTo>
                  <a:cubicBezTo>
                    <a:pt x="72" y="2"/>
                    <a:pt x="69" y="0"/>
                    <a:pt x="65" y="0"/>
                  </a:cubicBezTo>
                  <a:cubicBezTo>
                    <a:pt x="61" y="0"/>
                    <a:pt x="58" y="2"/>
                    <a:pt x="57" y="5"/>
                  </a:cubicBezTo>
                  <a:cubicBezTo>
                    <a:pt x="42" y="35"/>
                    <a:pt x="42" y="35"/>
                    <a:pt x="42" y="35"/>
                  </a:cubicBezTo>
                  <a:cubicBezTo>
                    <a:pt x="9" y="40"/>
                    <a:pt x="9" y="40"/>
                    <a:pt x="9" y="40"/>
                  </a:cubicBezTo>
                  <a:cubicBezTo>
                    <a:pt x="5" y="41"/>
                    <a:pt x="3" y="43"/>
                    <a:pt x="1" y="46"/>
                  </a:cubicBezTo>
                  <a:cubicBezTo>
                    <a:pt x="0" y="49"/>
                    <a:pt x="1" y="53"/>
                    <a:pt x="4" y="55"/>
                  </a:cubicBezTo>
                  <a:cubicBezTo>
                    <a:pt x="28" y="80"/>
                    <a:pt x="28" y="80"/>
                    <a:pt x="28" y="80"/>
                  </a:cubicBezTo>
                  <a:cubicBezTo>
                    <a:pt x="22" y="114"/>
                    <a:pt x="22" y="114"/>
                    <a:pt x="22" y="114"/>
                  </a:cubicBezTo>
                  <a:cubicBezTo>
                    <a:pt x="22" y="117"/>
                    <a:pt x="23" y="120"/>
                    <a:pt x="26" y="122"/>
                  </a:cubicBezTo>
                  <a:cubicBezTo>
                    <a:pt x="28" y="123"/>
                    <a:pt x="30" y="124"/>
                    <a:pt x="31" y="124"/>
                  </a:cubicBezTo>
                  <a:cubicBezTo>
                    <a:pt x="33" y="124"/>
                    <a:pt x="35" y="124"/>
                    <a:pt x="36" y="123"/>
                  </a:cubicBezTo>
                  <a:cubicBezTo>
                    <a:pt x="65" y="107"/>
                    <a:pt x="65" y="107"/>
                    <a:pt x="65" y="107"/>
                  </a:cubicBezTo>
                  <a:cubicBezTo>
                    <a:pt x="94" y="123"/>
                    <a:pt x="94" y="123"/>
                    <a:pt x="94" y="123"/>
                  </a:cubicBezTo>
                  <a:cubicBezTo>
                    <a:pt x="95" y="124"/>
                    <a:pt x="97" y="124"/>
                    <a:pt x="99" y="124"/>
                  </a:cubicBezTo>
                  <a:cubicBezTo>
                    <a:pt x="100" y="124"/>
                    <a:pt x="102" y="123"/>
                    <a:pt x="104" y="122"/>
                  </a:cubicBezTo>
                  <a:cubicBezTo>
                    <a:pt x="107" y="120"/>
                    <a:pt x="108" y="117"/>
                    <a:pt x="108" y="114"/>
                  </a:cubicBezTo>
                  <a:cubicBezTo>
                    <a:pt x="102" y="80"/>
                    <a:pt x="102" y="80"/>
                    <a:pt x="102" y="80"/>
                  </a:cubicBezTo>
                  <a:cubicBezTo>
                    <a:pt x="126" y="55"/>
                    <a:pt x="126" y="55"/>
                    <a:pt x="126" y="55"/>
                  </a:cubicBezTo>
                  <a:cubicBezTo>
                    <a:pt x="129" y="53"/>
                    <a:pt x="130" y="49"/>
                    <a:pt x="129" y="46"/>
                  </a:cubicBezTo>
                  <a:close/>
                  <a:moveTo>
                    <a:pt x="95" y="73"/>
                  </a:moveTo>
                  <a:cubicBezTo>
                    <a:pt x="93" y="75"/>
                    <a:pt x="92" y="78"/>
                    <a:pt x="93" y="81"/>
                  </a:cubicBezTo>
                  <a:cubicBezTo>
                    <a:pt x="99" y="115"/>
                    <a:pt x="99" y="115"/>
                    <a:pt x="99" y="115"/>
                  </a:cubicBezTo>
                  <a:cubicBezTo>
                    <a:pt x="69" y="99"/>
                    <a:pt x="69" y="99"/>
                    <a:pt x="69" y="99"/>
                  </a:cubicBezTo>
                  <a:cubicBezTo>
                    <a:pt x="68" y="99"/>
                    <a:pt x="67" y="98"/>
                    <a:pt x="65" y="98"/>
                  </a:cubicBezTo>
                  <a:cubicBezTo>
                    <a:pt x="63" y="98"/>
                    <a:pt x="62" y="99"/>
                    <a:pt x="61" y="99"/>
                  </a:cubicBezTo>
                  <a:cubicBezTo>
                    <a:pt x="31" y="115"/>
                    <a:pt x="31" y="115"/>
                    <a:pt x="31" y="115"/>
                  </a:cubicBezTo>
                  <a:cubicBezTo>
                    <a:pt x="37" y="81"/>
                    <a:pt x="37" y="81"/>
                    <a:pt x="37" y="81"/>
                  </a:cubicBezTo>
                  <a:cubicBezTo>
                    <a:pt x="38" y="78"/>
                    <a:pt x="37" y="75"/>
                    <a:pt x="35" y="73"/>
                  </a:cubicBezTo>
                  <a:cubicBezTo>
                    <a:pt x="10" y="49"/>
                    <a:pt x="10" y="49"/>
                    <a:pt x="10" y="49"/>
                  </a:cubicBezTo>
                  <a:cubicBezTo>
                    <a:pt x="44" y="44"/>
                    <a:pt x="44" y="44"/>
                    <a:pt x="44" y="44"/>
                  </a:cubicBezTo>
                  <a:cubicBezTo>
                    <a:pt x="47" y="44"/>
                    <a:pt x="49" y="42"/>
                    <a:pt x="51" y="39"/>
                  </a:cubicBezTo>
                  <a:cubicBezTo>
                    <a:pt x="65" y="9"/>
                    <a:pt x="65" y="9"/>
                    <a:pt x="65" y="9"/>
                  </a:cubicBezTo>
                  <a:cubicBezTo>
                    <a:pt x="79" y="39"/>
                    <a:pt x="79" y="39"/>
                    <a:pt x="79" y="39"/>
                  </a:cubicBezTo>
                  <a:cubicBezTo>
                    <a:pt x="81" y="42"/>
                    <a:pt x="83" y="44"/>
                    <a:pt x="86" y="44"/>
                  </a:cubicBezTo>
                  <a:cubicBezTo>
                    <a:pt x="120" y="49"/>
                    <a:pt x="120" y="49"/>
                    <a:pt x="120" y="49"/>
                  </a:cubicBezTo>
                  <a:lnTo>
                    <a:pt x="95" y="7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cs typeface="+mn-ea"/>
                <a:sym typeface="+mn-lt"/>
              </a:endParaRPr>
            </a:p>
          </p:txBody>
        </p:sp>
        <p:sp>
          <p:nvSpPr>
            <p:cNvPr id="33" name="Freeform 61">
              <a:extLst>
                <a:ext uri="{FF2B5EF4-FFF2-40B4-BE49-F238E27FC236}">
                  <a16:creationId xmlns:a16="http://schemas.microsoft.com/office/drawing/2014/main" id="{216AA0A7-9800-4100-8372-F6595AD4F0BB}"/>
                </a:ext>
              </a:extLst>
            </p:cNvPr>
            <p:cNvSpPr>
              <a:spLocks noEditPoints="1"/>
            </p:cNvSpPr>
            <p:nvPr/>
          </p:nvSpPr>
          <p:spPr bwMode="auto">
            <a:xfrm>
              <a:off x="9409554" y="5635518"/>
              <a:ext cx="138966" cy="132649"/>
            </a:xfrm>
            <a:custGeom>
              <a:avLst/>
              <a:gdLst>
                <a:gd name="T0" fmla="*/ 129 w 130"/>
                <a:gd name="T1" fmla="*/ 46 h 124"/>
                <a:gd name="T2" fmla="*/ 121 w 130"/>
                <a:gd name="T3" fmla="*/ 40 h 124"/>
                <a:gd name="T4" fmla="*/ 88 w 130"/>
                <a:gd name="T5" fmla="*/ 35 h 124"/>
                <a:gd name="T6" fmla="*/ 73 w 130"/>
                <a:gd name="T7" fmla="*/ 5 h 124"/>
                <a:gd name="T8" fmla="*/ 65 w 130"/>
                <a:gd name="T9" fmla="*/ 0 h 124"/>
                <a:gd name="T10" fmla="*/ 57 w 130"/>
                <a:gd name="T11" fmla="*/ 5 h 124"/>
                <a:gd name="T12" fmla="*/ 42 w 130"/>
                <a:gd name="T13" fmla="*/ 35 h 124"/>
                <a:gd name="T14" fmla="*/ 9 w 130"/>
                <a:gd name="T15" fmla="*/ 40 h 124"/>
                <a:gd name="T16" fmla="*/ 1 w 130"/>
                <a:gd name="T17" fmla="*/ 46 h 124"/>
                <a:gd name="T18" fmla="*/ 4 w 130"/>
                <a:gd name="T19" fmla="*/ 55 h 124"/>
                <a:gd name="T20" fmla="*/ 28 w 130"/>
                <a:gd name="T21" fmla="*/ 80 h 124"/>
                <a:gd name="T22" fmla="*/ 22 w 130"/>
                <a:gd name="T23" fmla="*/ 114 h 124"/>
                <a:gd name="T24" fmla="*/ 26 w 130"/>
                <a:gd name="T25" fmla="*/ 122 h 124"/>
                <a:gd name="T26" fmla="*/ 31 w 130"/>
                <a:gd name="T27" fmla="*/ 124 h 124"/>
                <a:gd name="T28" fmla="*/ 36 w 130"/>
                <a:gd name="T29" fmla="*/ 123 h 124"/>
                <a:gd name="T30" fmla="*/ 65 w 130"/>
                <a:gd name="T31" fmla="*/ 107 h 124"/>
                <a:gd name="T32" fmla="*/ 94 w 130"/>
                <a:gd name="T33" fmla="*/ 123 h 124"/>
                <a:gd name="T34" fmla="*/ 99 w 130"/>
                <a:gd name="T35" fmla="*/ 124 h 124"/>
                <a:gd name="T36" fmla="*/ 104 w 130"/>
                <a:gd name="T37" fmla="*/ 122 h 124"/>
                <a:gd name="T38" fmla="*/ 108 w 130"/>
                <a:gd name="T39" fmla="*/ 114 h 124"/>
                <a:gd name="T40" fmla="*/ 102 w 130"/>
                <a:gd name="T41" fmla="*/ 80 h 124"/>
                <a:gd name="T42" fmla="*/ 126 w 130"/>
                <a:gd name="T43" fmla="*/ 55 h 124"/>
                <a:gd name="T44" fmla="*/ 129 w 130"/>
                <a:gd name="T45" fmla="*/ 46 h 124"/>
                <a:gd name="T46" fmla="*/ 95 w 130"/>
                <a:gd name="T47" fmla="*/ 73 h 124"/>
                <a:gd name="T48" fmla="*/ 93 w 130"/>
                <a:gd name="T49" fmla="*/ 81 h 124"/>
                <a:gd name="T50" fmla="*/ 99 w 130"/>
                <a:gd name="T51" fmla="*/ 115 h 124"/>
                <a:gd name="T52" fmla="*/ 69 w 130"/>
                <a:gd name="T53" fmla="*/ 99 h 124"/>
                <a:gd name="T54" fmla="*/ 65 w 130"/>
                <a:gd name="T55" fmla="*/ 98 h 124"/>
                <a:gd name="T56" fmla="*/ 61 w 130"/>
                <a:gd name="T57" fmla="*/ 99 h 124"/>
                <a:gd name="T58" fmla="*/ 31 w 130"/>
                <a:gd name="T59" fmla="*/ 115 h 124"/>
                <a:gd name="T60" fmla="*/ 37 w 130"/>
                <a:gd name="T61" fmla="*/ 81 h 124"/>
                <a:gd name="T62" fmla="*/ 35 w 130"/>
                <a:gd name="T63" fmla="*/ 73 h 124"/>
                <a:gd name="T64" fmla="*/ 10 w 130"/>
                <a:gd name="T65" fmla="*/ 49 h 124"/>
                <a:gd name="T66" fmla="*/ 44 w 130"/>
                <a:gd name="T67" fmla="*/ 44 h 124"/>
                <a:gd name="T68" fmla="*/ 51 w 130"/>
                <a:gd name="T69" fmla="*/ 39 h 124"/>
                <a:gd name="T70" fmla="*/ 65 w 130"/>
                <a:gd name="T71" fmla="*/ 9 h 124"/>
                <a:gd name="T72" fmla="*/ 79 w 130"/>
                <a:gd name="T73" fmla="*/ 39 h 124"/>
                <a:gd name="T74" fmla="*/ 86 w 130"/>
                <a:gd name="T75" fmla="*/ 44 h 124"/>
                <a:gd name="T76" fmla="*/ 120 w 130"/>
                <a:gd name="T77" fmla="*/ 49 h 124"/>
                <a:gd name="T78" fmla="*/ 95 w 130"/>
                <a:gd name="T79" fmla="*/ 7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0" h="124">
                  <a:moveTo>
                    <a:pt x="129" y="46"/>
                  </a:moveTo>
                  <a:cubicBezTo>
                    <a:pt x="127" y="43"/>
                    <a:pt x="125" y="41"/>
                    <a:pt x="121" y="40"/>
                  </a:cubicBezTo>
                  <a:cubicBezTo>
                    <a:pt x="88" y="35"/>
                    <a:pt x="88" y="35"/>
                    <a:pt x="88" y="35"/>
                  </a:cubicBezTo>
                  <a:cubicBezTo>
                    <a:pt x="73" y="5"/>
                    <a:pt x="73" y="5"/>
                    <a:pt x="73" y="5"/>
                  </a:cubicBezTo>
                  <a:cubicBezTo>
                    <a:pt x="72" y="2"/>
                    <a:pt x="69" y="0"/>
                    <a:pt x="65" y="0"/>
                  </a:cubicBezTo>
                  <a:cubicBezTo>
                    <a:pt x="61" y="0"/>
                    <a:pt x="58" y="2"/>
                    <a:pt x="57" y="5"/>
                  </a:cubicBezTo>
                  <a:cubicBezTo>
                    <a:pt x="42" y="35"/>
                    <a:pt x="42" y="35"/>
                    <a:pt x="42" y="35"/>
                  </a:cubicBezTo>
                  <a:cubicBezTo>
                    <a:pt x="9" y="40"/>
                    <a:pt x="9" y="40"/>
                    <a:pt x="9" y="40"/>
                  </a:cubicBezTo>
                  <a:cubicBezTo>
                    <a:pt x="5" y="41"/>
                    <a:pt x="3" y="43"/>
                    <a:pt x="1" y="46"/>
                  </a:cubicBezTo>
                  <a:cubicBezTo>
                    <a:pt x="0" y="49"/>
                    <a:pt x="1" y="53"/>
                    <a:pt x="4" y="55"/>
                  </a:cubicBezTo>
                  <a:cubicBezTo>
                    <a:pt x="28" y="80"/>
                    <a:pt x="28" y="80"/>
                    <a:pt x="28" y="80"/>
                  </a:cubicBezTo>
                  <a:cubicBezTo>
                    <a:pt x="22" y="114"/>
                    <a:pt x="22" y="114"/>
                    <a:pt x="22" y="114"/>
                  </a:cubicBezTo>
                  <a:cubicBezTo>
                    <a:pt x="22" y="117"/>
                    <a:pt x="23" y="120"/>
                    <a:pt x="26" y="122"/>
                  </a:cubicBezTo>
                  <a:cubicBezTo>
                    <a:pt x="28" y="123"/>
                    <a:pt x="30" y="124"/>
                    <a:pt x="31" y="124"/>
                  </a:cubicBezTo>
                  <a:cubicBezTo>
                    <a:pt x="33" y="124"/>
                    <a:pt x="35" y="124"/>
                    <a:pt x="36" y="123"/>
                  </a:cubicBezTo>
                  <a:cubicBezTo>
                    <a:pt x="65" y="107"/>
                    <a:pt x="65" y="107"/>
                    <a:pt x="65" y="107"/>
                  </a:cubicBezTo>
                  <a:cubicBezTo>
                    <a:pt x="94" y="123"/>
                    <a:pt x="94" y="123"/>
                    <a:pt x="94" y="123"/>
                  </a:cubicBezTo>
                  <a:cubicBezTo>
                    <a:pt x="95" y="124"/>
                    <a:pt x="97" y="124"/>
                    <a:pt x="99" y="124"/>
                  </a:cubicBezTo>
                  <a:cubicBezTo>
                    <a:pt x="100" y="124"/>
                    <a:pt x="102" y="123"/>
                    <a:pt x="104" y="122"/>
                  </a:cubicBezTo>
                  <a:cubicBezTo>
                    <a:pt x="107" y="120"/>
                    <a:pt x="108" y="117"/>
                    <a:pt x="108" y="114"/>
                  </a:cubicBezTo>
                  <a:cubicBezTo>
                    <a:pt x="102" y="80"/>
                    <a:pt x="102" y="80"/>
                    <a:pt x="102" y="80"/>
                  </a:cubicBezTo>
                  <a:cubicBezTo>
                    <a:pt x="126" y="55"/>
                    <a:pt x="126" y="55"/>
                    <a:pt x="126" y="55"/>
                  </a:cubicBezTo>
                  <a:cubicBezTo>
                    <a:pt x="129" y="53"/>
                    <a:pt x="130" y="49"/>
                    <a:pt x="129" y="46"/>
                  </a:cubicBezTo>
                  <a:close/>
                  <a:moveTo>
                    <a:pt x="95" y="73"/>
                  </a:moveTo>
                  <a:cubicBezTo>
                    <a:pt x="93" y="75"/>
                    <a:pt x="92" y="78"/>
                    <a:pt x="93" y="81"/>
                  </a:cubicBezTo>
                  <a:cubicBezTo>
                    <a:pt x="99" y="115"/>
                    <a:pt x="99" y="115"/>
                    <a:pt x="99" y="115"/>
                  </a:cubicBezTo>
                  <a:cubicBezTo>
                    <a:pt x="69" y="99"/>
                    <a:pt x="69" y="99"/>
                    <a:pt x="69" y="99"/>
                  </a:cubicBezTo>
                  <a:cubicBezTo>
                    <a:pt x="68" y="99"/>
                    <a:pt x="67" y="98"/>
                    <a:pt x="65" y="98"/>
                  </a:cubicBezTo>
                  <a:cubicBezTo>
                    <a:pt x="63" y="98"/>
                    <a:pt x="62" y="99"/>
                    <a:pt x="61" y="99"/>
                  </a:cubicBezTo>
                  <a:cubicBezTo>
                    <a:pt x="31" y="115"/>
                    <a:pt x="31" y="115"/>
                    <a:pt x="31" y="115"/>
                  </a:cubicBezTo>
                  <a:cubicBezTo>
                    <a:pt x="37" y="81"/>
                    <a:pt x="37" y="81"/>
                    <a:pt x="37" y="81"/>
                  </a:cubicBezTo>
                  <a:cubicBezTo>
                    <a:pt x="38" y="78"/>
                    <a:pt x="37" y="75"/>
                    <a:pt x="35" y="73"/>
                  </a:cubicBezTo>
                  <a:cubicBezTo>
                    <a:pt x="10" y="49"/>
                    <a:pt x="10" y="49"/>
                    <a:pt x="10" y="49"/>
                  </a:cubicBezTo>
                  <a:cubicBezTo>
                    <a:pt x="44" y="44"/>
                    <a:pt x="44" y="44"/>
                    <a:pt x="44" y="44"/>
                  </a:cubicBezTo>
                  <a:cubicBezTo>
                    <a:pt x="47" y="44"/>
                    <a:pt x="49" y="42"/>
                    <a:pt x="51" y="39"/>
                  </a:cubicBezTo>
                  <a:cubicBezTo>
                    <a:pt x="65" y="9"/>
                    <a:pt x="65" y="9"/>
                    <a:pt x="65" y="9"/>
                  </a:cubicBezTo>
                  <a:cubicBezTo>
                    <a:pt x="79" y="39"/>
                    <a:pt x="79" y="39"/>
                    <a:pt x="79" y="39"/>
                  </a:cubicBezTo>
                  <a:cubicBezTo>
                    <a:pt x="81" y="42"/>
                    <a:pt x="83" y="44"/>
                    <a:pt x="86" y="44"/>
                  </a:cubicBezTo>
                  <a:cubicBezTo>
                    <a:pt x="120" y="49"/>
                    <a:pt x="120" y="49"/>
                    <a:pt x="120" y="49"/>
                  </a:cubicBezTo>
                  <a:lnTo>
                    <a:pt x="95" y="7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cs typeface="+mn-ea"/>
                <a:sym typeface="+mn-lt"/>
              </a:endParaRPr>
            </a:p>
          </p:txBody>
        </p:sp>
        <p:sp>
          <p:nvSpPr>
            <p:cNvPr id="34" name="Freeform 61">
              <a:extLst>
                <a:ext uri="{FF2B5EF4-FFF2-40B4-BE49-F238E27FC236}">
                  <a16:creationId xmlns:a16="http://schemas.microsoft.com/office/drawing/2014/main" id="{3625AF37-56F8-4024-A3A8-BAC1BE0D7857}"/>
                </a:ext>
              </a:extLst>
            </p:cNvPr>
            <p:cNvSpPr>
              <a:spLocks noEditPoints="1"/>
            </p:cNvSpPr>
            <p:nvPr/>
          </p:nvSpPr>
          <p:spPr bwMode="auto">
            <a:xfrm>
              <a:off x="9647061" y="5635518"/>
              <a:ext cx="138966" cy="132649"/>
            </a:xfrm>
            <a:custGeom>
              <a:avLst/>
              <a:gdLst>
                <a:gd name="T0" fmla="*/ 129 w 130"/>
                <a:gd name="T1" fmla="*/ 46 h 124"/>
                <a:gd name="T2" fmla="*/ 121 w 130"/>
                <a:gd name="T3" fmla="*/ 40 h 124"/>
                <a:gd name="T4" fmla="*/ 88 w 130"/>
                <a:gd name="T5" fmla="*/ 35 h 124"/>
                <a:gd name="T6" fmla="*/ 73 w 130"/>
                <a:gd name="T7" fmla="*/ 5 h 124"/>
                <a:gd name="T8" fmla="*/ 65 w 130"/>
                <a:gd name="T9" fmla="*/ 0 h 124"/>
                <a:gd name="T10" fmla="*/ 57 w 130"/>
                <a:gd name="T11" fmla="*/ 5 h 124"/>
                <a:gd name="T12" fmla="*/ 42 w 130"/>
                <a:gd name="T13" fmla="*/ 35 h 124"/>
                <a:gd name="T14" fmla="*/ 9 w 130"/>
                <a:gd name="T15" fmla="*/ 40 h 124"/>
                <a:gd name="T16" fmla="*/ 1 w 130"/>
                <a:gd name="T17" fmla="*/ 46 h 124"/>
                <a:gd name="T18" fmla="*/ 4 w 130"/>
                <a:gd name="T19" fmla="*/ 55 h 124"/>
                <a:gd name="T20" fmla="*/ 28 w 130"/>
                <a:gd name="T21" fmla="*/ 80 h 124"/>
                <a:gd name="T22" fmla="*/ 22 w 130"/>
                <a:gd name="T23" fmla="*/ 114 h 124"/>
                <a:gd name="T24" fmla="*/ 26 w 130"/>
                <a:gd name="T25" fmla="*/ 122 h 124"/>
                <a:gd name="T26" fmla="*/ 31 w 130"/>
                <a:gd name="T27" fmla="*/ 124 h 124"/>
                <a:gd name="T28" fmla="*/ 36 w 130"/>
                <a:gd name="T29" fmla="*/ 123 h 124"/>
                <a:gd name="T30" fmla="*/ 65 w 130"/>
                <a:gd name="T31" fmla="*/ 107 h 124"/>
                <a:gd name="T32" fmla="*/ 94 w 130"/>
                <a:gd name="T33" fmla="*/ 123 h 124"/>
                <a:gd name="T34" fmla="*/ 99 w 130"/>
                <a:gd name="T35" fmla="*/ 124 h 124"/>
                <a:gd name="T36" fmla="*/ 104 w 130"/>
                <a:gd name="T37" fmla="*/ 122 h 124"/>
                <a:gd name="T38" fmla="*/ 108 w 130"/>
                <a:gd name="T39" fmla="*/ 114 h 124"/>
                <a:gd name="T40" fmla="*/ 102 w 130"/>
                <a:gd name="T41" fmla="*/ 80 h 124"/>
                <a:gd name="T42" fmla="*/ 126 w 130"/>
                <a:gd name="T43" fmla="*/ 55 h 124"/>
                <a:gd name="T44" fmla="*/ 129 w 130"/>
                <a:gd name="T45" fmla="*/ 46 h 124"/>
                <a:gd name="T46" fmla="*/ 95 w 130"/>
                <a:gd name="T47" fmla="*/ 73 h 124"/>
                <a:gd name="T48" fmla="*/ 93 w 130"/>
                <a:gd name="T49" fmla="*/ 81 h 124"/>
                <a:gd name="T50" fmla="*/ 99 w 130"/>
                <a:gd name="T51" fmla="*/ 115 h 124"/>
                <a:gd name="T52" fmla="*/ 69 w 130"/>
                <a:gd name="T53" fmla="*/ 99 h 124"/>
                <a:gd name="T54" fmla="*/ 65 w 130"/>
                <a:gd name="T55" fmla="*/ 98 h 124"/>
                <a:gd name="T56" fmla="*/ 61 w 130"/>
                <a:gd name="T57" fmla="*/ 99 h 124"/>
                <a:gd name="T58" fmla="*/ 31 w 130"/>
                <a:gd name="T59" fmla="*/ 115 h 124"/>
                <a:gd name="T60" fmla="*/ 37 w 130"/>
                <a:gd name="T61" fmla="*/ 81 h 124"/>
                <a:gd name="T62" fmla="*/ 35 w 130"/>
                <a:gd name="T63" fmla="*/ 73 h 124"/>
                <a:gd name="T64" fmla="*/ 10 w 130"/>
                <a:gd name="T65" fmla="*/ 49 h 124"/>
                <a:gd name="T66" fmla="*/ 44 w 130"/>
                <a:gd name="T67" fmla="*/ 44 h 124"/>
                <a:gd name="T68" fmla="*/ 51 w 130"/>
                <a:gd name="T69" fmla="*/ 39 h 124"/>
                <a:gd name="T70" fmla="*/ 65 w 130"/>
                <a:gd name="T71" fmla="*/ 9 h 124"/>
                <a:gd name="T72" fmla="*/ 79 w 130"/>
                <a:gd name="T73" fmla="*/ 39 h 124"/>
                <a:gd name="T74" fmla="*/ 86 w 130"/>
                <a:gd name="T75" fmla="*/ 44 h 124"/>
                <a:gd name="T76" fmla="*/ 120 w 130"/>
                <a:gd name="T77" fmla="*/ 49 h 124"/>
                <a:gd name="T78" fmla="*/ 95 w 130"/>
                <a:gd name="T79" fmla="*/ 7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0" h="124">
                  <a:moveTo>
                    <a:pt x="129" y="46"/>
                  </a:moveTo>
                  <a:cubicBezTo>
                    <a:pt x="127" y="43"/>
                    <a:pt x="125" y="41"/>
                    <a:pt x="121" y="40"/>
                  </a:cubicBezTo>
                  <a:cubicBezTo>
                    <a:pt x="88" y="35"/>
                    <a:pt x="88" y="35"/>
                    <a:pt x="88" y="35"/>
                  </a:cubicBezTo>
                  <a:cubicBezTo>
                    <a:pt x="73" y="5"/>
                    <a:pt x="73" y="5"/>
                    <a:pt x="73" y="5"/>
                  </a:cubicBezTo>
                  <a:cubicBezTo>
                    <a:pt x="72" y="2"/>
                    <a:pt x="69" y="0"/>
                    <a:pt x="65" y="0"/>
                  </a:cubicBezTo>
                  <a:cubicBezTo>
                    <a:pt x="61" y="0"/>
                    <a:pt x="58" y="2"/>
                    <a:pt x="57" y="5"/>
                  </a:cubicBezTo>
                  <a:cubicBezTo>
                    <a:pt x="42" y="35"/>
                    <a:pt x="42" y="35"/>
                    <a:pt x="42" y="35"/>
                  </a:cubicBezTo>
                  <a:cubicBezTo>
                    <a:pt x="9" y="40"/>
                    <a:pt x="9" y="40"/>
                    <a:pt x="9" y="40"/>
                  </a:cubicBezTo>
                  <a:cubicBezTo>
                    <a:pt x="5" y="41"/>
                    <a:pt x="3" y="43"/>
                    <a:pt x="1" y="46"/>
                  </a:cubicBezTo>
                  <a:cubicBezTo>
                    <a:pt x="0" y="49"/>
                    <a:pt x="1" y="53"/>
                    <a:pt x="4" y="55"/>
                  </a:cubicBezTo>
                  <a:cubicBezTo>
                    <a:pt x="28" y="80"/>
                    <a:pt x="28" y="80"/>
                    <a:pt x="28" y="80"/>
                  </a:cubicBezTo>
                  <a:cubicBezTo>
                    <a:pt x="22" y="114"/>
                    <a:pt x="22" y="114"/>
                    <a:pt x="22" y="114"/>
                  </a:cubicBezTo>
                  <a:cubicBezTo>
                    <a:pt x="22" y="117"/>
                    <a:pt x="23" y="120"/>
                    <a:pt x="26" y="122"/>
                  </a:cubicBezTo>
                  <a:cubicBezTo>
                    <a:pt x="28" y="123"/>
                    <a:pt x="30" y="124"/>
                    <a:pt x="31" y="124"/>
                  </a:cubicBezTo>
                  <a:cubicBezTo>
                    <a:pt x="33" y="124"/>
                    <a:pt x="35" y="124"/>
                    <a:pt x="36" y="123"/>
                  </a:cubicBezTo>
                  <a:cubicBezTo>
                    <a:pt x="65" y="107"/>
                    <a:pt x="65" y="107"/>
                    <a:pt x="65" y="107"/>
                  </a:cubicBezTo>
                  <a:cubicBezTo>
                    <a:pt x="94" y="123"/>
                    <a:pt x="94" y="123"/>
                    <a:pt x="94" y="123"/>
                  </a:cubicBezTo>
                  <a:cubicBezTo>
                    <a:pt x="95" y="124"/>
                    <a:pt x="97" y="124"/>
                    <a:pt x="99" y="124"/>
                  </a:cubicBezTo>
                  <a:cubicBezTo>
                    <a:pt x="100" y="124"/>
                    <a:pt x="102" y="123"/>
                    <a:pt x="104" y="122"/>
                  </a:cubicBezTo>
                  <a:cubicBezTo>
                    <a:pt x="107" y="120"/>
                    <a:pt x="108" y="117"/>
                    <a:pt x="108" y="114"/>
                  </a:cubicBezTo>
                  <a:cubicBezTo>
                    <a:pt x="102" y="80"/>
                    <a:pt x="102" y="80"/>
                    <a:pt x="102" y="80"/>
                  </a:cubicBezTo>
                  <a:cubicBezTo>
                    <a:pt x="126" y="55"/>
                    <a:pt x="126" y="55"/>
                    <a:pt x="126" y="55"/>
                  </a:cubicBezTo>
                  <a:cubicBezTo>
                    <a:pt x="129" y="53"/>
                    <a:pt x="130" y="49"/>
                    <a:pt x="129" y="46"/>
                  </a:cubicBezTo>
                  <a:close/>
                  <a:moveTo>
                    <a:pt x="95" y="73"/>
                  </a:moveTo>
                  <a:cubicBezTo>
                    <a:pt x="93" y="75"/>
                    <a:pt x="92" y="78"/>
                    <a:pt x="93" y="81"/>
                  </a:cubicBezTo>
                  <a:cubicBezTo>
                    <a:pt x="99" y="115"/>
                    <a:pt x="99" y="115"/>
                    <a:pt x="99" y="115"/>
                  </a:cubicBezTo>
                  <a:cubicBezTo>
                    <a:pt x="69" y="99"/>
                    <a:pt x="69" y="99"/>
                    <a:pt x="69" y="99"/>
                  </a:cubicBezTo>
                  <a:cubicBezTo>
                    <a:pt x="68" y="99"/>
                    <a:pt x="67" y="98"/>
                    <a:pt x="65" y="98"/>
                  </a:cubicBezTo>
                  <a:cubicBezTo>
                    <a:pt x="63" y="98"/>
                    <a:pt x="62" y="99"/>
                    <a:pt x="61" y="99"/>
                  </a:cubicBezTo>
                  <a:cubicBezTo>
                    <a:pt x="31" y="115"/>
                    <a:pt x="31" y="115"/>
                    <a:pt x="31" y="115"/>
                  </a:cubicBezTo>
                  <a:cubicBezTo>
                    <a:pt x="37" y="81"/>
                    <a:pt x="37" y="81"/>
                    <a:pt x="37" y="81"/>
                  </a:cubicBezTo>
                  <a:cubicBezTo>
                    <a:pt x="38" y="78"/>
                    <a:pt x="37" y="75"/>
                    <a:pt x="35" y="73"/>
                  </a:cubicBezTo>
                  <a:cubicBezTo>
                    <a:pt x="10" y="49"/>
                    <a:pt x="10" y="49"/>
                    <a:pt x="10" y="49"/>
                  </a:cubicBezTo>
                  <a:cubicBezTo>
                    <a:pt x="44" y="44"/>
                    <a:pt x="44" y="44"/>
                    <a:pt x="44" y="44"/>
                  </a:cubicBezTo>
                  <a:cubicBezTo>
                    <a:pt x="47" y="44"/>
                    <a:pt x="49" y="42"/>
                    <a:pt x="51" y="39"/>
                  </a:cubicBezTo>
                  <a:cubicBezTo>
                    <a:pt x="65" y="9"/>
                    <a:pt x="65" y="9"/>
                    <a:pt x="65" y="9"/>
                  </a:cubicBezTo>
                  <a:cubicBezTo>
                    <a:pt x="79" y="39"/>
                    <a:pt x="79" y="39"/>
                    <a:pt x="79" y="39"/>
                  </a:cubicBezTo>
                  <a:cubicBezTo>
                    <a:pt x="81" y="42"/>
                    <a:pt x="83" y="44"/>
                    <a:pt x="86" y="44"/>
                  </a:cubicBezTo>
                  <a:cubicBezTo>
                    <a:pt x="120" y="49"/>
                    <a:pt x="120" y="49"/>
                    <a:pt x="120" y="49"/>
                  </a:cubicBezTo>
                  <a:lnTo>
                    <a:pt x="95" y="73"/>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cs typeface="+mn-ea"/>
                <a:sym typeface="+mn-lt"/>
              </a:endParaRPr>
            </a:p>
          </p:txBody>
        </p:sp>
        <p:sp>
          <p:nvSpPr>
            <p:cNvPr id="44" name="Oval 12">
              <a:extLst>
                <a:ext uri="{FF2B5EF4-FFF2-40B4-BE49-F238E27FC236}">
                  <a16:creationId xmlns:a16="http://schemas.microsoft.com/office/drawing/2014/main" id="{C6D8D899-D421-4DA1-99B7-B906A57D5C55}"/>
                </a:ext>
              </a:extLst>
            </p:cNvPr>
            <p:cNvSpPr/>
            <p:nvPr/>
          </p:nvSpPr>
          <p:spPr bwMode="auto">
            <a:xfrm>
              <a:off x="9540647" y="3159068"/>
              <a:ext cx="577414" cy="577414"/>
            </a:xfrm>
            <a:prstGeom prst="ellipse">
              <a:avLst/>
            </a:prstGeom>
            <a:blipFill>
              <a:blip r:embed="rId8" cstate="screen">
                <a:extLst>
                  <a:ext uri="{28A0092B-C50C-407E-A947-70E740481C1C}">
                    <a14:useLocalDpi xmlns:a14="http://schemas.microsoft.com/office/drawing/2010/main"/>
                  </a:ext>
                </a:extLst>
              </a:blip>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defTabSz="914377"/>
              <a:endParaRPr lang="en-US" altLang="zh-CN" sz="2400">
                <a:cs typeface="+mn-ea"/>
                <a:sym typeface="+mn-lt"/>
              </a:endParaRPr>
            </a:p>
          </p:txBody>
        </p:sp>
        <p:sp>
          <p:nvSpPr>
            <p:cNvPr id="45" name="Freeform 170">
              <a:extLst>
                <a:ext uri="{FF2B5EF4-FFF2-40B4-BE49-F238E27FC236}">
                  <a16:creationId xmlns:a16="http://schemas.microsoft.com/office/drawing/2014/main" id="{370CB9E9-428D-4037-81C7-CEEB7A5F0BF9}"/>
                </a:ext>
              </a:extLst>
            </p:cNvPr>
            <p:cNvSpPr>
              <a:spLocks noEditPoints="1"/>
            </p:cNvSpPr>
            <p:nvPr/>
          </p:nvSpPr>
          <p:spPr bwMode="auto">
            <a:xfrm>
              <a:off x="9739834" y="3309598"/>
              <a:ext cx="179039" cy="298890"/>
            </a:xfrm>
            <a:custGeom>
              <a:avLst/>
              <a:gdLst>
                <a:gd name="T0" fmla="*/ 40 w 72"/>
                <a:gd name="T1" fmla="*/ 8 h 120"/>
                <a:gd name="T2" fmla="*/ 40 w 72"/>
                <a:gd name="T3" fmla="*/ 48 h 120"/>
                <a:gd name="T4" fmla="*/ 64 w 72"/>
                <a:gd name="T5" fmla="*/ 48 h 120"/>
                <a:gd name="T6" fmla="*/ 32 w 72"/>
                <a:gd name="T7" fmla="*/ 112 h 120"/>
                <a:gd name="T8" fmla="*/ 32 w 72"/>
                <a:gd name="T9" fmla="*/ 72 h 120"/>
                <a:gd name="T10" fmla="*/ 8 w 72"/>
                <a:gd name="T11" fmla="*/ 72 h 120"/>
                <a:gd name="T12" fmla="*/ 40 w 72"/>
                <a:gd name="T13" fmla="*/ 8 h 120"/>
                <a:gd name="T14" fmla="*/ 40 w 72"/>
                <a:gd name="T15" fmla="*/ 0 h 120"/>
                <a:gd name="T16" fmla="*/ 33 w 72"/>
                <a:gd name="T17" fmla="*/ 4 h 120"/>
                <a:gd name="T18" fmla="*/ 1 w 72"/>
                <a:gd name="T19" fmla="*/ 68 h 120"/>
                <a:gd name="T20" fmla="*/ 1 w 72"/>
                <a:gd name="T21" fmla="*/ 76 h 120"/>
                <a:gd name="T22" fmla="*/ 8 w 72"/>
                <a:gd name="T23" fmla="*/ 80 h 120"/>
                <a:gd name="T24" fmla="*/ 24 w 72"/>
                <a:gd name="T25" fmla="*/ 80 h 120"/>
                <a:gd name="T26" fmla="*/ 24 w 72"/>
                <a:gd name="T27" fmla="*/ 112 h 120"/>
                <a:gd name="T28" fmla="*/ 30 w 72"/>
                <a:gd name="T29" fmla="*/ 120 h 120"/>
                <a:gd name="T30" fmla="*/ 32 w 72"/>
                <a:gd name="T31" fmla="*/ 120 h 120"/>
                <a:gd name="T32" fmla="*/ 39 w 72"/>
                <a:gd name="T33" fmla="*/ 116 h 120"/>
                <a:gd name="T34" fmla="*/ 71 w 72"/>
                <a:gd name="T35" fmla="*/ 52 h 120"/>
                <a:gd name="T36" fmla="*/ 71 w 72"/>
                <a:gd name="T37" fmla="*/ 44 h 120"/>
                <a:gd name="T38" fmla="*/ 64 w 72"/>
                <a:gd name="T39" fmla="*/ 40 h 120"/>
                <a:gd name="T40" fmla="*/ 48 w 72"/>
                <a:gd name="T41" fmla="*/ 40 h 120"/>
                <a:gd name="T42" fmla="*/ 48 w 72"/>
                <a:gd name="T43" fmla="*/ 8 h 120"/>
                <a:gd name="T44" fmla="*/ 42 w 72"/>
                <a:gd name="T45" fmla="*/ 0 h 120"/>
                <a:gd name="T46" fmla="*/ 40 w 72"/>
                <a:gd name="T4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120">
                  <a:moveTo>
                    <a:pt x="40" y="8"/>
                  </a:moveTo>
                  <a:cubicBezTo>
                    <a:pt x="40" y="48"/>
                    <a:pt x="40" y="48"/>
                    <a:pt x="40" y="48"/>
                  </a:cubicBezTo>
                  <a:cubicBezTo>
                    <a:pt x="64" y="48"/>
                    <a:pt x="64" y="48"/>
                    <a:pt x="64" y="48"/>
                  </a:cubicBezTo>
                  <a:cubicBezTo>
                    <a:pt x="32" y="112"/>
                    <a:pt x="32" y="112"/>
                    <a:pt x="32" y="112"/>
                  </a:cubicBezTo>
                  <a:cubicBezTo>
                    <a:pt x="32" y="72"/>
                    <a:pt x="32" y="72"/>
                    <a:pt x="32" y="72"/>
                  </a:cubicBezTo>
                  <a:cubicBezTo>
                    <a:pt x="8" y="72"/>
                    <a:pt x="8" y="72"/>
                    <a:pt x="8" y="72"/>
                  </a:cubicBezTo>
                  <a:cubicBezTo>
                    <a:pt x="40" y="8"/>
                    <a:pt x="40" y="8"/>
                    <a:pt x="40" y="8"/>
                  </a:cubicBezTo>
                  <a:moveTo>
                    <a:pt x="40" y="0"/>
                  </a:moveTo>
                  <a:cubicBezTo>
                    <a:pt x="37" y="0"/>
                    <a:pt x="34" y="2"/>
                    <a:pt x="33" y="4"/>
                  </a:cubicBezTo>
                  <a:cubicBezTo>
                    <a:pt x="1" y="68"/>
                    <a:pt x="1" y="68"/>
                    <a:pt x="1" y="68"/>
                  </a:cubicBezTo>
                  <a:cubicBezTo>
                    <a:pt x="0" y="71"/>
                    <a:pt x="0" y="74"/>
                    <a:pt x="1" y="76"/>
                  </a:cubicBezTo>
                  <a:cubicBezTo>
                    <a:pt x="3" y="79"/>
                    <a:pt x="5" y="80"/>
                    <a:pt x="8" y="80"/>
                  </a:cubicBezTo>
                  <a:cubicBezTo>
                    <a:pt x="24" y="80"/>
                    <a:pt x="24" y="80"/>
                    <a:pt x="24" y="80"/>
                  </a:cubicBezTo>
                  <a:cubicBezTo>
                    <a:pt x="24" y="112"/>
                    <a:pt x="24" y="112"/>
                    <a:pt x="24" y="112"/>
                  </a:cubicBezTo>
                  <a:cubicBezTo>
                    <a:pt x="24" y="116"/>
                    <a:pt x="27" y="119"/>
                    <a:pt x="30" y="120"/>
                  </a:cubicBezTo>
                  <a:cubicBezTo>
                    <a:pt x="31" y="120"/>
                    <a:pt x="31" y="120"/>
                    <a:pt x="32" y="120"/>
                  </a:cubicBezTo>
                  <a:cubicBezTo>
                    <a:pt x="35" y="120"/>
                    <a:pt x="38" y="118"/>
                    <a:pt x="39" y="116"/>
                  </a:cubicBezTo>
                  <a:cubicBezTo>
                    <a:pt x="71" y="52"/>
                    <a:pt x="71" y="52"/>
                    <a:pt x="71" y="52"/>
                  </a:cubicBezTo>
                  <a:cubicBezTo>
                    <a:pt x="72" y="49"/>
                    <a:pt x="72" y="46"/>
                    <a:pt x="71" y="44"/>
                  </a:cubicBezTo>
                  <a:cubicBezTo>
                    <a:pt x="69" y="41"/>
                    <a:pt x="67" y="40"/>
                    <a:pt x="64" y="40"/>
                  </a:cubicBezTo>
                  <a:cubicBezTo>
                    <a:pt x="48" y="40"/>
                    <a:pt x="48" y="40"/>
                    <a:pt x="48" y="40"/>
                  </a:cubicBezTo>
                  <a:cubicBezTo>
                    <a:pt x="48" y="8"/>
                    <a:pt x="48" y="8"/>
                    <a:pt x="48" y="8"/>
                  </a:cubicBezTo>
                  <a:cubicBezTo>
                    <a:pt x="48" y="4"/>
                    <a:pt x="45" y="1"/>
                    <a:pt x="42" y="0"/>
                  </a:cubicBezTo>
                  <a:cubicBezTo>
                    <a:pt x="41" y="0"/>
                    <a:pt x="41" y="0"/>
                    <a:pt x="4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cs typeface="+mn-ea"/>
                <a:sym typeface="+mn-lt"/>
              </a:endParaRPr>
            </a:p>
          </p:txBody>
        </p:sp>
        <p:grpSp>
          <p:nvGrpSpPr>
            <p:cNvPr id="60" name="组合 59">
              <a:extLst>
                <a:ext uri="{FF2B5EF4-FFF2-40B4-BE49-F238E27FC236}">
                  <a16:creationId xmlns:a16="http://schemas.microsoft.com/office/drawing/2014/main" id="{BD0899AD-762B-4BF5-8CD5-2CBD7DF0A258}"/>
                </a:ext>
              </a:extLst>
            </p:cNvPr>
            <p:cNvGrpSpPr/>
            <p:nvPr/>
          </p:nvGrpSpPr>
          <p:grpSpPr>
            <a:xfrm>
              <a:off x="8226011" y="3956326"/>
              <a:ext cx="2095272" cy="1196308"/>
              <a:chOff x="2009546" y="4901670"/>
              <a:chExt cx="2095272" cy="1196308"/>
            </a:xfrm>
          </p:grpSpPr>
          <p:sp>
            <p:nvSpPr>
              <p:cNvPr id="61" name="矩形 60">
                <a:extLst>
                  <a:ext uri="{FF2B5EF4-FFF2-40B4-BE49-F238E27FC236}">
                    <a16:creationId xmlns:a16="http://schemas.microsoft.com/office/drawing/2014/main" id="{F46FDCF0-DC8B-4D75-AE6D-FFAE2589DA0A}"/>
                  </a:ext>
                </a:extLst>
              </p:cNvPr>
              <p:cNvSpPr/>
              <p:nvPr/>
            </p:nvSpPr>
            <p:spPr>
              <a:xfrm>
                <a:off x="2009546" y="4901670"/>
                <a:ext cx="1877466" cy="396583"/>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b="1" dirty="0">
                    <a:solidFill>
                      <a:schemeClr val="tx1">
                        <a:lumMod val="65000"/>
                        <a:lumOff val="35000"/>
                      </a:schemeClr>
                    </a:solidFill>
                    <a:cs typeface="+mn-ea"/>
                    <a:sym typeface="+mn-lt"/>
                  </a:rPr>
                  <a:t>Add title text</a:t>
                </a:r>
                <a:endParaRPr lang="zh-CN" altLang="en-US" b="1" dirty="0">
                  <a:solidFill>
                    <a:schemeClr val="tx1">
                      <a:lumMod val="65000"/>
                      <a:lumOff val="35000"/>
                    </a:schemeClr>
                  </a:solidFill>
                  <a:cs typeface="+mn-ea"/>
                  <a:sym typeface="+mn-lt"/>
                </a:endParaRPr>
              </a:p>
            </p:txBody>
          </p:sp>
          <p:sp>
            <p:nvSpPr>
              <p:cNvPr id="62" name="文本框 61">
                <a:extLst>
                  <a:ext uri="{FF2B5EF4-FFF2-40B4-BE49-F238E27FC236}">
                    <a16:creationId xmlns:a16="http://schemas.microsoft.com/office/drawing/2014/main" id="{C7BD2635-FE7F-4B0C-AD28-24858D2A8543}"/>
                  </a:ext>
                </a:extLst>
              </p:cNvPr>
              <p:cNvSpPr txBox="1"/>
              <p:nvPr/>
            </p:nvSpPr>
            <p:spPr>
              <a:xfrm>
                <a:off x="2009546" y="5318597"/>
                <a:ext cx="2095272" cy="77938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bg1">
                        <a:lumMod val="50000"/>
                      </a:schemeClr>
                    </a:solidFill>
                    <a:cs typeface="+mn-ea"/>
                    <a:sym typeface="+mn-lt"/>
                  </a:rPr>
                  <a:t>The user can demonstrate on a projector or computer, or print the presentation and make it into a film to be used in a wider field</a:t>
                </a:r>
              </a:p>
            </p:txBody>
          </p:sp>
        </p:grpSp>
      </p:grpSp>
      <p:sp>
        <p:nvSpPr>
          <p:cNvPr id="46" name="文本框 45">
            <a:extLst>
              <a:ext uri="{FF2B5EF4-FFF2-40B4-BE49-F238E27FC236}">
                <a16:creationId xmlns:a16="http://schemas.microsoft.com/office/drawing/2014/main" id="{1BF20199-774D-4731-94B5-255EFB279133}"/>
              </a:ext>
            </a:extLst>
          </p:cNvPr>
          <p:cNvSpPr txBox="1"/>
          <p:nvPr/>
        </p:nvSpPr>
        <p:spPr>
          <a:xfrm>
            <a:off x="4134905" y="417749"/>
            <a:ext cx="3927406" cy="584775"/>
          </a:xfrm>
          <a:prstGeom prst="rect">
            <a:avLst/>
          </a:prstGeom>
          <a:noFill/>
        </p:spPr>
        <p:txBody>
          <a:bodyPr wrap="square" rtlCol="0">
            <a:spAutoFit/>
            <a:scene3d>
              <a:camera prst="orthographicFront"/>
              <a:lightRig rig="threePt" dir="t"/>
            </a:scene3d>
            <a:sp3d contourW="12700"/>
          </a:bodyPr>
          <a:lstStyle/>
          <a:p>
            <a:pPr algn="ctr"/>
            <a:r>
              <a:rPr lang="en-US" altLang="zh-CN" sz="3200" b="1" dirty="0">
                <a:blipFill dpi="0" rotWithShape="1">
                  <a:blip r:embed="rId9"/>
                  <a:srcRect/>
                  <a:tile tx="0" ty="0" sx="100000" sy="100000" flip="none" algn="tl"/>
                </a:blipFill>
                <a:cs typeface="+mn-ea"/>
                <a:sym typeface="+mn-lt"/>
              </a:rPr>
              <a:t>Add title text</a:t>
            </a:r>
            <a:endParaRPr lang="zh-CN" altLang="en-US" sz="3200" b="1" dirty="0">
              <a:blipFill dpi="0" rotWithShape="1">
                <a:blip r:embed="rId9"/>
                <a:srcRect/>
                <a:tile tx="0" ty="0" sx="100000" sy="100000" flip="none" algn="tl"/>
              </a:blipFill>
              <a:cs typeface="+mn-ea"/>
              <a:sym typeface="+mn-lt"/>
            </a:endParaRPr>
          </a:p>
        </p:txBody>
      </p:sp>
      <p:sp>
        <p:nvSpPr>
          <p:cNvPr id="47" name="文本框 46">
            <a:extLst>
              <a:ext uri="{FF2B5EF4-FFF2-40B4-BE49-F238E27FC236}">
                <a16:creationId xmlns:a16="http://schemas.microsoft.com/office/drawing/2014/main" id="{AB563360-41C2-4DC9-AD84-832824F7ECB4}"/>
              </a:ext>
            </a:extLst>
          </p:cNvPr>
          <p:cNvSpPr txBox="1"/>
          <p:nvPr/>
        </p:nvSpPr>
        <p:spPr>
          <a:xfrm>
            <a:off x="3805686" y="1090201"/>
            <a:ext cx="4633464" cy="276999"/>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bg1">
                    <a:lumMod val="75000"/>
                  </a:schemeClr>
                </a:solidFill>
                <a:cs typeface="+mn-ea"/>
                <a:sym typeface="+mn-lt"/>
              </a:rPr>
              <a:t>Click here to add content, content to match the title. </a:t>
            </a:r>
          </a:p>
        </p:txBody>
      </p:sp>
      <p:cxnSp>
        <p:nvCxnSpPr>
          <p:cNvPr id="51" name="直接连接符 50">
            <a:extLst>
              <a:ext uri="{FF2B5EF4-FFF2-40B4-BE49-F238E27FC236}">
                <a16:creationId xmlns:a16="http://schemas.microsoft.com/office/drawing/2014/main" id="{A615E0A6-9033-4D1B-92EA-C72906A4727D}"/>
              </a:ext>
            </a:extLst>
          </p:cNvPr>
          <p:cNvCxnSpPr>
            <a:cxnSpLocks/>
          </p:cNvCxnSpPr>
          <p:nvPr/>
        </p:nvCxnSpPr>
        <p:spPr>
          <a:xfrm>
            <a:off x="5935784" y="1040624"/>
            <a:ext cx="320432" cy="0"/>
          </a:xfrm>
          <a:prstGeom prst="line">
            <a:avLst/>
          </a:prstGeom>
          <a:ln w="28575">
            <a:solidFill>
              <a:srgbClr val="AB32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893699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A854755F-6171-4CFD-ADB3-676D24B82018}"/>
              </a:ext>
            </a:extLst>
          </p:cNvPr>
          <p:cNvGrpSpPr/>
          <p:nvPr/>
        </p:nvGrpSpPr>
        <p:grpSpPr>
          <a:xfrm>
            <a:off x="1810735" y="2058555"/>
            <a:ext cx="8580174" cy="3791816"/>
            <a:chOff x="1232038" y="1833100"/>
            <a:chExt cx="9645208" cy="3968919"/>
          </a:xfrm>
        </p:grpSpPr>
        <p:cxnSp>
          <p:nvCxnSpPr>
            <p:cNvPr id="2" name="ïšḻïďê-连接符: 肘形 102">
              <a:extLst>
                <a:ext uri="{FF2B5EF4-FFF2-40B4-BE49-F238E27FC236}">
                  <a16:creationId xmlns:a16="http://schemas.microsoft.com/office/drawing/2014/main" id="{FEE21495-DDF5-4F54-B456-BABD0495D072}"/>
                </a:ext>
              </a:extLst>
            </p:cNvPr>
            <p:cNvCxnSpPr>
              <a:cxnSpLocks/>
            </p:cNvCxnSpPr>
            <p:nvPr/>
          </p:nvCxnSpPr>
          <p:spPr>
            <a:xfrm rot="5400000" flipH="1" flipV="1">
              <a:off x="4739042" y="923775"/>
              <a:ext cx="1679763" cy="4834784"/>
            </a:xfrm>
            <a:prstGeom prst="bentConnector2">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3" name="ïšḻïďê-连接符: 肘形 104">
              <a:extLst>
                <a:ext uri="{FF2B5EF4-FFF2-40B4-BE49-F238E27FC236}">
                  <a16:creationId xmlns:a16="http://schemas.microsoft.com/office/drawing/2014/main" id="{03E0B598-3713-4FDC-AF0D-6CF7D4AC5A64}"/>
                </a:ext>
              </a:extLst>
            </p:cNvPr>
            <p:cNvCxnSpPr>
              <a:cxnSpLocks/>
            </p:cNvCxnSpPr>
            <p:nvPr/>
          </p:nvCxnSpPr>
          <p:spPr>
            <a:xfrm rot="5400000">
              <a:off x="5422487" y="2099618"/>
              <a:ext cx="2181202" cy="4865366"/>
            </a:xfrm>
            <a:prstGeom prst="bentConnector2">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4" name="ïšḻïďê-箭头: V 形 117">
              <a:extLst>
                <a:ext uri="{FF2B5EF4-FFF2-40B4-BE49-F238E27FC236}">
                  <a16:creationId xmlns:a16="http://schemas.microsoft.com/office/drawing/2014/main" id="{32106739-3766-4CDA-86BD-02D13B1737BC}"/>
                </a:ext>
              </a:extLst>
            </p:cNvPr>
            <p:cNvSpPr/>
            <p:nvPr/>
          </p:nvSpPr>
          <p:spPr>
            <a:xfrm>
              <a:off x="5831626" y="2344312"/>
              <a:ext cx="265778" cy="337785"/>
            </a:xfrm>
            <a:prstGeom prst="chevron">
              <a:avLst>
                <a:gd name="adj" fmla="val 689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 name="ïšḻïďê-箭头: V 形 118">
              <a:extLst>
                <a:ext uri="{FF2B5EF4-FFF2-40B4-BE49-F238E27FC236}">
                  <a16:creationId xmlns:a16="http://schemas.microsoft.com/office/drawing/2014/main" id="{76A83EC4-FD47-4180-B26F-E83A07512FD5}"/>
                </a:ext>
              </a:extLst>
            </p:cNvPr>
            <p:cNvSpPr/>
            <p:nvPr/>
          </p:nvSpPr>
          <p:spPr>
            <a:xfrm flipH="1">
              <a:off x="5831626" y="5464234"/>
              <a:ext cx="265778" cy="337785"/>
            </a:xfrm>
            <a:prstGeom prst="chevron">
              <a:avLst>
                <a:gd name="adj" fmla="val 689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4" name="ïšḻïďê-Rectangle 2">
              <a:extLst>
                <a:ext uri="{FF2B5EF4-FFF2-40B4-BE49-F238E27FC236}">
                  <a16:creationId xmlns:a16="http://schemas.microsoft.com/office/drawing/2014/main" id="{FC603C6E-B1E9-4EED-BB9C-75D83F414988}"/>
                </a:ext>
              </a:extLst>
            </p:cNvPr>
            <p:cNvSpPr>
              <a:spLocks/>
            </p:cNvSpPr>
            <p:nvPr/>
          </p:nvSpPr>
          <p:spPr>
            <a:xfrm>
              <a:off x="1232038" y="4022776"/>
              <a:ext cx="2622152" cy="1684701"/>
            </a:xfrm>
            <a:prstGeom prst="rect">
              <a:avLst/>
            </a:prstGeom>
            <a:blipFill>
              <a:blip r:embed="rId3" cstate="screen">
                <a:extLst>
                  <a:ext uri="{28A0092B-C50C-407E-A947-70E740481C1C}">
                    <a14:useLocalDpi xmlns:a14="http://schemas.microsoft.com/office/drawing/2010/main"/>
                  </a:ext>
                </a:extLst>
              </a:blip>
              <a:srcRect/>
              <a:stretch>
                <a:fillRect/>
              </a:stretch>
            </a:blip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5" name="ïšḻïďê-Rectangle 2">
              <a:extLst>
                <a:ext uri="{FF2B5EF4-FFF2-40B4-BE49-F238E27FC236}">
                  <a16:creationId xmlns:a16="http://schemas.microsoft.com/office/drawing/2014/main" id="{EC7F0FC1-A20B-4A38-A18C-920772AB1106}"/>
                </a:ext>
              </a:extLst>
            </p:cNvPr>
            <p:cNvSpPr>
              <a:spLocks/>
            </p:cNvSpPr>
            <p:nvPr/>
          </p:nvSpPr>
          <p:spPr>
            <a:xfrm>
              <a:off x="8255094" y="1833100"/>
              <a:ext cx="2622152" cy="1684701"/>
            </a:xfrm>
            <a:prstGeom prst="rect">
              <a:avLst/>
            </a:prstGeom>
            <a:blipFill>
              <a:blip r:embed="rId4" cstate="screen">
                <a:extLst>
                  <a:ext uri="{28A0092B-C50C-407E-A947-70E740481C1C}">
                    <a14:useLocalDpi xmlns:a14="http://schemas.microsoft.com/office/drawing/2010/main"/>
                  </a:ext>
                </a:extLst>
              </a:blip>
              <a:srcRect/>
              <a:stretch>
                <a:fillRect/>
              </a:stretch>
            </a:blip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20" name="组合 19">
            <a:extLst>
              <a:ext uri="{FF2B5EF4-FFF2-40B4-BE49-F238E27FC236}">
                <a16:creationId xmlns:a16="http://schemas.microsoft.com/office/drawing/2014/main" id="{FF7CD887-4020-410A-B9FC-4D8CA7D200A9}"/>
              </a:ext>
            </a:extLst>
          </p:cNvPr>
          <p:cNvGrpSpPr/>
          <p:nvPr/>
        </p:nvGrpSpPr>
        <p:grpSpPr>
          <a:xfrm>
            <a:off x="4386199" y="3605118"/>
            <a:ext cx="3441113" cy="1227157"/>
            <a:chOff x="2009545" y="4838170"/>
            <a:chExt cx="3441113" cy="1227157"/>
          </a:xfrm>
        </p:grpSpPr>
        <p:sp>
          <p:nvSpPr>
            <p:cNvPr id="21" name="矩形 20">
              <a:extLst>
                <a:ext uri="{FF2B5EF4-FFF2-40B4-BE49-F238E27FC236}">
                  <a16:creationId xmlns:a16="http://schemas.microsoft.com/office/drawing/2014/main" id="{8A7C0E84-C4F5-4B4B-BD49-07D994917FC9}"/>
                </a:ext>
              </a:extLst>
            </p:cNvPr>
            <p:cNvSpPr/>
            <p:nvPr/>
          </p:nvSpPr>
          <p:spPr>
            <a:xfrm>
              <a:off x="2609114" y="4838170"/>
              <a:ext cx="2241974" cy="473206"/>
            </a:xfrm>
            <a:prstGeom prst="rect">
              <a:avLst/>
            </a:prstGeom>
          </p:spPr>
          <p:txBody>
            <a:bodyPr wrap="square">
              <a:spAutoFit/>
              <a:scene3d>
                <a:camera prst="orthographicFront"/>
                <a:lightRig rig="threePt" dir="t"/>
              </a:scene3d>
              <a:sp3d contourW="12700"/>
            </a:bodyPr>
            <a:lstStyle/>
            <a:p>
              <a:pPr algn="ctr">
                <a:lnSpc>
                  <a:spcPct val="150000"/>
                </a:lnSpc>
              </a:pPr>
              <a:r>
                <a:rPr lang="en-US" altLang="zh-CN" b="1" dirty="0">
                  <a:solidFill>
                    <a:schemeClr val="tx1">
                      <a:lumMod val="65000"/>
                      <a:lumOff val="35000"/>
                    </a:schemeClr>
                  </a:solidFill>
                  <a:cs typeface="+mn-ea"/>
                  <a:sym typeface="+mn-lt"/>
                </a:rPr>
                <a:t>Add title text</a:t>
              </a:r>
              <a:endParaRPr lang="zh-CN" altLang="en-US" b="1" dirty="0">
                <a:solidFill>
                  <a:schemeClr val="tx1">
                    <a:lumMod val="65000"/>
                    <a:lumOff val="35000"/>
                  </a:schemeClr>
                </a:solidFill>
                <a:cs typeface="+mn-ea"/>
                <a:sym typeface="+mn-lt"/>
              </a:endParaRPr>
            </a:p>
          </p:txBody>
        </p:sp>
        <p:sp>
          <p:nvSpPr>
            <p:cNvPr id="22" name="文本框 21">
              <a:extLst>
                <a:ext uri="{FF2B5EF4-FFF2-40B4-BE49-F238E27FC236}">
                  <a16:creationId xmlns:a16="http://schemas.microsoft.com/office/drawing/2014/main" id="{C2A00520-88A7-421B-A139-1F3C4E1C930E}"/>
                </a:ext>
              </a:extLst>
            </p:cNvPr>
            <p:cNvSpPr txBox="1"/>
            <p:nvPr/>
          </p:nvSpPr>
          <p:spPr>
            <a:xfrm>
              <a:off x="2009545" y="5280497"/>
              <a:ext cx="3441113" cy="784830"/>
            </a:xfrm>
            <a:prstGeom prst="rect">
              <a:avLst/>
            </a:prstGeom>
            <a:noFill/>
          </p:spPr>
          <p:txBody>
            <a:bodyPr wrap="square" rtlCol="0">
              <a:spAutoFit/>
              <a:scene3d>
                <a:camera prst="orthographicFront"/>
                <a:lightRig rig="threePt" dir="t"/>
              </a:scene3d>
              <a:sp3d contourW="12700"/>
            </a:bodyPr>
            <a:lstStyle/>
            <a:p>
              <a:pPr algn="ctr">
                <a:lnSpc>
                  <a:spcPct val="150000"/>
                </a:lnSpc>
              </a:pPr>
              <a:r>
                <a:rPr lang="en-US" altLang="zh-CN" sz="1000" dirty="0">
                  <a:solidFill>
                    <a:schemeClr val="bg1">
                      <a:lumMod val="50000"/>
                    </a:schemeClr>
                  </a:solidFill>
                  <a:cs typeface="+mn-ea"/>
                  <a:sym typeface="+mn-lt"/>
                </a:rPr>
                <a:t>The user can demonstrate on a projector or computer, or print the presentation and make it into a film to be used in a wider field</a:t>
              </a:r>
            </a:p>
          </p:txBody>
        </p:sp>
      </p:grpSp>
      <p:grpSp>
        <p:nvGrpSpPr>
          <p:cNvPr id="23" name="组合 22">
            <a:extLst>
              <a:ext uri="{FF2B5EF4-FFF2-40B4-BE49-F238E27FC236}">
                <a16:creationId xmlns:a16="http://schemas.microsoft.com/office/drawing/2014/main" id="{1A406471-8DDF-46FB-B6E9-8641D3553F2A}"/>
              </a:ext>
            </a:extLst>
          </p:cNvPr>
          <p:cNvGrpSpPr/>
          <p:nvPr/>
        </p:nvGrpSpPr>
        <p:grpSpPr>
          <a:xfrm>
            <a:off x="8875369" y="4128758"/>
            <a:ext cx="1900581" cy="1598135"/>
            <a:chOff x="2009545" y="4901670"/>
            <a:chExt cx="1900581" cy="1598135"/>
          </a:xfrm>
        </p:grpSpPr>
        <p:sp>
          <p:nvSpPr>
            <p:cNvPr id="24" name="矩形 23">
              <a:extLst>
                <a:ext uri="{FF2B5EF4-FFF2-40B4-BE49-F238E27FC236}">
                  <a16:creationId xmlns:a16="http://schemas.microsoft.com/office/drawing/2014/main" id="{FA242688-E2B3-4D7E-A5BA-6CE6CC9D58E7}"/>
                </a:ext>
              </a:extLst>
            </p:cNvPr>
            <p:cNvSpPr/>
            <p:nvPr/>
          </p:nvSpPr>
          <p:spPr>
            <a:xfrm>
              <a:off x="2009546" y="4901670"/>
              <a:ext cx="1900580" cy="456535"/>
            </a:xfrm>
            <a:prstGeom prst="rect">
              <a:avLst/>
            </a:prstGeom>
          </p:spPr>
          <p:txBody>
            <a:bodyPr wrap="square">
              <a:spAutoFit/>
              <a:scene3d>
                <a:camera prst="orthographicFront"/>
                <a:lightRig rig="threePt" dir="t"/>
              </a:scene3d>
              <a:sp3d contourW="12700"/>
            </a:bodyPr>
            <a:lstStyle/>
            <a:p>
              <a:pPr>
                <a:lnSpc>
                  <a:spcPct val="150000"/>
                </a:lnSpc>
              </a:pPr>
              <a:r>
                <a:rPr lang="en-US" altLang="zh-CN" b="1" dirty="0">
                  <a:solidFill>
                    <a:schemeClr val="tx1">
                      <a:lumMod val="65000"/>
                      <a:lumOff val="35000"/>
                    </a:schemeClr>
                  </a:solidFill>
                  <a:cs typeface="+mn-ea"/>
                  <a:sym typeface="+mn-lt"/>
                </a:rPr>
                <a:t>Add title text</a:t>
              </a:r>
              <a:endParaRPr lang="zh-CN" altLang="en-US" b="1" dirty="0">
                <a:solidFill>
                  <a:schemeClr val="tx1">
                    <a:lumMod val="65000"/>
                    <a:lumOff val="35000"/>
                  </a:schemeClr>
                </a:solidFill>
                <a:cs typeface="+mn-ea"/>
                <a:sym typeface="+mn-lt"/>
              </a:endParaRPr>
            </a:p>
          </p:txBody>
        </p:sp>
        <p:sp>
          <p:nvSpPr>
            <p:cNvPr id="25" name="文本框 24">
              <a:extLst>
                <a:ext uri="{FF2B5EF4-FFF2-40B4-BE49-F238E27FC236}">
                  <a16:creationId xmlns:a16="http://schemas.microsoft.com/office/drawing/2014/main" id="{CC52ADF4-018B-4A7F-B4DC-2E52C50A106E}"/>
                </a:ext>
              </a:extLst>
            </p:cNvPr>
            <p:cNvSpPr txBox="1"/>
            <p:nvPr/>
          </p:nvSpPr>
          <p:spPr>
            <a:xfrm>
              <a:off x="2009545" y="5280497"/>
              <a:ext cx="1900581" cy="1219308"/>
            </a:xfrm>
            <a:prstGeom prst="rect">
              <a:avLst/>
            </a:prstGeom>
            <a:noFill/>
          </p:spPr>
          <p:txBody>
            <a:bodyPr wrap="square" rtlCol="0">
              <a:spAutoFit/>
              <a:scene3d>
                <a:camera prst="orthographicFront"/>
                <a:lightRig rig="threePt" dir="t"/>
              </a:scene3d>
              <a:sp3d contourW="12700"/>
            </a:bodyPr>
            <a:lstStyle/>
            <a:p>
              <a:pPr>
                <a:lnSpc>
                  <a:spcPct val="150000"/>
                </a:lnSpc>
              </a:pPr>
              <a:r>
                <a:rPr lang="en-US" altLang="zh-CN" sz="1000" dirty="0">
                  <a:solidFill>
                    <a:schemeClr val="bg1">
                      <a:lumMod val="50000"/>
                    </a:schemeClr>
                  </a:solidFill>
                  <a:cs typeface="+mn-ea"/>
                  <a:sym typeface="+mn-lt"/>
                </a:rPr>
                <a:t>The user can demonstrate on a projector or computer, or print the presentation and make it into a film to be used in a wider field</a:t>
              </a:r>
            </a:p>
          </p:txBody>
        </p:sp>
      </p:grpSp>
      <p:grpSp>
        <p:nvGrpSpPr>
          <p:cNvPr id="26" name="组合 25">
            <a:extLst>
              <a:ext uri="{FF2B5EF4-FFF2-40B4-BE49-F238E27FC236}">
                <a16:creationId xmlns:a16="http://schemas.microsoft.com/office/drawing/2014/main" id="{210D44B2-C896-4F3A-812A-DBCACDD096EE}"/>
              </a:ext>
            </a:extLst>
          </p:cNvPr>
          <p:cNvGrpSpPr/>
          <p:nvPr/>
        </p:nvGrpSpPr>
        <p:grpSpPr>
          <a:xfrm>
            <a:off x="1556937" y="2259111"/>
            <a:ext cx="1900581" cy="1598135"/>
            <a:chOff x="2009545" y="4901670"/>
            <a:chExt cx="1900581" cy="1598135"/>
          </a:xfrm>
        </p:grpSpPr>
        <p:sp>
          <p:nvSpPr>
            <p:cNvPr id="27" name="矩形 26">
              <a:extLst>
                <a:ext uri="{FF2B5EF4-FFF2-40B4-BE49-F238E27FC236}">
                  <a16:creationId xmlns:a16="http://schemas.microsoft.com/office/drawing/2014/main" id="{6307F101-07CF-4227-A947-86324F2F52E4}"/>
                </a:ext>
              </a:extLst>
            </p:cNvPr>
            <p:cNvSpPr/>
            <p:nvPr/>
          </p:nvSpPr>
          <p:spPr>
            <a:xfrm>
              <a:off x="2060345" y="4901670"/>
              <a:ext cx="1849781" cy="456535"/>
            </a:xfrm>
            <a:prstGeom prst="rect">
              <a:avLst/>
            </a:prstGeom>
          </p:spPr>
          <p:txBody>
            <a:bodyPr wrap="square">
              <a:spAutoFit/>
              <a:scene3d>
                <a:camera prst="orthographicFront"/>
                <a:lightRig rig="threePt" dir="t"/>
              </a:scene3d>
              <a:sp3d contourW="12700"/>
            </a:bodyPr>
            <a:lstStyle/>
            <a:p>
              <a:pPr algn="r">
                <a:lnSpc>
                  <a:spcPct val="150000"/>
                </a:lnSpc>
              </a:pPr>
              <a:r>
                <a:rPr lang="en-US" altLang="zh-CN" b="1" dirty="0">
                  <a:solidFill>
                    <a:schemeClr val="tx1">
                      <a:lumMod val="65000"/>
                      <a:lumOff val="35000"/>
                    </a:schemeClr>
                  </a:solidFill>
                  <a:cs typeface="+mn-ea"/>
                  <a:sym typeface="+mn-lt"/>
                </a:rPr>
                <a:t>Add title text</a:t>
              </a:r>
              <a:endParaRPr lang="zh-CN" altLang="en-US" b="1" dirty="0">
                <a:solidFill>
                  <a:schemeClr val="tx1">
                    <a:lumMod val="65000"/>
                    <a:lumOff val="35000"/>
                  </a:schemeClr>
                </a:solidFill>
                <a:cs typeface="+mn-ea"/>
                <a:sym typeface="+mn-lt"/>
              </a:endParaRPr>
            </a:p>
          </p:txBody>
        </p:sp>
        <p:sp>
          <p:nvSpPr>
            <p:cNvPr id="28" name="文本框 27">
              <a:extLst>
                <a:ext uri="{FF2B5EF4-FFF2-40B4-BE49-F238E27FC236}">
                  <a16:creationId xmlns:a16="http://schemas.microsoft.com/office/drawing/2014/main" id="{2BC973C0-D195-4433-8FF8-EF93D4DD94D3}"/>
                </a:ext>
              </a:extLst>
            </p:cNvPr>
            <p:cNvSpPr txBox="1"/>
            <p:nvPr/>
          </p:nvSpPr>
          <p:spPr>
            <a:xfrm>
              <a:off x="2009545" y="5280497"/>
              <a:ext cx="1900581" cy="1219308"/>
            </a:xfrm>
            <a:prstGeom prst="rect">
              <a:avLst/>
            </a:prstGeom>
            <a:noFill/>
          </p:spPr>
          <p:txBody>
            <a:bodyPr wrap="square" rtlCol="0">
              <a:spAutoFit/>
              <a:scene3d>
                <a:camera prst="orthographicFront"/>
                <a:lightRig rig="threePt" dir="t"/>
              </a:scene3d>
              <a:sp3d contourW="12700"/>
            </a:bodyPr>
            <a:lstStyle/>
            <a:p>
              <a:pPr algn="r">
                <a:lnSpc>
                  <a:spcPct val="150000"/>
                </a:lnSpc>
              </a:pPr>
              <a:r>
                <a:rPr lang="en-US" altLang="zh-CN" sz="1000" dirty="0">
                  <a:solidFill>
                    <a:schemeClr val="bg1">
                      <a:lumMod val="50000"/>
                    </a:schemeClr>
                  </a:solidFill>
                  <a:cs typeface="+mn-ea"/>
                  <a:sym typeface="+mn-lt"/>
                </a:rPr>
                <a:t>The user can demonstrate on a projector or computer, or print the presentation and make it into a film to be used in a wider field</a:t>
              </a:r>
            </a:p>
          </p:txBody>
        </p:sp>
      </p:grpSp>
      <p:sp>
        <p:nvSpPr>
          <p:cNvPr id="18" name="文本框 17">
            <a:extLst>
              <a:ext uri="{FF2B5EF4-FFF2-40B4-BE49-F238E27FC236}">
                <a16:creationId xmlns:a16="http://schemas.microsoft.com/office/drawing/2014/main" id="{1693D05D-8844-44E0-B856-AE4343FF39F8}"/>
              </a:ext>
            </a:extLst>
          </p:cNvPr>
          <p:cNvSpPr txBox="1"/>
          <p:nvPr/>
        </p:nvSpPr>
        <p:spPr>
          <a:xfrm>
            <a:off x="4134905" y="417749"/>
            <a:ext cx="3927406" cy="584775"/>
          </a:xfrm>
          <a:prstGeom prst="rect">
            <a:avLst/>
          </a:prstGeom>
          <a:noFill/>
        </p:spPr>
        <p:txBody>
          <a:bodyPr wrap="square" rtlCol="0">
            <a:spAutoFit/>
            <a:scene3d>
              <a:camera prst="orthographicFront"/>
              <a:lightRig rig="threePt" dir="t"/>
            </a:scene3d>
            <a:sp3d contourW="12700"/>
          </a:bodyPr>
          <a:lstStyle/>
          <a:p>
            <a:pPr algn="ctr"/>
            <a:r>
              <a:rPr lang="en-US" altLang="zh-CN" sz="3200" b="1" dirty="0">
                <a:blipFill dpi="0" rotWithShape="1">
                  <a:blip r:embed="rId5"/>
                  <a:srcRect/>
                  <a:tile tx="0" ty="0" sx="100000" sy="100000" flip="none" algn="tl"/>
                </a:blipFill>
                <a:cs typeface="+mn-ea"/>
                <a:sym typeface="+mn-lt"/>
              </a:rPr>
              <a:t>Add title text</a:t>
            </a:r>
            <a:endParaRPr lang="zh-CN" altLang="en-US" sz="3200" b="1" dirty="0">
              <a:blipFill dpi="0" rotWithShape="1">
                <a:blip r:embed="rId5"/>
                <a:srcRect/>
                <a:tile tx="0" ty="0" sx="100000" sy="100000" flip="none" algn="tl"/>
              </a:blipFill>
              <a:cs typeface="+mn-ea"/>
              <a:sym typeface="+mn-lt"/>
            </a:endParaRPr>
          </a:p>
        </p:txBody>
      </p:sp>
      <p:sp>
        <p:nvSpPr>
          <p:cNvPr id="19" name="文本框 18">
            <a:extLst>
              <a:ext uri="{FF2B5EF4-FFF2-40B4-BE49-F238E27FC236}">
                <a16:creationId xmlns:a16="http://schemas.microsoft.com/office/drawing/2014/main" id="{34D82B28-FFCF-485A-AEED-818944373370}"/>
              </a:ext>
            </a:extLst>
          </p:cNvPr>
          <p:cNvSpPr txBox="1"/>
          <p:nvPr/>
        </p:nvSpPr>
        <p:spPr>
          <a:xfrm>
            <a:off x="3805686" y="1090201"/>
            <a:ext cx="4633464" cy="276999"/>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bg1">
                    <a:lumMod val="75000"/>
                  </a:schemeClr>
                </a:solidFill>
                <a:cs typeface="+mn-ea"/>
                <a:sym typeface="+mn-lt"/>
              </a:rPr>
              <a:t>Click here to add content, content to match the title. </a:t>
            </a:r>
          </a:p>
        </p:txBody>
      </p:sp>
      <p:cxnSp>
        <p:nvCxnSpPr>
          <p:cNvPr id="29" name="直接连接符 28">
            <a:extLst>
              <a:ext uri="{FF2B5EF4-FFF2-40B4-BE49-F238E27FC236}">
                <a16:creationId xmlns:a16="http://schemas.microsoft.com/office/drawing/2014/main" id="{D71E1620-E284-4C12-A08A-49766A947A53}"/>
              </a:ext>
            </a:extLst>
          </p:cNvPr>
          <p:cNvCxnSpPr>
            <a:cxnSpLocks/>
          </p:cNvCxnSpPr>
          <p:nvPr/>
        </p:nvCxnSpPr>
        <p:spPr>
          <a:xfrm>
            <a:off x="5935784" y="1040624"/>
            <a:ext cx="320432" cy="0"/>
          </a:xfrm>
          <a:prstGeom prst="line">
            <a:avLst/>
          </a:prstGeom>
          <a:ln w="28575">
            <a:solidFill>
              <a:srgbClr val="AB32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262365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0-#ppt_w/2"/>
                                          </p:val>
                                        </p:tav>
                                        <p:tav tm="100000">
                                          <p:val>
                                            <p:strVal val="#ppt_x"/>
                                          </p:val>
                                        </p:tav>
                                      </p:tavLst>
                                    </p:anim>
                                    <p:anim calcmode="lin" valueType="num">
                                      <p:cBhvr additive="base">
                                        <p:cTn id="14" dur="500" fill="hold"/>
                                        <p:tgtEl>
                                          <p:spTgt spid="26"/>
                                        </p:tgtEl>
                                        <p:attrNameLst>
                                          <p:attrName>ppt_y</p:attrName>
                                        </p:attrNameLst>
                                      </p:cBhvr>
                                      <p:tavLst>
                                        <p:tav tm="0">
                                          <p:val>
                                            <p:strVal val="#ppt_y"/>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1+#ppt_w/2"/>
                                          </p:val>
                                        </p:tav>
                                        <p:tav tm="100000">
                                          <p:val>
                                            <p:strVal val="#ppt_x"/>
                                          </p:val>
                                        </p:tav>
                                      </p:tavLst>
                                    </p:anim>
                                    <p:anim calcmode="lin" valueType="num">
                                      <p:cBhvr additive="base">
                                        <p:cTn id="22"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E62AF8E-582C-4AB3-AC49-3AD0310794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flipV="1">
            <a:off x="-2" y="-749"/>
            <a:ext cx="12192001" cy="6859491"/>
          </a:xfrm>
          <a:prstGeom prst="rect">
            <a:avLst/>
          </a:prstGeom>
        </p:spPr>
      </p:pic>
      <p:sp>
        <p:nvSpPr>
          <p:cNvPr id="4" name="矩形 3">
            <a:extLst>
              <a:ext uri="{FF2B5EF4-FFF2-40B4-BE49-F238E27FC236}">
                <a16:creationId xmlns:a16="http://schemas.microsoft.com/office/drawing/2014/main" id="{176328E5-0336-4F05-974A-1DBFC2B801EF}"/>
              </a:ext>
            </a:extLst>
          </p:cNvPr>
          <p:cNvSpPr/>
          <p:nvPr/>
        </p:nvSpPr>
        <p:spPr>
          <a:xfrm>
            <a:off x="3323707" y="2841366"/>
            <a:ext cx="1175268" cy="1175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dirty="0">
                <a:solidFill>
                  <a:srgbClr val="000846"/>
                </a:solidFill>
                <a:cs typeface="+mn-ea"/>
                <a:sym typeface="+mn-lt"/>
              </a:rPr>
              <a:t>2</a:t>
            </a:r>
            <a:endParaRPr lang="zh-CN" altLang="en-US" sz="6600" b="1" dirty="0">
              <a:solidFill>
                <a:srgbClr val="000846"/>
              </a:solidFill>
              <a:cs typeface="+mn-ea"/>
              <a:sym typeface="+mn-lt"/>
            </a:endParaRPr>
          </a:p>
        </p:txBody>
      </p:sp>
      <p:grpSp>
        <p:nvGrpSpPr>
          <p:cNvPr id="5" name="组合 4">
            <a:extLst>
              <a:ext uri="{FF2B5EF4-FFF2-40B4-BE49-F238E27FC236}">
                <a16:creationId xmlns:a16="http://schemas.microsoft.com/office/drawing/2014/main" id="{DC01D3D8-9411-435A-93D9-CC0198338295}"/>
              </a:ext>
            </a:extLst>
          </p:cNvPr>
          <p:cNvGrpSpPr/>
          <p:nvPr/>
        </p:nvGrpSpPr>
        <p:grpSpPr>
          <a:xfrm>
            <a:off x="4945061" y="2831553"/>
            <a:ext cx="3754439" cy="1060610"/>
            <a:chOff x="2741784" y="2140553"/>
            <a:chExt cx="3754439" cy="1060610"/>
          </a:xfrm>
        </p:grpSpPr>
        <p:sp>
          <p:nvSpPr>
            <p:cNvPr id="6" name="文本框 5">
              <a:extLst>
                <a:ext uri="{FF2B5EF4-FFF2-40B4-BE49-F238E27FC236}">
                  <a16:creationId xmlns:a16="http://schemas.microsoft.com/office/drawing/2014/main" id="{6E6140F7-3765-4277-BD46-C839AD661A8F}"/>
                </a:ext>
              </a:extLst>
            </p:cNvPr>
            <p:cNvSpPr txBox="1"/>
            <p:nvPr/>
          </p:nvSpPr>
          <p:spPr>
            <a:xfrm>
              <a:off x="2741784" y="2140553"/>
              <a:ext cx="2995613" cy="584775"/>
            </a:xfrm>
            <a:prstGeom prst="rect">
              <a:avLst/>
            </a:prstGeom>
            <a:noFill/>
          </p:spPr>
          <p:txBody>
            <a:bodyPr wrap="square" rtlCol="0">
              <a:spAutoFit/>
              <a:scene3d>
                <a:camera prst="orthographicFront"/>
                <a:lightRig rig="threePt" dir="t"/>
              </a:scene3d>
              <a:sp3d contourW="12700"/>
            </a:bodyPr>
            <a:lstStyle/>
            <a:p>
              <a:r>
                <a:rPr lang="en-US" altLang="zh-CN" sz="3200" b="1" dirty="0">
                  <a:solidFill>
                    <a:schemeClr val="bg1"/>
                  </a:solidFill>
                  <a:cs typeface="+mn-ea"/>
                  <a:sym typeface="+mn-lt"/>
                </a:rPr>
                <a:t>Add title text</a:t>
              </a:r>
              <a:endParaRPr lang="zh-CN" altLang="en-US" sz="3200" b="1" dirty="0">
                <a:solidFill>
                  <a:schemeClr val="bg1"/>
                </a:solidFill>
                <a:cs typeface="+mn-ea"/>
                <a:sym typeface="+mn-lt"/>
              </a:endParaRPr>
            </a:p>
          </p:txBody>
        </p:sp>
        <p:sp>
          <p:nvSpPr>
            <p:cNvPr id="7" name="文本框 6">
              <a:extLst>
                <a:ext uri="{FF2B5EF4-FFF2-40B4-BE49-F238E27FC236}">
                  <a16:creationId xmlns:a16="http://schemas.microsoft.com/office/drawing/2014/main" id="{D23A9C3D-92DF-40F6-A93A-F9A88B67FC96}"/>
                </a:ext>
              </a:extLst>
            </p:cNvPr>
            <p:cNvSpPr txBox="1"/>
            <p:nvPr/>
          </p:nvSpPr>
          <p:spPr>
            <a:xfrm>
              <a:off x="2741785" y="2915828"/>
              <a:ext cx="3754438" cy="285335"/>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solidFill>
                  <a:cs typeface="+mn-ea"/>
                  <a:sym typeface="+mn-lt"/>
                </a:rPr>
                <a:t>Click here to add content, content to match the title. </a:t>
              </a:r>
            </a:p>
          </p:txBody>
        </p:sp>
      </p:grpSp>
      <p:cxnSp>
        <p:nvCxnSpPr>
          <p:cNvPr id="8" name="直接连接符 7">
            <a:extLst>
              <a:ext uri="{FF2B5EF4-FFF2-40B4-BE49-F238E27FC236}">
                <a16:creationId xmlns:a16="http://schemas.microsoft.com/office/drawing/2014/main" id="{A2F25025-45A3-485F-B9F7-57D067A68D8D}"/>
              </a:ext>
            </a:extLst>
          </p:cNvPr>
          <p:cNvCxnSpPr>
            <a:cxnSpLocks/>
          </p:cNvCxnSpPr>
          <p:nvPr/>
        </p:nvCxnSpPr>
        <p:spPr>
          <a:xfrm>
            <a:off x="5070475" y="3517928"/>
            <a:ext cx="4635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426348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42" presetClass="path" presetSubtype="0" fill="hold" nodeType="withEffect">
                                  <p:stCondLst>
                                    <p:cond delay="0"/>
                                  </p:stCondLst>
                                  <p:childTnLst>
                                    <p:animMotion origin="layout" path="M 0.04622 -1.85185E-6 L 4.79167E-6 -1.85185E-6 " pathEditMode="relative" rAng="0" ptsTypes="AA">
                                      <p:cBhvr>
                                        <p:cTn id="9" dur="750" fill="hold"/>
                                        <p:tgtEl>
                                          <p:spTgt spid="5"/>
                                        </p:tgtEl>
                                        <p:attrNameLst>
                                          <p:attrName>ppt_x</p:attrName>
                                          <p:attrName>ppt_y</p:attrName>
                                        </p:attrNameLst>
                                      </p:cBhvr>
                                      <p:rCtr x="-2318" y="0"/>
                                    </p:animMotion>
                                  </p:childTnLst>
                                </p:cTn>
                              </p:par>
                              <p:par>
                                <p:cTn id="10" presetID="31"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750" fill="hold"/>
                                        <p:tgtEl>
                                          <p:spTgt spid="4"/>
                                        </p:tgtEl>
                                        <p:attrNameLst>
                                          <p:attrName>ppt_w</p:attrName>
                                        </p:attrNameLst>
                                      </p:cBhvr>
                                      <p:tavLst>
                                        <p:tav tm="0">
                                          <p:val>
                                            <p:fltVal val="0"/>
                                          </p:val>
                                        </p:tav>
                                        <p:tav tm="100000">
                                          <p:val>
                                            <p:strVal val="#ppt_w"/>
                                          </p:val>
                                        </p:tav>
                                      </p:tavLst>
                                    </p:anim>
                                    <p:anim calcmode="lin" valueType="num">
                                      <p:cBhvr>
                                        <p:cTn id="13" dur="750" fill="hold"/>
                                        <p:tgtEl>
                                          <p:spTgt spid="4"/>
                                        </p:tgtEl>
                                        <p:attrNameLst>
                                          <p:attrName>ppt_h</p:attrName>
                                        </p:attrNameLst>
                                      </p:cBhvr>
                                      <p:tavLst>
                                        <p:tav tm="0">
                                          <p:val>
                                            <p:fltVal val="0"/>
                                          </p:val>
                                        </p:tav>
                                        <p:tav tm="100000">
                                          <p:val>
                                            <p:strVal val="#ppt_h"/>
                                          </p:val>
                                        </p:tav>
                                      </p:tavLst>
                                    </p:anim>
                                    <p:anim calcmode="lin" valueType="num">
                                      <p:cBhvr>
                                        <p:cTn id="14" dur="750" fill="hold"/>
                                        <p:tgtEl>
                                          <p:spTgt spid="4"/>
                                        </p:tgtEl>
                                        <p:attrNameLst>
                                          <p:attrName>style.rotation</p:attrName>
                                        </p:attrNameLst>
                                      </p:cBhvr>
                                      <p:tavLst>
                                        <p:tav tm="0">
                                          <p:val>
                                            <p:fltVal val="90"/>
                                          </p:val>
                                        </p:tav>
                                        <p:tav tm="100000">
                                          <p:val>
                                            <p:fltVal val="0"/>
                                          </p:val>
                                        </p:tav>
                                      </p:tavLst>
                                    </p:anim>
                                    <p:animEffect transition="in" filter="fade">
                                      <p:cBhvr>
                                        <p:cTn id="15" dur="750"/>
                                        <p:tgtEl>
                                          <p:spTgt spid="4"/>
                                        </p:tgtEl>
                                      </p:cBhvr>
                                    </p:animEffect>
                                  </p:childTnLst>
                                </p:cTn>
                              </p:par>
                            </p:childTnLst>
                          </p:cTn>
                        </p:par>
                        <p:par>
                          <p:cTn id="16" fill="hold">
                            <p:stCondLst>
                              <p:cond delay="7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KSO_WM_UNIT_VALUE" val="118*355"/>
  <p:tag name="KSO_WM_UNIT_HIGHLIGHT" val="0"/>
  <p:tag name="KSO_WM_UNIT_COMPATIBLE" val="0"/>
  <p:tag name="KSO_WM_UNIT_DIAGRAM_ISNUMVISUAL" val="0"/>
  <p:tag name="KSO_WM_UNIT_DIAGRAM_ISREFERUNIT" val="0"/>
  <p:tag name="KSO_WM_UNIT_PLACING_PICTURE_MD4" val="F5C0D53400C002D2342BD126CE04B586"/>
  <p:tag name="KSO_WM_UNIT_TYPE" val="j"/>
  <p:tag name="KSO_WM_UNIT_INDEX" val="1"/>
  <p:tag name="KSO_WM_UNIT_ID" val="custom20202590_1*j*1"/>
  <p:tag name="KSO_WM_TEMPLATE_CATEGORY" val="custom"/>
  <p:tag name="KSO_WM_TEMPLATE_INDEX" val="20202590"/>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ISLIDE.DIAGRAM" val="dc9e03e1-b0d4-4c47-ba83-33f412786f52"/>
</p:tagLst>
</file>

<file path=ppt/tags/tag4.xml><?xml version="1.0" encoding="utf-8"?>
<p:tagLst xmlns:a="http://schemas.openxmlformats.org/drawingml/2006/main" xmlns:r="http://schemas.openxmlformats.org/officeDocument/2006/relationships" xmlns:p="http://schemas.openxmlformats.org/presentationml/2006/main">
  <p:tag name="KSO_WM_UNIT_VALUE" val="118*355"/>
  <p:tag name="KSO_WM_UNIT_HIGHLIGHT" val="0"/>
  <p:tag name="KSO_WM_UNIT_COMPATIBLE" val="0"/>
  <p:tag name="KSO_WM_UNIT_DIAGRAM_ISNUMVISUAL" val="0"/>
  <p:tag name="KSO_WM_UNIT_DIAGRAM_ISREFERUNIT" val="0"/>
  <p:tag name="KSO_WM_UNIT_PLACING_PICTURE_MD4" val="F5C0D53400C002D2342BD126CE04B586"/>
  <p:tag name="KSO_WM_UNIT_TYPE" val="j"/>
  <p:tag name="KSO_WM_UNIT_INDEX" val="1"/>
  <p:tag name="KSO_WM_UNIT_ID" val="custom20202590_1*j*1"/>
  <p:tag name="KSO_WM_TEMPLATE_CATEGORY" val="custom"/>
  <p:tag name="KSO_WM_TEMPLATE_INDEX" val="20202590"/>
  <p:tag name="KSO_WM_UNIT_LAYERLEVEL" val="1"/>
  <p:tag name="KSO_WM_TAG_VERSION" val="1.0"/>
  <p:tag name="KSO_WM_BEAUTIFY_FLAG" val="#wm#"/>
</p:tagLst>
</file>

<file path=ppt/theme/theme1.xml><?xml version="1.0" encoding="utf-8"?>
<a:theme xmlns:a="http://schemas.openxmlformats.org/drawingml/2006/main" name="www.freeppt7.com">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sfgzpjdd">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480</TotalTime>
  <Words>1922</Words>
  <Application>Microsoft Office PowerPoint</Application>
  <PresentationFormat>宽屏</PresentationFormat>
  <Paragraphs>216</Paragraphs>
  <Slides>25</Slides>
  <Notes>25</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25</vt:i4>
      </vt:variant>
    </vt:vector>
  </HeadingPairs>
  <TitlesOfParts>
    <vt:vector size="31" baseType="lpstr">
      <vt:lpstr>等线</vt:lpstr>
      <vt:lpstr>微软雅黑</vt:lpstr>
      <vt:lpstr>Arial</vt:lpstr>
      <vt:lpstr>Calibri</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炫彩</dc:title>
  <dc:creator>第一PPT</dc:creator>
  <cp:keywords>www.1ppt.com</cp:keywords>
  <dc:description>www.1ppt.com</dc:description>
  <cp:lastModifiedBy>之灵</cp:lastModifiedBy>
  <cp:revision>71</cp:revision>
  <dcterms:created xsi:type="dcterms:W3CDTF">2017-08-18T03:02:00Z</dcterms:created>
  <dcterms:modified xsi:type="dcterms:W3CDTF">2022-10-05T09:31:16Z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