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96762" tIns="48381" rIns="96762" bIns="483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lIns="96762" tIns="48381" rIns="96762" bIns="483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823246" y="3734690"/>
            <a:ext cx="820098" cy="244347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精美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            </a:t>
            </a:r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www.1ppt.com/ziti/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工作总结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www.1ppt.com/xiazai/zongjie/ </a:t>
            </a:r>
            <a:r>
              <a:rPr lang="zh-CN" altLang="en-US" sz="100" dirty="0">
                <a:solidFill>
                  <a:schemeClr val="bg1"/>
                </a:solidFill>
              </a:rPr>
              <a:t>工作计划：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www.1ppt.com/xiazai/jihua/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商务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www.1ppt.com/moban/shangwu/  </a:t>
            </a:r>
            <a:r>
              <a:rPr lang="zh-CN" altLang="en-US" sz="100" dirty="0">
                <a:solidFill>
                  <a:schemeClr val="bg1"/>
                </a:solidFill>
              </a:rPr>
              <a:t>个人简历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www.1ppt.com/xiazai/jianli/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毕业答辩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www.1ppt.com/xiazai/dabian/  </a:t>
            </a:r>
            <a:r>
              <a:rPr lang="zh-CN" altLang="en-US" sz="100" dirty="0">
                <a:solidFill>
                  <a:schemeClr val="bg1"/>
                </a:solidFill>
              </a:rPr>
              <a:t>工作汇报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www.1ppt.com/xiazai/huibao/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  <a:prstGeom prst="rect">
            <a:avLst/>
          </a:prstGeom>
        </p:spPr>
        <p:txBody>
          <a:bodyPr lIns="96762" tIns="48381" rIns="96762" bIns="48381"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  <a:prstGeom prst="rect">
            <a:avLst/>
          </a:prstGeom>
        </p:spPr>
        <p:txBody>
          <a:bodyPr lIns="96762" tIns="48381" rIns="96762" bIns="48381"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  <a:prstGeom prst="rect">
            <a:avLst/>
          </a:prstGeom>
        </p:spPr>
        <p:txBody>
          <a:bodyPr lIns="96762" tIns="48381" rIns="96762" bIns="48381"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  <a:prstGeom prst="rect">
            <a:avLst/>
          </a:prstGeom>
        </p:spPr>
        <p:txBody>
          <a:bodyPr lIns="96762" tIns="48381" rIns="96762" bIns="48381"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  <a:prstGeom prst="rect">
            <a:avLst/>
          </a:prstGeom>
        </p:spPr>
        <p:txBody>
          <a:bodyPr lIns="96762" tIns="48381" rIns="96762" bIns="48381"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 lIns="96762" tIns="48381" rIns="96762" bIns="48381"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530820CF-B880-4189-942D-D702A7CBA730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lIns="96762" tIns="48381" rIns="96762" bIns="48381"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AA555C8-1071-4ED8-6ED4-391D6130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725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2A992B-E585-24DB-39B5-A8B3A0C3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725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AE58D9-E7D1-7E3E-B6DD-CFBD1CEDE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725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12A1DB-4B53-0634-77C1-02F0FAD08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725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76C6F27-4EA3-BFC0-D226-5D68C36B5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021C96-F8FD-3F76-1844-87ABC4B0A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"/>
            <a:ext cx="12190413" cy="68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7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66A196-7400-BA2E-F198-8B5F519FC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7468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PPT背景图片</dc:title>
  <dc:creator>第一PPT</dc:creator>
  <cp:keywords>www.1ppt.com</cp:keywords>
  <dc:description>www.1ppt.com</dc:description>
  <cp:lastModifiedBy>之灵</cp:lastModifiedBy>
  <cp:revision>8</cp:revision>
  <dcterms:created xsi:type="dcterms:W3CDTF">2019-12-24T09:15:27Z</dcterms:created>
  <dcterms:modified xsi:type="dcterms:W3CDTF">2022-10-05T10:06:44Z</dcterms:modified>
</cp:coreProperties>
</file>