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7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8.xml" ContentType="application/vnd.openxmlformats-officedocument.presentationml.notesSlide+xml"/>
  <Override PartName="/ppt/tags/tag42.xml" ContentType="application/vnd.openxmlformats-officedocument.presentationml.tags+xml"/>
  <Override PartName="/ppt/notesSlides/notesSlide9.xml" ContentType="application/vnd.openxmlformats-officedocument.presentationml.notesSlide+xml"/>
  <Override PartName="/ppt/tags/tag43.xml" ContentType="application/vnd.openxmlformats-officedocument.presentationml.tags+xml"/>
  <Override PartName="/ppt/notesSlides/notesSlide10.xml" ContentType="application/vnd.openxmlformats-officedocument.presentationml.notesSlide+xml"/>
  <Override PartName="/ppt/tags/tag44.xml" ContentType="application/vnd.openxmlformats-officedocument.presentationml.tags+xml"/>
  <Override PartName="/ppt/notesSlides/notesSlide11.xml" ContentType="application/vnd.openxmlformats-officedocument.presentationml.notesSlide+xml"/>
  <Override PartName="/ppt/tags/tag45.xml" ContentType="application/vnd.openxmlformats-officedocument.presentationml.tags+xml"/>
  <Override PartName="/ppt/notesSlides/notesSlide12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3.xml" ContentType="application/vnd.openxmlformats-officedocument.presentationml.notesSlide+xml"/>
  <Override PartName="/ppt/tags/tag48.xml" ContentType="application/vnd.openxmlformats-officedocument.presentationml.tags+xml"/>
  <Override PartName="/ppt/notesSlides/notesSlide14.xml" ContentType="application/vnd.openxmlformats-officedocument.presentationml.notesSlide+xml"/>
  <Override PartName="/ppt/tags/tag49.xml" ContentType="application/vnd.openxmlformats-officedocument.presentationml.tags+xml"/>
  <Override PartName="/ppt/notesSlides/notesSlide15.xml" ContentType="application/vnd.openxmlformats-officedocument.presentationml.notesSlide+xml"/>
  <Override PartName="/ppt/tags/tag50.xml" ContentType="application/vnd.openxmlformats-officedocument.presentationml.tags+xml"/>
  <Override PartName="/ppt/notesSlides/notesSlide16.xml" ContentType="application/vnd.openxmlformats-officedocument.presentationml.notesSlide+xml"/>
  <Override PartName="/ppt/tags/tag51.xml" ContentType="application/vnd.openxmlformats-officedocument.presentationml.tags+xml"/>
  <Override PartName="/ppt/notesSlides/notesSlide17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8.xml" ContentType="application/vnd.openxmlformats-officedocument.presentationml.notesSlide+xml"/>
  <Override PartName="/ppt/tags/tag54.xml" ContentType="application/vnd.openxmlformats-officedocument.presentationml.tags+xml"/>
  <Override PartName="/ppt/notesSlides/notesSlide19.xml" ContentType="application/vnd.openxmlformats-officedocument.presentationml.notesSlide+xml"/>
  <Override PartName="/ppt/tags/tag55.xml" ContentType="application/vnd.openxmlformats-officedocument.presentationml.tags+xml"/>
  <Override PartName="/ppt/notesSlides/notesSlide20.xml" ContentType="application/vnd.openxmlformats-officedocument.presentationml.notesSlide+xml"/>
  <Override PartName="/ppt/tags/tag56.xml" ContentType="application/vnd.openxmlformats-officedocument.presentationml.tags+xml"/>
  <Override PartName="/ppt/notesSlides/notesSlide21.xml" ContentType="application/vnd.openxmlformats-officedocument.presentationml.notesSlide+xml"/>
  <Override PartName="/ppt/tags/tag57.xml" ContentType="application/vnd.openxmlformats-officedocument.presentationml.tags+xml"/>
  <Override PartName="/ppt/notesSlides/notesSlide22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7"/>
  </p:notesMasterIdLst>
  <p:sldIdLst>
    <p:sldId id="643" r:id="rId3"/>
    <p:sldId id="644" r:id="rId4"/>
    <p:sldId id="645" r:id="rId5"/>
    <p:sldId id="646" r:id="rId6"/>
    <p:sldId id="2007577206" r:id="rId7"/>
    <p:sldId id="2007577207" r:id="rId8"/>
    <p:sldId id="2007577208" r:id="rId9"/>
    <p:sldId id="2007577209" r:id="rId10"/>
    <p:sldId id="2007577210" r:id="rId11"/>
    <p:sldId id="2007577211" r:id="rId12"/>
    <p:sldId id="2007577212" r:id="rId13"/>
    <p:sldId id="2007577213" r:id="rId14"/>
    <p:sldId id="2007577214" r:id="rId15"/>
    <p:sldId id="2007577215" r:id="rId16"/>
    <p:sldId id="2007577216" r:id="rId17"/>
    <p:sldId id="2007577217" r:id="rId18"/>
    <p:sldId id="2007577218" r:id="rId19"/>
    <p:sldId id="2007577219" r:id="rId20"/>
    <p:sldId id="2007577220" r:id="rId21"/>
    <p:sldId id="2007577221" r:id="rId22"/>
    <p:sldId id="2007577222" r:id="rId23"/>
    <p:sldId id="2007577223" r:id="rId24"/>
    <p:sldId id="2007577224" r:id="rId25"/>
    <p:sldId id="2007577225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6FA8"/>
    <a:srgbClr val="4EA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44" autoAdjust="0"/>
    <p:restoredTop sz="94333" autoAdjust="0"/>
  </p:normalViewPr>
  <p:slideViewPr>
    <p:cSldViewPr snapToGrid="0">
      <p:cViewPr varScale="1">
        <p:scale>
          <a:sx n="73" d="100"/>
          <a:sy n="73" d="100"/>
        </p:scale>
        <p:origin x="60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5295B3-C6C3-44BD-9BD1-01DBEF751B04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E6FCE-CD51-4EC7-86D1-139CB41FA3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1934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E6FCE-CD51-4EC7-86D1-139CB41FA35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1111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E6FCE-CD51-4EC7-86D1-139CB41FA35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5278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E6FCE-CD51-4EC7-86D1-139CB41FA35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65520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E6FCE-CD51-4EC7-86D1-139CB41FA35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48598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E6FCE-CD51-4EC7-86D1-139CB41FA35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70441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E6FCE-CD51-4EC7-86D1-139CB41FA35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65447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E6FCE-CD51-4EC7-86D1-139CB41FA35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09070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E6FCE-CD51-4EC7-86D1-139CB41FA35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29254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E6FCE-CD51-4EC7-86D1-139CB41FA35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93154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E6FCE-CD51-4EC7-86D1-139CB41FA35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8427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E6FCE-CD51-4EC7-86D1-139CB41FA35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1007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E6FCE-CD51-4EC7-86D1-139CB41FA35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81678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E6FCE-CD51-4EC7-86D1-139CB41FA35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80264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E6FCE-CD51-4EC7-86D1-139CB41FA35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64509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E6FCE-CD51-4EC7-86D1-139CB41FA35D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58614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E6FCE-CD51-4EC7-86D1-139CB41FA35D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96090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E6FCE-CD51-4EC7-86D1-139CB41FA35D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3253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E6FCE-CD51-4EC7-86D1-139CB41FA35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4254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E6FCE-CD51-4EC7-86D1-139CB41FA35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9335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E6FCE-CD51-4EC7-86D1-139CB41FA35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410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E6FCE-CD51-4EC7-86D1-139CB41FA35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8427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E6FCE-CD51-4EC7-86D1-139CB41FA35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808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E6FCE-CD51-4EC7-86D1-139CB41FA35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38666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E6FCE-CD51-4EC7-86D1-139CB41FA35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5127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762535-7020-40B2-8E70-06EEEF478E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D92D4B3-8FDC-44F8-98A3-9B98144F3A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F264114-BB78-4B69-92C2-ACCFDE5EA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1771-98AB-439E-ABBA-711746121E66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9B1512-D297-4939-89C4-8DD127682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8962343-E8E1-4056-80D8-DF724D166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52A2-71EA-4EE7-B55C-E52BE95B86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525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0BCEB7-F580-4D19-B87D-E8E2086D0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7851A10-5155-49CA-B005-E7E40E7995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C024A5E-6740-42A8-833C-EDC15A41D3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E62EEC2-FA4C-4ADF-9080-D65DC30D3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1771-98AB-439E-ABBA-711746121E66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00FEED5-E2AE-4908-818A-468708137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9C2BCCE-7D37-4F2B-B52E-02C6BC4B0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52A2-71EA-4EE7-B55C-E52BE95B86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557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46643-C4ED-4294-8461-6C6DE73E2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B133748-0546-4BB2-943E-94AB444B9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E926ECD-A5DB-4A44-A6D9-217FDC6AC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1771-98AB-439E-ABBA-711746121E66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0F225BA-EBAC-4340-B00B-DF6CEAD08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EDC9F35-F4B6-4DBC-9107-B658B2449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52A2-71EA-4EE7-B55C-E52BE95B86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949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EC9F5EA-28CD-47B5-A5FB-FA082282EA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5DBC833-9710-42A0-BADE-7800B7997B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34302C-E76E-4F75-984F-086770D7E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1771-98AB-439E-ABBA-711746121E66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44E8A93-D32D-4EC1-A383-A16868F21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3A795E7-E085-4F51-8FE1-AFC3FFDD1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52A2-71EA-4EE7-B55C-E52BE95B86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5371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2022/10/6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641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2022/10/6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545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1642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1B8DAB-8F52-4DD6-84F2-B6E203876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085BC6-9853-40C7-BE80-E039C8457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0C642C8-D634-4027-8843-A529D406C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1771-98AB-439E-ABBA-711746121E66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A5B6BF6-AD72-432A-9254-1E670C496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963BCF-6FF7-4106-BA8D-6F9DFFC46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52A2-71EA-4EE7-B55C-E52BE95B86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1752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DB0743-C9C8-4DB7-A32F-AB6DDF7E7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E4B8B83-F543-4ABA-951A-07564B89A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4D2245-4D35-466B-A9CE-465333926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1771-98AB-439E-ABBA-711746121E66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236F5C7-FC45-43D2-88C0-0ACC546EC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2574AB8-0DAD-420E-AD4C-CF65ED068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52A2-71EA-4EE7-B55C-E52BE95B86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0687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E2B30F-023D-4DF6-8BF4-F5E359B70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435130C-F619-4637-9F3F-E81CDF9453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1E1BC94-D218-4D4D-B8AE-2F0254AD8C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4031911-CC10-4958-ABD3-D73CDADF4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1771-98AB-439E-ABBA-711746121E66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9380E7-FB86-4B76-8A49-952A62181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4F31FF8-6604-4D7B-BB87-ECBB80B62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52A2-71EA-4EE7-B55C-E52BE95B86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1870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3B6A13-7898-425E-A0AD-E8CDB8437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95DE38E-9703-4D76-81A6-0C895C7F48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73F4945-66BE-4556-83B2-14B96DC66F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8AEB0E7-B6FD-428E-A269-D0BDA4B0A2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9627BA0-474A-427A-B77A-65D3A2650C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2D0C7B5-E28F-4409-A735-F332C91B2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1771-98AB-439E-ABBA-711746121E66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3402C72-9EE9-4AB2-B9DF-5E59AB107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1380FDB-328E-4542-8CBD-47573E68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52A2-71EA-4EE7-B55C-E52BE95B86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5721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3B6A13-7898-425E-A0AD-E8CDB8437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95DE38E-9703-4D76-81A6-0C895C7F48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73F4945-66BE-4556-83B2-14B96DC66F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8AEB0E7-B6FD-428E-A269-D0BDA4B0A2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9627BA0-474A-427A-B77A-65D3A2650C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2D0C7B5-E28F-4409-A735-F332C91B2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1771-98AB-439E-ABBA-711746121E66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3402C72-9EE9-4AB2-B9DF-5E59AB107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1380FDB-328E-4542-8CBD-47573E68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52A2-71EA-4EE7-B55C-E52BE95B86E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03019" y="672624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13293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63DD5A-376E-4D73-99BF-9C6DE0615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7CFF774-CBD7-4006-AFA5-B1D055202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1771-98AB-439E-ABBA-711746121E66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43C2762-DC4D-4165-89EE-0DCF169DB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695B6FF-BBBA-402B-A464-3AB89705C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52A2-71EA-4EE7-B55C-E52BE95B86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4382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A3926A6-1E6D-4115-B9F8-C2D4F3B55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1771-98AB-439E-ABBA-711746121E66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A5F668E-0446-4F40-A19F-93DDD0BA8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447D4B2-28E9-4E95-9118-47BE3FB45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52A2-71EA-4EE7-B55C-E52BE95B86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668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86F18B-C689-4ED6-BB98-1B601B2A7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04D341-01E9-4F23-8FD9-723D5F9FF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EF334A6-C6EF-4AE6-95F6-31681D17C7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190478C-8194-40D1-91D6-60E1C8EDE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1771-98AB-439E-ABBA-711746121E66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0C771A9-392A-470A-BE27-08BFC6785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A85962C-E0EA-4ED5-B446-01C767FF5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52A2-71EA-4EE7-B55C-E52BE95B86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2541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7218D7E-E3AC-4411-BD0D-AF380688F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8E096FE-1EBD-409E-AEC6-175C98D57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45EB11B-8D4F-42FA-B9B3-A1D643AB63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21771-98AB-439E-ABBA-711746121E66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DDB6AC7-3284-4E40-8454-90017B2C38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55CFE5-D379-44F7-9F7F-07BB2C8608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652A2-71EA-4EE7-B55C-E52BE95B86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6219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6662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26" Type="http://schemas.openxmlformats.org/officeDocument/2006/relationships/image" Target="../media/image24.sv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34" Type="http://schemas.openxmlformats.org/officeDocument/2006/relationships/image" Target="../media/image32.sv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svg"/><Relationship Id="rId20" Type="http://schemas.openxmlformats.org/officeDocument/2006/relationships/image" Target="../media/image18.sv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24" Type="http://schemas.openxmlformats.org/officeDocument/2006/relationships/image" Target="../media/image22.svg"/><Relationship Id="rId32" Type="http://schemas.openxmlformats.org/officeDocument/2006/relationships/image" Target="../media/image30.sv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svg"/><Relationship Id="rId36" Type="http://schemas.openxmlformats.org/officeDocument/2006/relationships/image" Target="../media/image34.svg"/><Relationship Id="rId10" Type="http://schemas.openxmlformats.org/officeDocument/2006/relationships/image" Target="../media/image8.sv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Relationship Id="rId22" Type="http://schemas.openxmlformats.org/officeDocument/2006/relationships/image" Target="../media/image20.svg"/><Relationship Id="rId27" Type="http://schemas.openxmlformats.org/officeDocument/2006/relationships/image" Target="../media/image25.png"/><Relationship Id="rId30" Type="http://schemas.openxmlformats.org/officeDocument/2006/relationships/image" Target="../media/image28.svg"/><Relationship Id="rId35" Type="http://schemas.openxmlformats.org/officeDocument/2006/relationships/image" Target="../media/image33.png"/><Relationship Id="rId8" Type="http://schemas.openxmlformats.org/officeDocument/2006/relationships/image" Target="../media/image6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8.svg"/><Relationship Id="rId18" Type="http://schemas.openxmlformats.org/officeDocument/2006/relationships/image" Target="../media/image23.png"/><Relationship Id="rId3" Type="http://schemas.openxmlformats.org/officeDocument/2006/relationships/notesSlide" Target="../notesSlides/notesSlide10.xml"/><Relationship Id="rId21" Type="http://schemas.openxmlformats.org/officeDocument/2006/relationships/image" Target="../media/image30.svg"/><Relationship Id="rId7" Type="http://schemas.openxmlformats.org/officeDocument/2006/relationships/image" Target="../media/image36.svg"/><Relationship Id="rId12" Type="http://schemas.openxmlformats.org/officeDocument/2006/relationships/image" Target="../media/image17.png"/><Relationship Id="rId17" Type="http://schemas.openxmlformats.org/officeDocument/2006/relationships/image" Target="../media/image34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3.png"/><Relationship Id="rId20" Type="http://schemas.openxmlformats.org/officeDocument/2006/relationships/image" Target="../media/image29.png"/><Relationship Id="rId1" Type="http://schemas.openxmlformats.org/officeDocument/2006/relationships/tags" Target="../tags/tag43.xml"/><Relationship Id="rId6" Type="http://schemas.openxmlformats.org/officeDocument/2006/relationships/image" Target="../media/image35.png"/><Relationship Id="rId11" Type="http://schemas.openxmlformats.org/officeDocument/2006/relationships/image" Target="../media/image8.svg"/><Relationship Id="rId5" Type="http://schemas.openxmlformats.org/officeDocument/2006/relationships/image" Target="../media/image2.svg"/><Relationship Id="rId15" Type="http://schemas.openxmlformats.org/officeDocument/2006/relationships/image" Target="../media/image32.svg"/><Relationship Id="rId10" Type="http://schemas.openxmlformats.org/officeDocument/2006/relationships/image" Target="../media/image7.png"/><Relationship Id="rId19" Type="http://schemas.openxmlformats.org/officeDocument/2006/relationships/image" Target="../media/image24.svg"/><Relationship Id="rId4" Type="http://schemas.openxmlformats.org/officeDocument/2006/relationships/image" Target="../media/image1.png"/><Relationship Id="rId9" Type="http://schemas.openxmlformats.org/officeDocument/2006/relationships/image" Target="../media/image6.svg"/><Relationship Id="rId14" Type="http://schemas.openxmlformats.org/officeDocument/2006/relationships/image" Target="../media/image31.png"/><Relationship Id="rId22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8.svg"/><Relationship Id="rId18" Type="http://schemas.openxmlformats.org/officeDocument/2006/relationships/image" Target="../media/image23.png"/><Relationship Id="rId3" Type="http://schemas.openxmlformats.org/officeDocument/2006/relationships/notesSlide" Target="../notesSlides/notesSlide11.xml"/><Relationship Id="rId21" Type="http://schemas.openxmlformats.org/officeDocument/2006/relationships/image" Target="../media/image30.svg"/><Relationship Id="rId7" Type="http://schemas.openxmlformats.org/officeDocument/2006/relationships/image" Target="../media/image36.svg"/><Relationship Id="rId12" Type="http://schemas.openxmlformats.org/officeDocument/2006/relationships/image" Target="../media/image17.png"/><Relationship Id="rId17" Type="http://schemas.openxmlformats.org/officeDocument/2006/relationships/image" Target="../media/image34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3.png"/><Relationship Id="rId20" Type="http://schemas.openxmlformats.org/officeDocument/2006/relationships/image" Target="../media/image29.png"/><Relationship Id="rId1" Type="http://schemas.openxmlformats.org/officeDocument/2006/relationships/tags" Target="../tags/tag44.xml"/><Relationship Id="rId6" Type="http://schemas.openxmlformats.org/officeDocument/2006/relationships/image" Target="../media/image35.png"/><Relationship Id="rId11" Type="http://schemas.openxmlformats.org/officeDocument/2006/relationships/image" Target="../media/image8.svg"/><Relationship Id="rId24" Type="http://schemas.openxmlformats.org/officeDocument/2006/relationships/image" Target="../media/image47.png"/><Relationship Id="rId5" Type="http://schemas.openxmlformats.org/officeDocument/2006/relationships/image" Target="../media/image2.svg"/><Relationship Id="rId15" Type="http://schemas.openxmlformats.org/officeDocument/2006/relationships/image" Target="../media/image32.svg"/><Relationship Id="rId23" Type="http://schemas.openxmlformats.org/officeDocument/2006/relationships/image" Target="../media/image46.png"/><Relationship Id="rId10" Type="http://schemas.openxmlformats.org/officeDocument/2006/relationships/image" Target="../media/image7.png"/><Relationship Id="rId19" Type="http://schemas.openxmlformats.org/officeDocument/2006/relationships/image" Target="../media/image24.svg"/><Relationship Id="rId4" Type="http://schemas.openxmlformats.org/officeDocument/2006/relationships/image" Target="../media/image1.png"/><Relationship Id="rId9" Type="http://schemas.openxmlformats.org/officeDocument/2006/relationships/image" Target="../media/image6.svg"/><Relationship Id="rId14" Type="http://schemas.openxmlformats.org/officeDocument/2006/relationships/image" Target="../media/image31.png"/><Relationship Id="rId22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8.svg"/><Relationship Id="rId18" Type="http://schemas.openxmlformats.org/officeDocument/2006/relationships/image" Target="../media/image23.png"/><Relationship Id="rId3" Type="http://schemas.openxmlformats.org/officeDocument/2006/relationships/notesSlide" Target="../notesSlides/notesSlide12.xml"/><Relationship Id="rId21" Type="http://schemas.openxmlformats.org/officeDocument/2006/relationships/image" Target="../media/image30.svg"/><Relationship Id="rId7" Type="http://schemas.openxmlformats.org/officeDocument/2006/relationships/image" Target="../media/image36.svg"/><Relationship Id="rId12" Type="http://schemas.openxmlformats.org/officeDocument/2006/relationships/image" Target="../media/image17.png"/><Relationship Id="rId17" Type="http://schemas.openxmlformats.org/officeDocument/2006/relationships/image" Target="../media/image34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3.png"/><Relationship Id="rId20" Type="http://schemas.openxmlformats.org/officeDocument/2006/relationships/image" Target="../media/image29.png"/><Relationship Id="rId1" Type="http://schemas.openxmlformats.org/officeDocument/2006/relationships/tags" Target="../tags/tag45.xml"/><Relationship Id="rId6" Type="http://schemas.openxmlformats.org/officeDocument/2006/relationships/image" Target="../media/image35.png"/><Relationship Id="rId11" Type="http://schemas.openxmlformats.org/officeDocument/2006/relationships/image" Target="../media/image8.svg"/><Relationship Id="rId5" Type="http://schemas.openxmlformats.org/officeDocument/2006/relationships/image" Target="../media/image2.svg"/><Relationship Id="rId15" Type="http://schemas.openxmlformats.org/officeDocument/2006/relationships/image" Target="../media/image32.svg"/><Relationship Id="rId23" Type="http://schemas.openxmlformats.org/officeDocument/2006/relationships/image" Target="../media/image49.png"/><Relationship Id="rId10" Type="http://schemas.openxmlformats.org/officeDocument/2006/relationships/image" Target="../media/image7.png"/><Relationship Id="rId19" Type="http://schemas.openxmlformats.org/officeDocument/2006/relationships/image" Target="../media/image24.svg"/><Relationship Id="rId4" Type="http://schemas.openxmlformats.org/officeDocument/2006/relationships/image" Target="../media/image1.png"/><Relationship Id="rId9" Type="http://schemas.openxmlformats.org/officeDocument/2006/relationships/image" Target="../media/image6.svg"/><Relationship Id="rId14" Type="http://schemas.openxmlformats.org/officeDocument/2006/relationships/image" Target="../media/image31.png"/><Relationship Id="rId22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18" Type="http://schemas.openxmlformats.org/officeDocument/2006/relationships/image" Target="../media/image24.svg"/><Relationship Id="rId26" Type="http://schemas.openxmlformats.org/officeDocument/2006/relationships/image" Target="../media/image14.svg"/><Relationship Id="rId21" Type="http://schemas.openxmlformats.org/officeDocument/2006/relationships/image" Target="../media/image29.png"/><Relationship Id="rId34" Type="http://schemas.openxmlformats.org/officeDocument/2006/relationships/image" Target="../media/image34.svg"/><Relationship Id="rId7" Type="http://schemas.openxmlformats.org/officeDocument/2006/relationships/image" Target="../media/image35.png"/><Relationship Id="rId12" Type="http://schemas.openxmlformats.org/officeDocument/2006/relationships/image" Target="../media/image18.svg"/><Relationship Id="rId17" Type="http://schemas.openxmlformats.org/officeDocument/2006/relationships/image" Target="../media/image23.png"/><Relationship Id="rId25" Type="http://schemas.openxmlformats.org/officeDocument/2006/relationships/image" Target="../media/image13.png"/><Relationship Id="rId33" Type="http://schemas.openxmlformats.org/officeDocument/2006/relationships/image" Target="../media/image33.png"/><Relationship Id="rId2" Type="http://schemas.openxmlformats.org/officeDocument/2006/relationships/tags" Target="../tags/tag47.xml"/><Relationship Id="rId16" Type="http://schemas.openxmlformats.org/officeDocument/2006/relationships/image" Target="../media/image22.svg"/><Relationship Id="rId20" Type="http://schemas.openxmlformats.org/officeDocument/2006/relationships/image" Target="../media/image26.svg"/><Relationship Id="rId29" Type="http://schemas.openxmlformats.org/officeDocument/2006/relationships/image" Target="../media/image11.png"/><Relationship Id="rId1" Type="http://schemas.openxmlformats.org/officeDocument/2006/relationships/tags" Target="../tags/tag46.xml"/><Relationship Id="rId6" Type="http://schemas.openxmlformats.org/officeDocument/2006/relationships/image" Target="../media/image2.svg"/><Relationship Id="rId11" Type="http://schemas.openxmlformats.org/officeDocument/2006/relationships/image" Target="../media/image17.png"/><Relationship Id="rId24" Type="http://schemas.openxmlformats.org/officeDocument/2006/relationships/image" Target="../media/image4.svg"/><Relationship Id="rId32" Type="http://schemas.openxmlformats.org/officeDocument/2006/relationships/image" Target="../media/image32.svg"/><Relationship Id="rId37" Type="http://schemas.openxmlformats.org/officeDocument/2006/relationships/image" Target="../media/image38.png"/><Relationship Id="rId5" Type="http://schemas.openxmlformats.org/officeDocument/2006/relationships/image" Target="../media/image1.png"/><Relationship Id="rId15" Type="http://schemas.openxmlformats.org/officeDocument/2006/relationships/image" Target="../media/image21.png"/><Relationship Id="rId23" Type="http://schemas.openxmlformats.org/officeDocument/2006/relationships/image" Target="../media/image3.png"/><Relationship Id="rId28" Type="http://schemas.openxmlformats.org/officeDocument/2006/relationships/image" Target="../media/image10.svg"/><Relationship Id="rId36" Type="http://schemas.openxmlformats.org/officeDocument/2006/relationships/image" Target="../media/image6.svg"/><Relationship Id="rId10" Type="http://schemas.openxmlformats.org/officeDocument/2006/relationships/image" Target="../media/image16.svg"/><Relationship Id="rId19" Type="http://schemas.openxmlformats.org/officeDocument/2006/relationships/image" Target="../media/image25.png"/><Relationship Id="rId31" Type="http://schemas.openxmlformats.org/officeDocument/2006/relationships/image" Target="../media/image31.png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15.png"/><Relationship Id="rId14" Type="http://schemas.openxmlformats.org/officeDocument/2006/relationships/image" Target="../media/image20.svg"/><Relationship Id="rId22" Type="http://schemas.openxmlformats.org/officeDocument/2006/relationships/image" Target="../media/image30.svg"/><Relationship Id="rId27" Type="http://schemas.openxmlformats.org/officeDocument/2006/relationships/image" Target="../media/image9.png"/><Relationship Id="rId30" Type="http://schemas.openxmlformats.org/officeDocument/2006/relationships/image" Target="../media/image12.svg"/><Relationship Id="rId35" Type="http://schemas.openxmlformats.org/officeDocument/2006/relationships/image" Target="../media/image5.png"/><Relationship Id="rId8" Type="http://schemas.openxmlformats.org/officeDocument/2006/relationships/image" Target="../media/image36.svg"/><Relationship Id="rId3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8.svg"/><Relationship Id="rId18" Type="http://schemas.openxmlformats.org/officeDocument/2006/relationships/image" Target="../media/image23.png"/><Relationship Id="rId3" Type="http://schemas.openxmlformats.org/officeDocument/2006/relationships/notesSlide" Target="../notesSlides/notesSlide14.xml"/><Relationship Id="rId21" Type="http://schemas.openxmlformats.org/officeDocument/2006/relationships/image" Target="../media/image30.svg"/><Relationship Id="rId7" Type="http://schemas.openxmlformats.org/officeDocument/2006/relationships/image" Target="../media/image36.svg"/><Relationship Id="rId12" Type="http://schemas.openxmlformats.org/officeDocument/2006/relationships/image" Target="../media/image17.png"/><Relationship Id="rId17" Type="http://schemas.openxmlformats.org/officeDocument/2006/relationships/image" Target="../media/image34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3.png"/><Relationship Id="rId20" Type="http://schemas.openxmlformats.org/officeDocument/2006/relationships/image" Target="../media/image29.png"/><Relationship Id="rId1" Type="http://schemas.openxmlformats.org/officeDocument/2006/relationships/tags" Target="../tags/tag48.xml"/><Relationship Id="rId6" Type="http://schemas.openxmlformats.org/officeDocument/2006/relationships/image" Target="../media/image35.png"/><Relationship Id="rId11" Type="http://schemas.openxmlformats.org/officeDocument/2006/relationships/image" Target="../media/image8.svg"/><Relationship Id="rId5" Type="http://schemas.openxmlformats.org/officeDocument/2006/relationships/image" Target="../media/image2.svg"/><Relationship Id="rId15" Type="http://schemas.openxmlformats.org/officeDocument/2006/relationships/image" Target="../media/image32.svg"/><Relationship Id="rId23" Type="http://schemas.openxmlformats.org/officeDocument/2006/relationships/image" Target="../media/image51.png"/><Relationship Id="rId10" Type="http://schemas.openxmlformats.org/officeDocument/2006/relationships/image" Target="../media/image7.png"/><Relationship Id="rId19" Type="http://schemas.openxmlformats.org/officeDocument/2006/relationships/image" Target="../media/image24.svg"/><Relationship Id="rId4" Type="http://schemas.openxmlformats.org/officeDocument/2006/relationships/image" Target="../media/image1.png"/><Relationship Id="rId9" Type="http://schemas.openxmlformats.org/officeDocument/2006/relationships/image" Target="../media/image6.svg"/><Relationship Id="rId14" Type="http://schemas.openxmlformats.org/officeDocument/2006/relationships/image" Target="../media/image31.png"/><Relationship Id="rId22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8.svg"/><Relationship Id="rId18" Type="http://schemas.openxmlformats.org/officeDocument/2006/relationships/image" Target="../media/image23.png"/><Relationship Id="rId3" Type="http://schemas.openxmlformats.org/officeDocument/2006/relationships/notesSlide" Target="../notesSlides/notesSlide15.xml"/><Relationship Id="rId21" Type="http://schemas.openxmlformats.org/officeDocument/2006/relationships/image" Target="../media/image30.svg"/><Relationship Id="rId7" Type="http://schemas.openxmlformats.org/officeDocument/2006/relationships/image" Target="../media/image36.svg"/><Relationship Id="rId12" Type="http://schemas.openxmlformats.org/officeDocument/2006/relationships/image" Target="../media/image17.png"/><Relationship Id="rId17" Type="http://schemas.openxmlformats.org/officeDocument/2006/relationships/image" Target="../media/image34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3.png"/><Relationship Id="rId20" Type="http://schemas.openxmlformats.org/officeDocument/2006/relationships/image" Target="../media/image29.png"/><Relationship Id="rId1" Type="http://schemas.openxmlformats.org/officeDocument/2006/relationships/tags" Target="../tags/tag49.xml"/><Relationship Id="rId6" Type="http://schemas.openxmlformats.org/officeDocument/2006/relationships/image" Target="../media/image35.png"/><Relationship Id="rId11" Type="http://schemas.openxmlformats.org/officeDocument/2006/relationships/image" Target="../media/image8.svg"/><Relationship Id="rId5" Type="http://schemas.openxmlformats.org/officeDocument/2006/relationships/image" Target="../media/image2.svg"/><Relationship Id="rId15" Type="http://schemas.openxmlformats.org/officeDocument/2006/relationships/image" Target="../media/image32.svg"/><Relationship Id="rId10" Type="http://schemas.openxmlformats.org/officeDocument/2006/relationships/image" Target="../media/image7.png"/><Relationship Id="rId19" Type="http://schemas.openxmlformats.org/officeDocument/2006/relationships/image" Target="../media/image24.svg"/><Relationship Id="rId4" Type="http://schemas.openxmlformats.org/officeDocument/2006/relationships/image" Target="../media/image1.png"/><Relationship Id="rId9" Type="http://schemas.openxmlformats.org/officeDocument/2006/relationships/image" Target="../media/image6.svg"/><Relationship Id="rId14" Type="http://schemas.openxmlformats.org/officeDocument/2006/relationships/image" Target="../media/image31.png"/><Relationship Id="rId22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8.svg"/><Relationship Id="rId18" Type="http://schemas.openxmlformats.org/officeDocument/2006/relationships/image" Target="../media/image23.png"/><Relationship Id="rId3" Type="http://schemas.openxmlformats.org/officeDocument/2006/relationships/notesSlide" Target="../notesSlides/notesSlide16.xml"/><Relationship Id="rId21" Type="http://schemas.openxmlformats.org/officeDocument/2006/relationships/image" Target="../media/image30.svg"/><Relationship Id="rId7" Type="http://schemas.openxmlformats.org/officeDocument/2006/relationships/image" Target="../media/image36.svg"/><Relationship Id="rId12" Type="http://schemas.openxmlformats.org/officeDocument/2006/relationships/image" Target="../media/image17.png"/><Relationship Id="rId17" Type="http://schemas.openxmlformats.org/officeDocument/2006/relationships/image" Target="../media/image34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3.png"/><Relationship Id="rId20" Type="http://schemas.openxmlformats.org/officeDocument/2006/relationships/image" Target="../media/image29.png"/><Relationship Id="rId1" Type="http://schemas.openxmlformats.org/officeDocument/2006/relationships/tags" Target="../tags/tag50.xml"/><Relationship Id="rId6" Type="http://schemas.openxmlformats.org/officeDocument/2006/relationships/image" Target="../media/image35.png"/><Relationship Id="rId11" Type="http://schemas.openxmlformats.org/officeDocument/2006/relationships/image" Target="../media/image8.svg"/><Relationship Id="rId5" Type="http://schemas.openxmlformats.org/officeDocument/2006/relationships/image" Target="../media/image2.svg"/><Relationship Id="rId15" Type="http://schemas.openxmlformats.org/officeDocument/2006/relationships/image" Target="../media/image32.svg"/><Relationship Id="rId10" Type="http://schemas.openxmlformats.org/officeDocument/2006/relationships/image" Target="../media/image7.png"/><Relationship Id="rId19" Type="http://schemas.openxmlformats.org/officeDocument/2006/relationships/image" Target="../media/image24.svg"/><Relationship Id="rId4" Type="http://schemas.openxmlformats.org/officeDocument/2006/relationships/image" Target="../media/image1.png"/><Relationship Id="rId9" Type="http://schemas.openxmlformats.org/officeDocument/2006/relationships/image" Target="../media/image6.svg"/><Relationship Id="rId14" Type="http://schemas.openxmlformats.org/officeDocument/2006/relationships/image" Target="../media/image31.png"/><Relationship Id="rId22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8.svg"/><Relationship Id="rId18" Type="http://schemas.openxmlformats.org/officeDocument/2006/relationships/image" Target="../media/image23.png"/><Relationship Id="rId3" Type="http://schemas.openxmlformats.org/officeDocument/2006/relationships/notesSlide" Target="../notesSlides/notesSlide17.xml"/><Relationship Id="rId21" Type="http://schemas.openxmlformats.org/officeDocument/2006/relationships/image" Target="../media/image30.svg"/><Relationship Id="rId7" Type="http://schemas.openxmlformats.org/officeDocument/2006/relationships/image" Target="../media/image36.svg"/><Relationship Id="rId12" Type="http://schemas.openxmlformats.org/officeDocument/2006/relationships/image" Target="../media/image17.png"/><Relationship Id="rId17" Type="http://schemas.openxmlformats.org/officeDocument/2006/relationships/image" Target="../media/image34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3.png"/><Relationship Id="rId20" Type="http://schemas.openxmlformats.org/officeDocument/2006/relationships/image" Target="../media/image29.png"/><Relationship Id="rId1" Type="http://schemas.openxmlformats.org/officeDocument/2006/relationships/tags" Target="../tags/tag51.xml"/><Relationship Id="rId6" Type="http://schemas.openxmlformats.org/officeDocument/2006/relationships/image" Target="../media/image35.png"/><Relationship Id="rId11" Type="http://schemas.openxmlformats.org/officeDocument/2006/relationships/image" Target="../media/image8.svg"/><Relationship Id="rId5" Type="http://schemas.openxmlformats.org/officeDocument/2006/relationships/image" Target="../media/image2.svg"/><Relationship Id="rId15" Type="http://schemas.openxmlformats.org/officeDocument/2006/relationships/image" Target="../media/image32.svg"/><Relationship Id="rId10" Type="http://schemas.openxmlformats.org/officeDocument/2006/relationships/image" Target="../media/image7.png"/><Relationship Id="rId19" Type="http://schemas.openxmlformats.org/officeDocument/2006/relationships/image" Target="../media/image24.svg"/><Relationship Id="rId4" Type="http://schemas.openxmlformats.org/officeDocument/2006/relationships/image" Target="../media/image1.png"/><Relationship Id="rId9" Type="http://schemas.openxmlformats.org/officeDocument/2006/relationships/image" Target="../media/image6.svg"/><Relationship Id="rId1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18" Type="http://schemas.openxmlformats.org/officeDocument/2006/relationships/image" Target="../media/image24.svg"/><Relationship Id="rId26" Type="http://schemas.openxmlformats.org/officeDocument/2006/relationships/image" Target="../media/image14.svg"/><Relationship Id="rId21" Type="http://schemas.openxmlformats.org/officeDocument/2006/relationships/image" Target="../media/image29.png"/><Relationship Id="rId34" Type="http://schemas.openxmlformats.org/officeDocument/2006/relationships/image" Target="../media/image34.svg"/><Relationship Id="rId7" Type="http://schemas.openxmlformats.org/officeDocument/2006/relationships/image" Target="../media/image35.png"/><Relationship Id="rId12" Type="http://schemas.openxmlformats.org/officeDocument/2006/relationships/image" Target="../media/image18.svg"/><Relationship Id="rId17" Type="http://schemas.openxmlformats.org/officeDocument/2006/relationships/image" Target="../media/image23.png"/><Relationship Id="rId25" Type="http://schemas.openxmlformats.org/officeDocument/2006/relationships/image" Target="../media/image13.png"/><Relationship Id="rId33" Type="http://schemas.openxmlformats.org/officeDocument/2006/relationships/image" Target="../media/image33.png"/><Relationship Id="rId2" Type="http://schemas.openxmlformats.org/officeDocument/2006/relationships/tags" Target="../tags/tag53.xml"/><Relationship Id="rId16" Type="http://schemas.openxmlformats.org/officeDocument/2006/relationships/image" Target="../media/image22.svg"/><Relationship Id="rId20" Type="http://schemas.openxmlformats.org/officeDocument/2006/relationships/image" Target="../media/image26.svg"/><Relationship Id="rId29" Type="http://schemas.openxmlformats.org/officeDocument/2006/relationships/image" Target="../media/image11.png"/><Relationship Id="rId1" Type="http://schemas.openxmlformats.org/officeDocument/2006/relationships/tags" Target="../tags/tag52.xml"/><Relationship Id="rId6" Type="http://schemas.openxmlformats.org/officeDocument/2006/relationships/image" Target="../media/image2.svg"/><Relationship Id="rId11" Type="http://schemas.openxmlformats.org/officeDocument/2006/relationships/image" Target="../media/image17.png"/><Relationship Id="rId24" Type="http://schemas.openxmlformats.org/officeDocument/2006/relationships/image" Target="../media/image4.svg"/><Relationship Id="rId32" Type="http://schemas.openxmlformats.org/officeDocument/2006/relationships/image" Target="../media/image32.svg"/><Relationship Id="rId37" Type="http://schemas.openxmlformats.org/officeDocument/2006/relationships/image" Target="../media/image38.png"/><Relationship Id="rId5" Type="http://schemas.openxmlformats.org/officeDocument/2006/relationships/image" Target="../media/image1.png"/><Relationship Id="rId15" Type="http://schemas.openxmlformats.org/officeDocument/2006/relationships/image" Target="../media/image21.png"/><Relationship Id="rId23" Type="http://schemas.openxmlformats.org/officeDocument/2006/relationships/image" Target="../media/image3.png"/><Relationship Id="rId28" Type="http://schemas.openxmlformats.org/officeDocument/2006/relationships/image" Target="../media/image10.svg"/><Relationship Id="rId36" Type="http://schemas.openxmlformats.org/officeDocument/2006/relationships/image" Target="../media/image6.svg"/><Relationship Id="rId10" Type="http://schemas.openxmlformats.org/officeDocument/2006/relationships/image" Target="../media/image16.svg"/><Relationship Id="rId19" Type="http://schemas.openxmlformats.org/officeDocument/2006/relationships/image" Target="../media/image25.png"/><Relationship Id="rId31" Type="http://schemas.openxmlformats.org/officeDocument/2006/relationships/image" Target="../media/image31.png"/><Relationship Id="rId4" Type="http://schemas.openxmlformats.org/officeDocument/2006/relationships/notesSlide" Target="../notesSlides/notesSlide18.xml"/><Relationship Id="rId9" Type="http://schemas.openxmlformats.org/officeDocument/2006/relationships/image" Target="../media/image15.png"/><Relationship Id="rId14" Type="http://schemas.openxmlformats.org/officeDocument/2006/relationships/image" Target="../media/image20.svg"/><Relationship Id="rId22" Type="http://schemas.openxmlformats.org/officeDocument/2006/relationships/image" Target="../media/image30.svg"/><Relationship Id="rId27" Type="http://schemas.openxmlformats.org/officeDocument/2006/relationships/image" Target="../media/image9.png"/><Relationship Id="rId30" Type="http://schemas.openxmlformats.org/officeDocument/2006/relationships/image" Target="../media/image12.svg"/><Relationship Id="rId35" Type="http://schemas.openxmlformats.org/officeDocument/2006/relationships/image" Target="../media/image5.png"/><Relationship Id="rId8" Type="http://schemas.openxmlformats.org/officeDocument/2006/relationships/image" Target="../media/image36.svg"/><Relationship Id="rId3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8.svg"/><Relationship Id="rId18" Type="http://schemas.openxmlformats.org/officeDocument/2006/relationships/image" Target="../media/image23.png"/><Relationship Id="rId3" Type="http://schemas.openxmlformats.org/officeDocument/2006/relationships/notesSlide" Target="../notesSlides/notesSlide19.xml"/><Relationship Id="rId21" Type="http://schemas.openxmlformats.org/officeDocument/2006/relationships/image" Target="../media/image30.svg"/><Relationship Id="rId7" Type="http://schemas.openxmlformats.org/officeDocument/2006/relationships/image" Target="../media/image36.svg"/><Relationship Id="rId12" Type="http://schemas.openxmlformats.org/officeDocument/2006/relationships/image" Target="../media/image17.png"/><Relationship Id="rId17" Type="http://schemas.openxmlformats.org/officeDocument/2006/relationships/image" Target="../media/image34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3.png"/><Relationship Id="rId20" Type="http://schemas.openxmlformats.org/officeDocument/2006/relationships/image" Target="../media/image29.png"/><Relationship Id="rId1" Type="http://schemas.openxmlformats.org/officeDocument/2006/relationships/tags" Target="../tags/tag54.xml"/><Relationship Id="rId6" Type="http://schemas.openxmlformats.org/officeDocument/2006/relationships/image" Target="../media/image35.png"/><Relationship Id="rId11" Type="http://schemas.openxmlformats.org/officeDocument/2006/relationships/image" Target="../media/image8.svg"/><Relationship Id="rId5" Type="http://schemas.openxmlformats.org/officeDocument/2006/relationships/image" Target="../media/image2.svg"/><Relationship Id="rId15" Type="http://schemas.openxmlformats.org/officeDocument/2006/relationships/image" Target="../media/image32.svg"/><Relationship Id="rId10" Type="http://schemas.openxmlformats.org/officeDocument/2006/relationships/image" Target="../media/image7.png"/><Relationship Id="rId19" Type="http://schemas.openxmlformats.org/officeDocument/2006/relationships/image" Target="../media/image24.svg"/><Relationship Id="rId4" Type="http://schemas.openxmlformats.org/officeDocument/2006/relationships/image" Target="../media/image1.png"/><Relationship Id="rId9" Type="http://schemas.openxmlformats.org/officeDocument/2006/relationships/image" Target="../media/image6.svg"/><Relationship Id="rId1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.png"/><Relationship Id="rId18" Type="http://schemas.openxmlformats.org/officeDocument/2006/relationships/image" Target="../media/image13.png"/><Relationship Id="rId26" Type="http://schemas.openxmlformats.org/officeDocument/2006/relationships/image" Target="../media/image29.png"/><Relationship Id="rId39" Type="http://schemas.openxmlformats.org/officeDocument/2006/relationships/image" Target="../media/image8.svg"/><Relationship Id="rId21" Type="http://schemas.openxmlformats.org/officeDocument/2006/relationships/image" Target="../media/image32.svg"/><Relationship Id="rId34" Type="http://schemas.openxmlformats.org/officeDocument/2006/relationships/image" Target="../media/image21.png"/><Relationship Id="rId7" Type="http://schemas.openxmlformats.org/officeDocument/2006/relationships/tags" Target="../tags/tag8.xml"/><Relationship Id="rId12" Type="http://schemas.openxmlformats.org/officeDocument/2006/relationships/image" Target="../media/image2.svg"/><Relationship Id="rId17" Type="http://schemas.openxmlformats.org/officeDocument/2006/relationships/image" Target="../media/image4.svg"/><Relationship Id="rId25" Type="http://schemas.openxmlformats.org/officeDocument/2006/relationships/image" Target="../media/image24.svg"/><Relationship Id="rId33" Type="http://schemas.openxmlformats.org/officeDocument/2006/relationships/image" Target="../media/image26.svg"/><Relationship Id="rId38" Type="http://schemas.openxmlformats.org/officeDocument/2006/relationships/image" Target="../media/image7.png"/><Relationship Id="rId2" Type="http://schemas.openxmlformats.org/officeDocument/2006/relationships/tags" Target="../tags/tag3.xml"/><Relationship Id="rId16" Type="http://schemas.openxmlformats.org/officeDocument/2006/relationships/image" Target="../media/image3.png"/><Relationship Id="rId20" Type="http://schemas.openxmlformats.org/officeDocument/2006/relationships/image" Target="../media/image31.png"/><Relationship Id="rId29" Type="http://schemas.openxmlformats.org/officeDocument/2006/relationships/image" Target="../media/image16.sv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1.png"/><Relationship Id="rId24" Type="http://schemas.openxmlformats.org/officeDocument/2006/relationships/image" Target="../media/image23.png"/><Relationship Id="rId32" Type="http://schemas.openxmlformats.org/officeDocument/2006/relationships/image" Target="../media/image25.png"/><Relationship Id="rId37" Type="http://schemas.openxmlformats.org/officeDocument/2006/relationships/image" Target="../media/image6.svg"/><Relationship Id="rId5" Type="http://schemas.openxmlformats.org/officeDocument/2006/relationships/tags" Target="../tags/tag6.xml"/><Relationship Id="rId15" Type="http://schemas.openxmlformats.org/officeDocument/2006/relationships/image" Target="../media/image37.png"/><Relationship Id="rId23" Type="http://schemas.openxmlformats.org/officeDocument/2006/relationships/image" Target="../media/image34.svg"/><Relationship Id="rId28" Type="http://schemas.openxmlformats.org/officeDocument/2006/relationships/image" Target="../media/image15.png"/><Relationship Id="rId36" Type="http://schemas.openxmlformats.org/officeDocument/2006/relationships/image" Target="../media/image5.png"/><Relationship Id="rId10" Type="http://schemas.openxmlformats.org/officeDocument/2006/relationships/notesSlide" Target="../notesSlides/notesSlide2.xml"/><Relationship Id="rId19" Type="http://schemas.openxmlformats.org/officeDocument/2006/relationships/image" Target="../media/image14.svg"/><Relationship Id="rId31" Type="http://schemas.openxmlformats.org/officeDocument/2006/relationships/image" Target="../media/image20.svg"/><Relationship Id="rId4" Type="http://schemas.openxmlformats.org/officeDocument/2006/relationships/tags" Target="../tags/tag5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36.svg"/><Relationship Id="rId22" Type="http://schemas.openxmlformats.org/officeDocument/2006/relationships/image" Target="../media/image33.png"/><Relationship Id="rId27" Type="http://schemas.openxmlformats.org/officeDocument/2006/relationships/image" Target="../media/image30.svg"/><Relationship Id="rId30" Type="http://schemas.openxmlformats.org/officeDocument/2006/relationships/image" Target="../media/image19.png"/><Relationship Id="rId35" Type="http://schemas.openxmlformats.org/officeDocument/2006/relationships/image" Target="../media/image22.svg"/><Relationship Id="rId8" Type="http://schemas.openxmlformats.org/officeDocument/2006/relationships/tags" Target="../tags/tag9.xml"/><Relationship Id="rId3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17.png"/><Relationship Id="rId18" Type="http://schemas.openxmlformats.org/officeDocument/2006/relationships/image" Target="../media/image34.svg"/><Relationship Id="rId3" Type="http://schemas.openxmlformats.org/officeDocument/2006/relationships/notesSlide" Target="../notesSlides/notesSlide20.xml"/><Relationship Id="rId21" Type="http://schemas.openxmlformats.org/officeDocument/2006/relationships/image" Target="../media/image29.png"/><Relationship Id="rId7" Type="http://schemas.openxmlformats.org/officeDocument/2006/relationships/image" Target="../media/image36.svg"/><Relationship Id="rId12" Type="http://schemas.openxmlformats.org/officeDocument/2006/relationships/image" Target="../media/image8.svg"/><Relationship Id="rId17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2.svg"/><Relationship Id="rId20" Type="http://schemas.openxmlformats.org/officeDocument/2006/relationships/image" Target="../media/image24.svg"/><Relationship Id="rId1" Type="http://schemas.openxmlformats.org/officeDocument/2006/relationships/tags" Target="../tags/tag55.xml"/><Relationship Id="rId6" Type="http://schemas.openxmlformats.org/officeDocument/2006/relationships/image" Target="../media/image35.png"/><Relationship Id="rId11" Type="http://schemas.openxmlformats.org/officeDocument/2006/relationships/image" Target="../media/image7.png"/><Relationship Id="rId5" Type="http://schemas.openxmlformats.org/officeDocument/2006/relationships/image" Target="../media/image2.svg"/><Relationship Id="rId15" Type="http://schemas.openxmlformats.org/officeDocument/2006/relationships/image" Target="../media/image31.png"/><Relationship Id="rId10" Type="http://schemas.openxmlformats.org/officeDocument/2006/relationships/image" Target="../media/image6.svg"/><Relationship Id="rId19" Type="http://schemas.openxmlformats.org/officeDocument/2006/relationships/image" Target="../media/image23.png"/><Relationship Id="rId4" Type="http://schemas.openxmlformats.org/officeDocument/2006/relationships/image" Target="../media/image1.png"/><Relationship Id="rId9" Type="http://schemas.openxmlformats.org/officeDocument/2006/relationships/image" Target="../media/image5.png"/><Relationship Id="rId14" Type="http://schemas.openxmlformats.org/officeDocument/2006/relationships/image" Target="../media/image18.svg"/><Relationship Id="rId22" Type="http://schemas.openxmlformats.org/officeDocument/2006/relationships/image" Target="../media/image30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8.svg"/><Relationship Id="rId18" Type="http://schemas.openxmlformats.org/officeDocument/2006/relationships/image" Target="../media/image23.png"/><Relationship Id="rId3" Type="http://schemas.openxmlformats.org/officeDocument/2006/relationships/notesSlide" Target="../notesSlides/notesSlide21.xml"/><Relationship Id="rId21" Type="http://schemas.openxmlformats.org/officeDocument/2006/relationships/image" Target="../media/image30.svg"/><Relationship Id="rId7" Type="http://schemas.openxmlformats.org/officeDocument/2006/relationships/image" Target="../media/image36.svg"/><Relationship Id="rId12" Type="http://schemas.openxmlformats.org/officeDocument/2006/relationships/image" Target="../media/image17.png"/><Relationship Id="rId17" Type="http://schemas.openxmlformats.org/officeDocument/2006/relationships/image" Target="../media/image34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3.png"/><Relationship Id="rId20" Type="http://schemas.openxmlformats.org/officeDocument/2006/relationships/image" Target="../media/image29.png"/><Relationship Id="rId1" Type="http://schemas.openxmlformats.org/officeDocument/2006/relationships/tags" Target="../tags/tag56.xml"/><Relationship Id="rId6" Type="http://schemas.openxmlformats.org/officeDocument/2006/relationships/image" Target="../media/image35.png"/><Relationship Id="rId11" Type="http://schemas.openxmlformats.org/officeDocument/2006/relationships/image" Target="../media/image8.svg"/><Relationship Id="rId5" Type="http://schemas.openxmlformats.org/officeDocument/2006/relationships/image" Target="../media/image2.svg"/><Relationship Id="rId15" Type="http://schemas.openxmlformats.org/officeDocument/2006/relationships/image" Target="../media/image32.svg"/><Relationship Id="rId10" Type="http://schemas.openxmlformats.org/officeDocument/2006/relationships/image" Target="../media/image7.png"/><Relationship Id="rId19" Type="http://schemas.openxmlformats.org/officeDocument/2006/relationships/image" Target="../media/image24.svg"/><Relationship Id="rId4" Type="http://schemas.openxmlformats.org/officeDocument/2006/relationships/image" Target="../media/image1.png"/><Relationship Id="rId9" Type="http://schemas.openxmlformats.org/officeDocument/2006/relationships/image" Target="../media/image6.svg"/><Relationship Id="rId14" Type="http://schemas.openxmlformats.org/officeDocument/2006/relationships/image" Target="../media/image31.png"/><Relationship Id="rId22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17.png"/><Relationship Id="rId18" Type="http://schemas.openxmlformats.org/officeDocument/2006/relationships/image" Target="../media/image34.svg"/><Relationship Id="rId3" Type="http://schemas.openxmlformats.org/officeDocument/2006/relationships/notesSlide" Target="../notesSlides/notesSlide22.xml"/><Relationship Id="rId21" Type="http://schemas.openxmlformats.org/officeDocument/2006/relationships/image" Target="../media/image29.png"/><Relationship Id="rId7" Type="http://schemas.openxmlformats.org/officeDocument/2006/relationships/image" Target="../media/image36.svg"/><Relationship Id="rId12" Type="http://schemas.openxmlformats.org/officeDocument/2006/relationships/image" Target="../media/image8.svg"/><Relationship Id="rId17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2.svg"/><Relationship Id="rId20" Type="http://schemas.openxmlformats.org/officeDocument/2006/relationships/image" Target="../media/image24.svg"/><Relationship Id="rId1" Type="http://schemas.openxmlformats.org/officeDocument/2006/relationships/tags" Target="../tags/tag57.xml"/><Relationship Id="rId6" Type="http://schemas.openxmlformats.org/officeDocument/2006/relationships/image" Target="../media/image35.png"/><Relationship Id="rId11" Type="http://schemas.openxmlformats.org/officeDocument/2006/relationships/image" Target="../media/image7.png"/><Relationship Id="rId5" Type="http://schemas.openxmlformats.org/officeDocument/2006/relationships/image" Target="../media/image2.svg"/><Relationship Id="rId15" Type="http://schemas.openxmlformats.org/officeDocument/2006/relationships/image" Target="../media/image31.png"/><Relationship Id="rId10" Type="http://schemas.openxmlformats.org/officeDocument/2006/relationships/image" Target="../media/image6.svg"/><Relationship Id="rId19" Type="http://schemas.openxmlformats.org/officeDocument/2006/relationships/image" Target="../media/image23.png"/><Relationship Id="rId4" Type="http://schemas.openxmlformats.org/officeDocument/2006/relationships/image" Target="../media/image1.png"/><Relationship Id="rId9" Type="http://schemas.openxmlformats.org/officeDocument/2006/relationships/image" Target="../media/image5.png"/><Relationship Id="rId14" Type="http://schemas.openxmlformats.org/officeDocument/2006/relationships/image" Target="../media/image18.svg"/><Relationship Id="rId22" Type="http://schemas.openxmlformats.org/officeDocument/2006/relationships/image" Target="../media/image30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13" Type="http://schemas.openxmlformats.org/officeDocument/2006/relationships/image" Target="../media/image6.svg"/><Relationship Id="rId18" Type="http://schemas.openxmlformats.org/officeDocument/2006/relationships/image" Target="../media/image31.png"/><Relationship Id="rId3" Type="http://schemas.openxmlformats.org/officeDocument/2006/relationships/tags" Target="../tags/tag60.xml"/><Relationship Id="rId21" Type="http://schemas.openxmlformats.org/officeDocument/2006/relationships/image" Target="../media/image34.svg"/><Relationship Id="rId7" Type="http://schemas.openxmlformats.org/officeDocument/2006/relationships/image" Target="../media/image1.png"/><Relationship Id="rId12" Type="http://schemas.openxmlformats.org/officeDocument/2006/relationships/image" Target="../media/image5.png"/><Relationship Id="rId17" Type="http://schemas.openxmlformats.org/officeDocument/2006/relationships/image" Target="../media/image18.svg"/><Relationship Id="rId25" Type="http://schemas.openxmlformats.org/officeDocument/2006/relationships/image" Target="../media/image30.svg"/><Relationship Id="rId2" Type="http://schemas.openxmlformats.org/officeDocument/2006/relationships/tags" Target="../tags/tag59.xml"/><Relationship Id="rId16" Type="http://schemas.openxmlformats.org/officeDocument/2006/relationships/image" Target="../media/image17.png"/><Relationship Id="rId20" Type="http://schemas.openxmlformats.org/officeDocument/2006/relationships/image" Target="../media/image33.png"/><Relationship Id="rId1" Type="http://schemas.openxmlformats.org/officeDocument/2006/relationships/tags" Target="../tags/tag58.xml"/><Relationship Id="rId6" Type="http://schemas.openxmlformats.org/officeDocument/2006/relationships/notesSlide" Target="../notesSlides/notesSlide23.xml"/><Relationship Id="rId11" Type="http://schemas.openxmlformats.org/officeDocument/2006/relationships/image" Target="../media/image57.png"/><Relationship Id="rId24" Type="http://schemas.openxmlformats.org/officeDocument/2006/relationships/image" Target="../media/image29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8.svg"/><Relationship Id="rId23" Type="http://schemas.openxmlformats.org/officeDocument/2006/relationships/image" Target="../media/image24.svg"/><Relationship Id="rId10" Type="http://schemas.openxmlformats.org/officeDocument/2006/relationships/image" Target="../media/image36.svg"/><Relationship Id="rId19" Type="http://schemas.openxmlformats.org/officeDocument/2006/relationships/image" Target="../media/image32.svg"/><Relationship Id="rId4" Type="http://schemas.openxmlformats.org/officeDocument/2006/relationships/tags" Target="../tags/tag61.xml"/><Relationship Id="rId9" Type="http://schemas.openxmlformats.org/officeDocument/2006/relationships/image" Target="../media/image35.png"/><Relationship Id="rId14" Type="http://schemas.openxmlformats.org/officeDocument/2006/relationships/image" Target="../media/image7.png"/><Relationship Id="rId22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32.svg"/><Relationship Id="rId18" Type="http://schemas.openxmlformats.org/officeDocument/2006/relationships/image" Target="../media/image29.png"/><Relationship Id="rId26" Type="http://schemas.openxmlformats.org/officeDocument/2006/relationships/image" Target="../media/image21.png"/><Relationship Id="rId3" Type="http://schemas.openxmlformats.org/officeDocument/2006/relationships/image" Target="../media/image1.png"/><Relationship Id="rId21" Type="http://schemas.openxmlformats.org/officeDocument/2006/relationships/image" Target="../media/image16.svg"/><Relationship Id="rId7" Type="http://schemas.openxmlformats.org/officeDocument/2006/relationships/image" Target="../media/image37.png"/><Relationship Id="rId12" Type="http://schemas.openxmlformats.org/officeDocument/2006/relationships/image" Target="../media/image31.png"/><Relationship Id="rId17" Type="http://schemas.openxmlformats.org/officeDocument/2006/relationships/image" Target="../media/image24.svg"/><Relationship Id="rId25" Type="http://schemas.openxmlformats.org/officeDocument/2006/relationships/image" Target="../media/image26.sv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23.png"/><Relationship Id="rId20" Type="http://schemas.openxmlformats.org/officeDocument/2006/relationships/image" Target="../media/image15.png"/><Relationship Id="rId29" Type="http://schemas.openxmlformats.org/officeDocument/2006/relationships/image" Target="../media/image6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svg"/><Relationship Id="rId11" Type="http://schemas.openxmlformats.org/officeDocument/2006/relationships/image" Target="../media/image14.svg"/><Relationship Id="rId24" Type="http://schemas.openxmlformats.org/officeDocument/2006/relationships/image" Target="../media/image25.png"/><Relationship Id="rId5" Type="http://schemas.openxmlformats.org/officeDocument/2006/relationships/image" Target="../media/image35.png"/><Relationship Id="rId15" Type="http://schemas.openxmlformats.org/officeDocument/2006/relationships/image" Target="../media/image34.svg"/><Relationship Id="rId23" Type="http://schemas.openxmlformats.org/officeDocument/2006/relationships/image" Target="../media/image20.svg"/><Relationship Id="rId28" Type="http://schemas.openxmlformats.org/officeDocument/2006/relationships/image" Target="../media/image5.png"/><Relationship Id="rId10" Type="http://schemas.openxmlformats.org/officeDocument/2006/relationships/image" Target="../media/image13.png"/><Relationship Id="rId19" Type="http://schemas.openxmlformats.org/officeDocument/2006/relationships/image" Target="../media/image30.svg"/><Relationship Id="rId31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4.svg"/><Relationship Id="rId14" Type="http://schemas.openxmlformats.org/officeDocument/2006/relationships/image" Target="../media/image33.png"/><Relationship Id="rId22" Type="http://schemas.openxmlformats.org/officeDocument/2006/relationships/image" Target="../media/image19.png"/><Relationship Id="rId27" Type="http://schemas.openxmlformats.org/officeDocument/2006/relationships/image" Target="../media/image22.svg"/><Relationship Id="rId30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18" Type="http://schemas.openxmlformats.org/officeDocument/2006/relationships/image" Target="../media/image24.svg"/><Relationship Id="rId26" Type="http://schemas.openxmlformats.org/officeDocument/2006/relationships/image" Target="../media/image14.svg"/><Relationship Id="rId21" Type="http://schemas.openxmlformats.org/officeDocument/2006/relationships/image" Target="../media/image29.png"/><Relationship Id="rId34" Type="http://schemas.openxmlformats.org/officeDocument/2006/relationships/image" Target="../media/image34.svg"/><Relationship Id="rId7" Type="http://schemas.openxmlformats.org/officeDocument/2006/relationships/image" Target="../media/image35.png"/><Relationship Id="rId12" Type="http://schemas.openxmlformats.org/officeDocument/2006/relationships/image" Target="../media/image18.svg"/><Relationship Id="rId17" Type="http://schemas.openxmlformats.org/officeDocument/2006/relationships/image" Target="../media/image23.png"/><Relationship Id="rId25" Type="http://schemas.openxmlformats.org/officeDocument/2006/relationships/image" Target="../media/image13.png"/><Relationship Id="rId33" Type="http://schemas.openxmlformats.org/officeDocument/2006/relationships/image" Target="../media/image33.png"/><Relationship Id="rId2" Type="http://schemas.openxmlformats.org/officeDocument/2006/relationships/tags" Target="../tags/tag11.xml"/><Relationship Id="rId16" Type="http://schemas.openxmlformats.org/officeDocument/2006/relationships/image" Target="../media/image22.svg"/><Relationship Id="rId20" Type="http://schemas.openxmlformats.org/officeDocument/2006/relationships/image" Target="../media/image26.svg"/><Relationship Id="rId29" Type="http://schemas.openxmlformats.org/officeDocument/2006/relationships/image" Target="../media/image11.png"/><Relationship Id="rId1" Type="http://schemas.openxmlformats.org/officeDocument/2006/relationships/tags" Target="../tags/tag10.xml"/><Relationship Id="rId6" Type="http://schemas.openxmlformats.org/officeDocument/2006/relationships/image" Target="../media/image2.svg"/><Relationship Id="rId11" Type="http://schemas.openxmlformats.org/officeDocument/2006/relationships/image" Target="../media/image17.png"/><Relationship Id="rId24" Type="http://schemas.openxmlformats.org/officeDocument/2006/relationships/image" Target="../media/image4.svg"/><Relationship Id="rId32" Type="http://schemas.openxmlformats.org/officeDocument/2006/relationships/image" Target="../media/image32.svg"/><Relationship Id="rId37" Type="http://schemas.openxmlformats.org/officeDocument/2006/relationships/image" Target="../media/image38.png"/><Relationship Id="rId5" Type="http://schemas.openxmlformats.org/officeDocument/2006/relationships/image" Target="../media/image1.png"/><Relationship Id="rId15" Type="http://schemas.openxmlformats.org/officeDocument/2006/relationships/image" Target="../media/image21.png"/><Relationship Id="rId23" Type="http://schemas.openxmlformats.org/officeDocument/2006/relationships/image" Target="../media/image3.png"/><Relationship Id="rId28" Type="http://schemas.openxmlformats.org/officeDocument/2006/relationships/image" Target="../media/image10.svg"/><Relationship Id="rId36" Type="http://schemas.openxmlformats.org/officeDocument/2006/relationships/image" Target="../media/image6.svg"/><Relationship Id="rId10" Type="http://schemas.openxmlformats.org/officeDocument/2006/relationships/image" Target="../media/image16.svg"/><Relationship Id="rId19" Type="http://schemas.openxmlformats.org/officeDocument/2006/relationships/image" Target="../media/image25.png"/><Relationship Id="rId31" Type="http://schemas.openxmlformats.org/officeDocument/2006/relationships/image" Target="../media/image31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5.png"/><Relationship Id="rId14" Type="http://schemas.openxmlformats.org/officeDocument/2006/relationships/image" Target="../media/image20.svg"/><Relationship Id="rId22" Type="http://schemas.openxmlformats.org/officeDocument/2006/relationships/image" Target="../media/image30.svg"/><Relationship Id="rId27" Type="http://schemas.openxmlformats.org/officeDocument/2006/relationships/image" Target="../media/image9.png"/><Relationship Id="rId30" Type="http://schemas.openxmlformats.org/officeDocument/2006/relationships/image" Target="../media/image12.svg"/><Relationship Id="rId35" Type="http://schemas.openxmlformats.org/officeDocument/2006/relationships/image" Target="../media/image5.png"/><Relationship Id="rId8" Type="http://schemas.openxmlformats.org/officeDocument/2006/relationships/image" Target="../media/image36.svg"/><Relationship Id="rId3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13" Type="http://schemas.openxmlformats.org/officeDocument/2006/relationships/image" Target="../media/image7.png"/><Relationship Id="rId18" Type="http://schemas.openxmlformats.org/officeDocument/2006/relationships/image" Target="../media/image32.svg"/><Relationship Id="rId26" Type="http://schemas.openxmlformats.org/officeDocument/2006/relationships/image" Target="../media/image40.png"/><Relationship Id="rId3" Type="http://schemas.openxmlformats.org/officeDocument/2006/relationships/tags" Target="../tags/tag14.xml"/><Relationship Id="rId21" Type="http://schemas.openxmlformats.org/officeDocument/2006/relationships/image" Target="../media/image23.png"/><Relationship Id="rId7" Type="http://schemas.openxmlformats.org/officeDocument/2006/relationships/image" Target="../media/image1.png"/><Relationship Id="rId12" Type="http://schemas.openxmlformats.org/officeDocument/2006/relationships/image" Target="../media/image6.svg"/><Relationship Id="rId17" Type="http://schemas.openxmlformats.org/officeDocument/2006/relationships/image" Target="../media/image31.png"/><Relationship Id="rId25" Type="http://schemas.openxmlformats.org/officeDocument/2006/relationships/image" Target="../media/image39.png"/><Relationship Id="rId2" Type="http://schemas.openxmlformats.org/officeDocument/2006/relationships/tags" Target="../tags/tag13.xml"/><Relationship Id="rId16" Type="http://schemas.openxmlformats.org/officeDocument/2006/relationships/image" Target="../media/image18.svg"/><Relationship Id="rId20" Type="http://schemas.openxmlformats.org/officeDocument/2006/relationships/image" Target="../media/image34.svg"/><Relationship Id="rId1" Type="http://schemas.openxmlformats.org/officeDocument/2006/relationships/tags" Target="../tags/tag12.xml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5.png"/><Relationship Id="rId24" Type="http://schemas.openxmlformats.org/officeDocument/2006/relationships/image" Target="../media/image30.sv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17.png"/><Relationship Id="rId23" Type="http://schemas.openxmlformats.org/officeDocument/2006/relationships/image" Target="../media/image29.png"/><Relationship Id="rId10" Type="http://schemas.openxmlformats.org/officeDocument/2006/relationships/image" Target="../media/image36.svg"/><Relationship Id="rId19" Type="http://schemas.openxmlformats.org/officeDocument/2006/relationships/image" Target="../media/image33.png"/><Relationship Id="rId4" Type="http://schemas.openxmlformats.org/officeDocument/2006/relationships/tags" Target="../tags/tag15.xml"/><Relationship Id="rId9" Type="http://schemas.openxmlformats.org/officeDocument/2006/relationships/image" Target="../media/image35.png"/><Relationship Id="rId14" Type="http://schemas.openxmlformats.org/officeDocument/2006/relationships/image" Target="../media/image8.svg"/><Relationship Id="rId22" Type="http://schemas.openxmlformats.org/officeDocument/2006/relationships/image" Target="../media/image2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8.svg"/><Relationship Id="rId18" Type="http://schemas.openxmlformats.org/officeDocument/2006/relationships/image" Target="../media/image23.png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30.svg"/><Relationship Id="rId7" Type="http://schemas.openxmlformats.org/officeDocument/2006/relationships/image" Target="../media/image36.svg"/><Relationship Id="rId12" Type="http://schemas.openxmlformats.org/officeDocument/2006/relationships/image" Target="../media/image17.png"/><Relationship Id="rId17" Type="http://schemas.openxmlformats.org/officeDocument/2006/relationships/image" Target="../media/image34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3.png"/><Relationship Id="rId20" Type="http://schemas.openxmlformats.org/officeDocument/2006/relationships/image" Target="../media/image29.png"/><Relationship Id="rId1" Type="http://schemas.openxmlformats.org/officeDocument/2006/relationships/tags" Target="../tags/tag16.xml"/><Relationship Id="rId6" Type="http://schemas.openxmlformats.org/officeDocument/2006/relationships/image" Target="../media/image35.png"/><Relationship Id="rId11" Type="http://schemas.openxmlformats.org/officeDocument/2006/relationships/image" Target="../media/image8.svg"/><Relationship Id="rId5" Type="http://schemas.openxmlformats.org/officeDocument/2006/relationships/image" Target="../media/image2.svg"/><Relationship Id="rId15" Type="http://schemas.openxmlformats.org/officeDocument/2006/relationships/image" Target="../media/image32.svg"/><Relationship Id="rId10" Type="http://schemas.openxmlformats.org/officeDocument/2006/relationships/image" Target="../media/image7.png"/><Relationship Id="rId19" Type="http://schemas.openxmlformats.org/officeDocument/2006/relationships/image" Target="../media/image24.svg"/><Relationship Id="rId4" Type="http://schemas.openxmlformats.org/officeDocument/2006/relationships/image" Target="../media/image1.png"/><Relationship Id="rId9" Type="http://schemas.openxmlformats.org/officeDocument/2006/relationships/image" Target="../media/image6.svg"/><Relationship Id="rId14" Type="http://schemas.openxmlformats.org/officeDocument/2006/relationships/image" Target="../media/image31.png"/><Relationship Id="rId22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8.svg"/><Relationship Id="rId18" Type="http://schemas.openxmlformats.org/officeDocument/2006/relationships/image" Target="../media/image23.png"/><Relationship Id="rId3" Type="http://schemas.openxmlformats.org/officeDocument/2006/relationships/notesSlide" Target="../notesSlides/notesSlide6.xml"/><Relationship Id="rId21" Type="http://schemas.openxmlformats.org/officeDocument/2006/relationships/image" Target="../media/image30.svg"/><Relationship Id="rId7" Type="http://schemas.openxmlformats.org/officeDocument/2006/relationships/image" Target="../media/image36.svg"/><Relationship Id="rId12" Type="http://schemas.openxmlformats.org/officeDocument/2006/relationships/image" Target="../media/image17.png"/><Relationship Id="rId17" Type="http://schemas.openxmlformats.org/officeDocument/2006/relationships/image" Target="../media/image34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3.png"/><Relationship Id="rId20" Type="http://schemas.openxmlformats.org/officeDocument/2006/relationships/image" Target="../media/image29.png"/><Relationship Id="rId1" Type="http://schemas.openxmlformats.org/officeDocument/2006/relationships/tags" Target="../tags/tag17.xml"/><Relationship Id="rId6" Type="http://schemas.openxmlformats.org/officeDocument/2006/relationships/image" Target="../media/image35.png"/><Relationship Id="rId11" Type="http://schemas.openxmlformats.org/officeDocument/2006/relationships/image" Target="../media/image8.svg"/><Relationship Id="rId5" Type="http://schemas.openxmlformats.org/officeDocument/2006/relationships/image" Target="../media/image2.svg"/><Relationship Id="rId15" Type="http://schemas.openxmlformats.org/officeDocument/2006/relationships/image" Target="../media/image32.svg"/><Relationship Id="rId10" Type="http://schemas.openxmlformats.org/officeDocument/2006/relationships/image" Target="../media/image7.png"/><Relationship Id="rId19" Type="http://schemas.openxmlformats.org/officeDocument/2006/relationships/image" Target="../media/image24.svg"/><Relationship Id="rId4" Type="http://schemas.openxmlformats.org/officeDocument/2006/relationships/image" Target="../media/image1.png"/><Relationship Id="rId9" Type="http://schemas.openxmlformats.org/officeDocument/2006/relationships/image" Target="../media/image6.svg"/><Relationship Id="rId14" Type="http://schemas.openxmlformats.org/officeDocument/2006/relationships/image" Target="../media/image31.png"/><Relationship Id="rId22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30.xml"/><Relationship Id="rId18" Type="http://schemas.openxmlformats.org/officeDocument/2006/relationships/tags" Target="../tags/tag35.xml"/><Relationship Id="rId26" Type="http://schemas.openxmlformats.org/officeDocument/2006/relationships/image" Target="../media/image2.svg"/><Relationship Id="rId39" Type="http://schemas.openxmlformats.org/officeDocument/2006/relationships/image" Target="../media/image23.png"/><Relationship Id="rId21" Type="http://schemas.openxmlformats.org/officeDocument/2006/relationships/tags" Target="../tags/tag38.xml"/><Relationship Id="rId34" Type="http://schemas.openxmlformats.org/officeDocument/2006/relationships/image" Target="../media/image18.svg"/><Relationship Id="rId42" Type="http://schemas.openxmlformats.org/officeDocument/2006/relationships/image" Target="../media/image30.svg"/><Relationship Id="rId7" Type="http://schemas.openxmlformats.org/officeDocument/2006/relationships/tags" Target="../tags/tag24.xml"/><Relationship Id="rId2" Type="http://schemas.openxmlformats.org/officeDocument/2006/relationships/tags" Target="../tags/tag19.xml"/><Relationship Id="rId16" Type="http://schemas.openxmlformats.org/officeDocument/2006/relationships/tags" Target="../tags/tag33.xml"/><Relationship Id="rId20" Type="http://schemas.openxmlformats.org/officeDocument/2006/relationships/tags" Target="../tags/tag37.xml"/><Relationship Id="rId29" Type="http://schemas.openxmlformats.org/officeDocument/2006/relationships/image" Target="../media/image5.png"/><Relationship Id="rId41" Type="http://schemas.openxmlformats.org/officeDocument/2006/relationships/image" Target="../media/image29.png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tags" Target="../tags/tag28.xml"/><Relationship Id="rId24" Type="http://schemas.openxmlformats.org/officeDocument/2006/relationships/notesSlide" Target="../notesSlides/notesSlide7.xml"/><Relationship Id="rId32" Type="http://schemas.openxmlformats.org/officeDocument/2006/relationships/image" Target="../media/image8.svg"/><Relationship Id="rId37" Type="http://schemas.openxmlformats.org/officeDocument/2006/relationships/image" Target="../media/image33.png"/><Relationship Id="rId40" Type="http://schemas.openxmlformats.org/officeDocument/2006/relationships/image" Target="../media/image24.svg"/><Relationship Id="rId5" Type="http://schemas.openxmlformats.org/officeDocument/2006/relationships/tags" Target="../tags/tag22.xml"/><Relationship Id="rId15" Type="http://schemas.openxmlformats.org/officeDocument/2006/relationships/tags" Target="../tags/tag32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36.svg"/><Relationship Id="rId36" Type="http://schemas.openxmlformats.org/officeDocument/2006/relationships/image" Target="../media/image32.svg"/><Relationship Id="rId10" Type="http://schemas.openxmlformats.org/officeDocument/2006/relationships/tags" Target="../tags/tag27.xml"/><Relationship Id="rId19" Type="http://schemas.openxmlformats.org/officeDocument/2006/relationships/tags" Target="../tags/tag36.xml"/><Relationship Id="rId31" Type="http://schemas.openxmlformats.org/officeDocument/2006/relationships/image" Target="../media/image7.png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tags" Target="../tags/tag31.xml"/><Relationship Id="rId22" Type="http://schemas.openxmlformats.org/officeDocument/2006/relationships/tags" Target="../tags/tag39.xml"/><Relationship Id="rId27" Type="http://schemas.openxmlformats.org/officeDocument/2006/relationships/image" Target="../media/image35.png"/><Relationship Id="rId30" Type="http://schemas.openxmlformats.org/officeDocument/2006/relationships/image" Target="../media/image6.svg"/><Relationship Id="rId35" Type="http://schemas.openxmlformats.org/officeDocument/2006/relationships/image" Target="../media/image31.png"/><Relationship Id="rId8" Type="http://schemas.openxmlformats.org/officeDocument/2006/relationships/tags" Target="../tags/tag25.xml"/><Relationship Id="rId3" Type="http://schemas.openxmlformats.org/officeDocument/2006/relationships/tags" Target="../tags/tag20.xml"/><Relationship Id="rId12" Type="http://schemas.openxmlformats.org/officeDocument/2006/relationships/tags" Target="../tags/tag29.xml"/><Relationship Id="rId17" Type="http://schemas.openxmlformats.org/officeDocument/2006/relationships/tags" Target="../tags/tag34.xml"/><Relationship Id="rId25" Type="http://schemas.openxmlformats.org/officeDocument/2006/relationships/image" Target="../media/image1.png"/><Relationship Id="rId33" Type="http://schemas.openxmlformats.org/officeDocument/2006/relationships/image" Target="../media/image17.png"/><Relationship Id="rId38" Type="http://schemas.openxmlformats.org/officeDocument/2006/relationships/image" Target="../media/image34.sv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18" Type="http://schemas.openxmlformats.org/officeDocument/2006/relationships/image" Target="../media/image24.svg"/><Relationship Id="rId26" Type="http://schemas.openxmlformats.org/officeDocument/2006/relationships/image" Target="../media/image14.svg"/><Relationship Id="rId21" Type="http://schemas.openxmlformats.org/officeDocument/2006/relationships/image" Target="../media/image29.png"/><Relationship Id="rId34" Type="http://schemas.openxmlformats.org/officeDocument/2006/relationships/image" Target="../media/image34.svg"/><Relationship Id="rId7" Type="http://schemas.openxmlformats.org/officeDocument/2006/relationships/image" Target="../media/image35.png"/><Relationship Id="rId12" Type="http://schemas.openxmlformats.org/officeDocument/2006/relationships/image" Target="../media/image18.svg"/><Relationship Id="rId17" Type="http://schemas.openxmlformats.org/officeDocument/2006/relationships/image" Target="../media/image23.png"/><Relationship Id="rId25" Type="http://schemas.openxmlformats.org/officeDocument/2006/relationships/image" Target="../media/image13.png"/><Relationship Id="rId33" Type="http://schemas.openxmlformats.org/officeDocument/2006/relationships/image" Target="../media/image33.png"/><Relationship Id="rId2" Type="http://schemas.openxmlformats.org/officeDocument/2006/relationships/tags" Target="../tags/tag41.xml"/><Relationship Id="rId16" Type="http://schemas.openxmlformats.org/officeDocument/2006/relationships/image" Target="../media/image22.svg"/><Relationship Id="rId20" Type="http://schemas.openxmlformats.org/officeDocument/2006/relationships/image" Target="../media/image26.svg"/><Relationship Id="rId29" Type="http://schemas.openxmlformats.org/officeDocument/2006/relationships/image" Target="../media/image11.png"/><Relationship Id="rId1" Type="http://schemas.openxmlformats.org/officeDocument/2006/relationships/tags" Target="../tags/tag40.xml"/><Relationship Id="rId6" Type="http://schemas.openxmlformats.org/officeDocument/2006/relationships/image" Target="../media/image2.svg"/><Relationship Id="rId11" Type="http://schemas.openxmlformats.org/officeDocument/2006/relationships/image" Target="../media/image17.png"/><Relationship Id="rId24" Type="http://schemas.openxmlformats.org/officeDocument/2006/relationships/image" Target="../media/image4.svg"/><Relationship Id="rId32" Type="http://schemas.openxmlformats.org/officeDocument/2006/relationships/image" Target="../media/image32.svg"/><Relationship Id="rId37" Type="http://schemas.openxmlformats.org/officeDocument/2006/relationships/image" Target="../media/image38.png"/><Relationship Id="rId5" Type="http://schemas.openxmlformats.org/officeDocument/2006/relationships/image" Target="../media/image1.png"/><Relationship Id="rId15" Type="http://schemas.openxmlformats.org/officeDocument/2006/relationships/image" Target="../media/image21.png"/><Relationship Id="rId23" Type="http://schemas.openxmlformats.org/officeDocument/2006/relationships/image" Target="../media/image3.png"/><Relationship Id="rId28" Type="http://schemas.openxmlformats.org/officeDocument/2006/relationships/image" Target="../media/image10.svg"/><Relationship Id="rId36" Type="http://schemas.openxmlformats.org/officeDocument/2006/relationships/image" Target="../media/image6.svg"/><Relationship Id="rId10" Type="http://schemas.openxmlformats.org/officeDocument/2006/relationships/image" Target="../media/image16.svg"/><Relationship Id="rId19" Type="http://schemas.openxmlformats.org/officeDocument/2006/relationships/image" Target="../media/image25.png"/><Relationship Id="rId31" Type="http://schemas.openxmlformats.org/officeDocument/2006/relationships/image" Target="../media/image31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15.png"/><Relationship Id="rId14" Type="http://schemas.openxmlformats.org/officeDocument/2006/relationships/image" Target="../media/image20.svg"/><Relationship Id="rId22" Type="http://schemas.openxmlformats.org/officeDocument/2006/relationships/image" Target="../media/image30.svg"/><Relationship Id="rId27" Type="http://schemas.openxmlformats.org/officeDocument/2006/relationships/image" Target="../media/image9.png"/><Relationship Id="rId30" Type="http://schemas.openxmlformats.org/officeDocument/2006/relationships/image" Target="../media/image12.svg"/><Relationship Id="rId35" Type="http://schemas.openxmlformats.org/officeDocument/2006/relationships/image" Target="../media/image5.png"/><Relationship Id="rId8" Type="http://schemas.openxmlformats.org/officeDocument/2006/relationships/image" Target="../media/image36.svg"/><Relationship Id="rId3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8.svg"/><Relationship Id="rId18" Type="http://schemas.openxmlformats.org/officeDocument/2006/relationships/image" Target="../media/image23.png"/><Relationship Id="rId3" Type="http://schemas.openxmlformats.org/officeDocument/2006/relationships/notesSlide" Target="../notesSlides/notesSlide9.xml"/><Relationship Id="rId21" Type="http://schemas.openxmlformats.org/officeDocument/2006/relationships/image" Target="../media/image30.svg"/><Relationship Id="rId7" Type="http://schemas.openxmlformats.org/officeDocument/2006/relationships/image" Target="../media/image36.svg"/><Relationship Id="rId12" Type="http://schemas.openxmlformats.org/officeDocument/2006/relationships/image" Target="../media/image17.png"/><Relationship Id="rId17" Type="http://schemas.openxmlformats.org/officeDocument/2006/relationships/image" Target="../media/image34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3.png"/><Relationship Id="rId20" Type="http://schemas.openxmlformats.org/officeDocument/2006/relationships/image" Target="../media/image29.png"/><Relationship Id="rId1" Type="http://schemas.openxmlformats.org/officeDocument/2006/relationships/tags" Target="../tags/tag42.xml"/><Relationship Id="rId6" Type="http://schemas.openxmlformats.org/officeDocument/2006/relationships/image" Target="../media/image35.png"/><Relationship Id="rId11" Type="http://schemas.openxmlformats.org/officeDocument/2006/relationships/image" Target="../media/image8.svg"/><Relationship Id="rId5" Type="http://schemas.openxmlformats.org/officeDocument/2006/relationships/image" Target="../media/image2.svg"/><Relationship Id="rId15" Type="http://schemas.openxmlformats.org/officeDocument/2006/relationships/image" Target="../media/image32.svg"/><Relationship Id="rId10" Type="http://schemas.openxmlformats.org/officeDocument/2006/relationships/image" Target="../media/image7.png"/><Relationship Id="rId19" Type="http://schemas.openxmlformats.org/officeDocument/2006/relationships/image" Target="../media/image24.svg"/><Relationship Id="rId4" Type="http://schemas.openxmlformats.org/officeDocument/2006/relationships/image" Target="../media/image1.png"/><Relationship Id="rId9" Type="http://schemas.openxmlformats.org/officeDocument/2006/relationships/image" Target="../media/image6.svg"/><Relationship Id="rId14" Type="http://schemas.openxmlformats.org/officeDocument/2006/relationships/image" Target="../media/image31.png"/><Relationship Id="rId22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形 25">
            <a:extLst>
              <a:ext uri="{FF2B5EF4-FFF2-40B4-BE49-F238E27FC236}">
                <a16:creationId xmlns:a16="http://schemas.microsoft.com/office/drawing/2014/main" id="{C74E3B19-DEBB-4B3D-894D-48D2850096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-4764"/>
            <a:ext cx="12370680" cy="6862764"/>
          </a:xfrm>
          <a:prstGeom prst="rect">
            <a:avLst/>
          </a:prstGeom>
        </p:spPr>
      </p:pic>
      <p:pic>
        <p:nvPicPr>
          <p:cNvPr id="14" name="图形 13">
            <a:extLst>
              <a:ext uri="{FF2B5EF4-FFF2-40B4-BE49-F238E27FC236}">
                <a16:creationId xmlns:a16="http://schemas.microsoft.com/office/drawing/2014/main" id="{4E8690B3-117A-4238-A0D5-22137F4408C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34580" y="-212270"/>
            <a:ext cx="5615705" cy="2192799"/>
          </a:xfrm>
          <a:prstGeom prst="rect">
            <a:avLst/>
          </a:prstGeom>
        </p:spPr>
      </p:pic>
      <p:pic>
        <p:nvPicPr>
          <p:cNvPr id="9" name="图形 8">
            <a:extLst>
              <a:ext uri="{FF2B5EF4-FFF2-40B4-BE49-F238E27FC236}">
                <a16:creationId xmlns:a16="http://schemas.microsoft.com/office/drawing/2014/main" id="{E825F25C-F00C-465E-84D5-7184ABDDE65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47610" y="4489110"/>
            <a:ext cx="762000" cy="1066800"/>
          </a:xfrm>
          <a:prstGeom prst="rect">
            <a:avLst/>
          </a:prstGeom>
        </p:spPr>
      </p:pic>
      <p:pic>
        <p:nvPicPr>
          <p:cNvPr id="10" name="图形 9">
            <a:extLst>
              <a:ext uri="{FF2B5EF4-FFF2-40B4-BE49-F238E27FC236}">
                <a16:creationId xmlns:a16="http://schemas.microsoft.com/office/drawing/2014/main" id="{D37CA3E0-86D6-4034-ABB1-6160AEA89A3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96197" y="5040789"/>
            <a:ext cx="1809491" cy="2024717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:a16="http://schemas.microsoft.com/office/drawing/2014/main" id="{1BD528CD-7BEE-4FF4-B643-B9FB44221282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956459" y="-156934"/>
            <a:ext cx="1628161" cy="2899908"/>
          </a:xfrm>
          <a:prstGeom prst="rect">
            <a:avLst/>
          </a:prstGeom>
        </p:spPr>
      </p:pic>
      <p:pic>
        <p:nvPicPr>
          <p:cNvPr id="12" name="图形 11">
            <a:extLst>
              <a:ext uri="{FF2B5EF4-FFF2-40B4-BE49-F238E27FC236}">
                <a16:creationId xmlns:a16="http://schemas.microsoft.com/office/drawing/2014/main" id="{C90C8AE0-38D9-4548-9EF8-83A249780FA8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680623" y="-597128"/>
            <a:ext cx="1914525" cy="1371600"/>
          </a:xfrm>
          <a:prstGeom prst="rect">
            <a:avLst/>
          </a:prstGeom>
        </p:spPr>
      </p:pic>
      <p:pic>
        <p:nvPicPr>
          <p:cNvPr id="13" name="图形 12">
            <a:extLst>
              <a:ext uri="{FF2B5EF4-FFF2-40B4-BE49-F238E27FC236}">
                <a16:creationId xmlns:a16="http://schemas.microsoft.com/office/drawing/2014/main" id="{B132BA38-4129-4007-A84B-8AC0CC326439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999721" y="-247382"/>
            <a:ext cx="2719525" cy="903865"/>
          </a:xfrm>
          <a:prstGeom prst="rect">
            <a:avLst/>
          </a:prstGeom>
        </p:spPr>
      </p:pic>
      <p:pic>
        <p:nvPicPr>
          <p:cNvPr id="15" name="图形 14">
            <a:extLst>
              <a:ext uri="{FF2B5EF4-FFF2-40B4-BE49-F238E27FC236}">
                <a16:creationId xmlns:a16="http://schemas.microsoft.com/office/drawing/2014/main" id="{6CBE3881-5B12-448E-9EB9-1B8B360AE169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756475" y="308438"/>
            <a:ext cx="1087307" cy="740436"/>
          </a:xfrm>
          <a:prstGeom prst="rect">
            <a:avLst/>
          </a:prstGeom>
        </p:spPr>
      </p:pic>
      <p:pic>
        <p:nvPicPr>
          <p:cNvPr id="16" name="图形 15">
            <a:extLst>
              <a:ext uri="{FF2B5EF4-FFF2-40B4-BE49-F238E27FC236}">
                <a16:creationId xmlns:a16="http://schemas.microsoft.com/office/drawing/2014/main" id="{0180F72B-D74E-4220-8F81-25154E918CCF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-729830" y="-259701"/>
            <a:ext cx="2676525" cy="1933575"/>
          </a:xfrm>
          <a:prstGeom prst="rect">
            <a:avLst/>
          </a:prstGeom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05DFB2AF-ED01-4323-BAB2-5D0FC89786A5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32752" y="1268289"/>
            <a:ext cx="936338" cy="944551"/>
          </a:xfrm>
          <a:prstGeom prst="rect">
            <a:avLst/>
          </a:prstGeom>
        </p:spPr>
      </p:pic>
      <p:pic>
        <p:nvPicPr>
          <p:cNvPr id="18" name="图形 17">
            <a:extLst>
              <a:ext uri="{FF2B5EF4-FFF2-40B4-BE49-F238E27FC236}">
                <a16:creationId xmlns:a16="http://schemas.microsoft.com/office/drawing/2014/main" id="{A8D32CBD-4D5A-4244-A66F-E6BE659CF14D}"/>
              </a:ext>
            </a:extLst>
          </p:cNvPr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-285393" y="2095273"/>
            <a:ext cx="1438275" cy="2809875"/>
          </a:xfrm>
          <a:prstGeom prst="rect">
            <a:avLst/>
          </a:prstGeom>
        </p:spPr>
      </p:pic>
      <p:pic>
        <p:nvPicPr>
          <p:cNvPr id="19" name="图形 18">
            <a:extLst>
              <a:ext uri="{FF2B5EF4-FFF2-40B4-BE49-F238E27FC236}">
                <a16:creationId xmlns:a16="http://schemas.microsoft.com/office/drawing/2014/main" id="{E6030A93-1EC8-4117-A493-6437C0A11FB7}"/>
              </a:ext>
            </a:extLst>
          </p:cNvPr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794984" y="6254071"/>
            <a:ext cx="419100" cy="419100"/>
          </a:xfrm>
          <a:prstGeom prst="rect">
            <a:avLst/>
          </a:prstGeom>
        </p:spPr>
      </p:pic>
      <p:pic>
        <p:nvPicPr>
          <p:cNvPr id="20" name="图形 19">
            <a:extLst>
              <a:ext uri="{FF2B5EF4-FFF2-40B4-BE49-F238E27FC236}">
                <a16:creationId xmlns:a16="http://schemas.microsoft.com/office/drawing/2014/main" id="{3A3483BC-CA21-4AF7-849A-D9F7BECB9E25}"/>
              </a:ext>
            </a:extLst>
          </p:cNvPr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819150" y="2687637"/>
            <a:ext cx="619125" cy="904875"/>
          </a:xfrm>
          <a:prstGeom prst="rect">
            <a:avLst/>
          </a:prstGeom>
        </p:spPr>
      </p:pic>
      <p:pic>
        <p:nvPicPr>
          <p:cNvPr id="21" name="图形 20">
            <a:extLst>
              <a:ext uri="{FF2B5EF4-FFF2-40B4-BE49-F238E27FC236}">
                <a16:creationId xmlns:a16="http://schemas.microsoft.com/office/drawing/2014/main" id="{A63D4EFD-4895-4A0C-865D-910214193DD2}"/>
              </a:ext>
            </a:extLst>
          </p:cNvPr>
          <p:cNvPicPr>
            <a:picLocks noChangeAspect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3401511" y="6397740"/>
            <a:ext cx="1600200" cy="762000"/>
          </a:xfrm>
          <a:prstGeom prst="rect">
            <a:avLst/>
          </a:prstGeom>
        </p:spPr>
      </p:pic>
      <p:pic>
        <p:nvPicPr>
          <p:cNvPr id="22" name="图形 21">
            <a:extLst>
              <a:ext uri="{FF2B5EF4-FFF2-40B4-BE49-F238E27FC236}">
                <a16:creationId xmlns:a16="http://schemas.microsoft.com/office/drawing/2014/main" id="{440F6373-97C1-45FF-8BA7-E7EB754991FE}"/>
              </a:ext>
            </a:extLst>
          </p:cNvPr>
          <p:cNvPicPr>
            <a:picLocks noChangeAspect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-732100" y="4712666"/>
            <a:ext cx="2512464" cy="3024714"/>
          </a:xfrm>
          <a:prstGeom prst="rect">
            <a:avLst/>
          </a:prstGeom>
        </p:spPr>
      </p:pic>
      <p:pic>
        <p:nvPicPr>
          <p:cNvPr id="23" name="图形 22">
            <a:extLst>
              <a:ext uri="{FF2B5EF4-FFF2-40B4-BE49-F238E27FC236}">
                <a16:creationId xmlns:a16="http://schemas.microsoft.com/office/drawing/2014/main" id="{53948147-7353-46FF-A777-943D72ADF67B}"/>
              </a:ext>
            </a:extLst>
          </p:cNvPr>
          <p:cNvPicPr>
            <a:picLocks noChangeAspect="1"/>
          </p:cNvPicPr>
          <p:nvPr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5904431" y="5376326"/>
            <a:ext cx="3547703" cy="1755489"/>
          </a:xfrm>
          <a:prstGeom prst="rect">
            <a:avLst/>
          </a:prstGeom>
        </p:spPr>
      </p:pic>
      <p:pic>
        <p:nvPicPr>
          <p:cNvPr id="24" name="图形 23">
            <a:extLst>
              <a:ext uri="{FF2B5EF4-FFF2-40B4-BE49-F238E27FC236}">
                <a16:creationId xmlns:a16="http://schemas.microsoft.com/office/drawing/2014/main" id="{9601EEEA-B9A5-4D09-8BB4-1EDF95772362}"/>
              </a:ext>
            </a:extLst>
          </p:cNvPr>
          <p:cNvPicPr>
            <a:picLocks noChangeAspect="1"/>
          </p:cNvPicPr>
          <p:nvPr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6825831" y="6345169"/>
            <a:ext cx="3531502" cy="508975"/>
          </a:xfrm>
          <a:prstGeom prst="rect">
            <a:avLst/>
          </a:prstGeom>
        </p:spPr>
      </p:pic>
      <p:pic>
        <p:nvPicPr>
          <p:cNvPr id="25" name="图形 24">
            <a:extLst>
              <a:ext uri="{FF2B5EF4-FFF2-40B4-BE49-F238E27FC236}">
                <a16:creationId xmlns:a16="http://schemas.microsoft.com/office/drawing/2014/main" id="{1338F88F-C4B8-4F2E-999E-7C6022CEA4E8}"/>
              </a:ext>
            </a:extLst>
          </p:cNvPr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9941221" y="735465"/>
            <a:ext cx="419100" cy="419100"/>
          </a:xfrm>
          <a:prstGeom prst="rect">
            <a:avLst/>
          </a:prstGeom>
        </p:spPr>
      </p:pic>
      <p:sp>
        <p:nvSpPr>
          <p:cNvPr id="28" name="标题 1">
            <a:extLst>
              <a:ext uri="{FF2B5EF4-FFF2-40B4-BE49-F238E27FC236}">
                <a16:creationId xmlns:a16="http://schemas.microsoft.com/office/drawing/2014/main" id="{20989648-4B17-420F-BDBE-ED76E8CEF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757" y="2159056"/>
            <a:ext cx="9418174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仓耳天群行楷 W01" panose="02020400000000000000" pitchFamily="18" charset="-122"/>
                <a:cs typeface="+mn-ea"/>
                <a:sym typeface="+mn-lt"/>
              </a:rPr>
              <a:t>FREE PPT TEMPLATES</a:t>
            </a:r>
            <a:endParaRPr lang="zh-CN" alt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仓耳天群行楷 W01" panose="02020400000000000000" pitchFamily="18" charset="-122"/>
              <a:cs typeface="+mn-ea"/>
              <a:sym typeface="+mn-lt"/>
            </a:endParaRPr>
          </a:p>
        </p:txBody>
      </p:sp>
      <p:sp>
        <p:nvSpPr>
          <p:cNvPr id="29" name="标题 1">
            <a:extLst>
              <a:ext uri="{FF2B5EF4-FFF2-40B4-BE49-F238E27FC236}">
                <a16:creationId xmlns:a16="http://schemas.microsoft.com/office/drawing/2014/main" id="{E81A8A39-7E4A-47E7-8644-1EF2D16B6145}"/>
              </a:ext>
            </a:extLst>
          </p:cNvPr>
          <p:cNvSpPr txBox="1">
            <a:spLocks/>
          </p:cNvSpPr>
          <p:nvPr/>
        </p:nvSpPr>
        <p:spPr>
          <a:xfrm>
            <a:off x="2483394" y="3383670"/>
            <a:ext cx="7242993" cy="498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+mn-ea"/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9CFE26EC-C72F-450B-8141-225D5FC9B4CE}"/>
              </a:ext>
            </a:extLst>
          </p:cNvPr>
          <p:cNvSpPr/>
          <p:nvPr/>
        </p:nvSpPr>
        <p:spPr>
          <a:xfrm>
            <a:off x="3774922" y="4676103"/>
            <a:ext cx="45822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Report</a:t>
            </a:r>
            <a:r>
              <a: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：</a:t>
            </a:r>
            <a:r>
              <a:rPr lang="en-US" altLang="zh-CN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freeppt7.com   Time</a:t>
            </a:r>
            <a:r>
              <a: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：</a:t>
            </a:r>
            <a:r>
              <a:rPr lang="en-US" altLang="zh-CN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20XX</a:t>
            </a:r>
            <a:endParaRPr lang="zh-CN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249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switch dir="r"/>
      </p:transition>
    </mc:Choice>
    <mc:Fallback xmlns="" xmlns:a16="http://schemas.microsoft.com/office/drawing/2014/main" xmlns:a14="http://schemas.microsoft.com/office/drawing/2010/main" xmlns:asvg="http://schemas.microsoft.com/office/drawing/2016/SVG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750"/>
                            </p:stCondLst>
                            <p:childTnLst>
                              <p:par>
                                <p:cTn id="8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5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217501" y="6621222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4" name="图形 3">
            <a:extLst>
              <a:ext uri="{FF2B5EF4-FFF2-40B4-BE49-F238E27FC236}">
                <a16:creationId xmlns:a16="http://schemas.microsoft.com/office/drawing/2014/main" id="{F9A8EB5F-A66A-4247-AA9F-9B2FD5E4FDE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4764"/>
            <a:ext cx="12191999" cy="6862764"/>
          </a:xfrm>
          <a:prstGeom prst="rect">
            <a:avLst/>
          </a:prstGeom>
        </p:spPr>
      </p:pic>
      <p:pic>
        <p:nvPicPr>
          <p:cNvPr id="16" name="图形 15">
            <a:extLst>
              <a:ext uri="{FF2B5EF4-FFF2-40B4-BE49-F238E27FC236}">
                <a16:creationId xmlns:a16="http://schemas.microsoft.com/office/drawing/2014/main" id="{D4EF6862-614E-44B4-AC16-C7482FF0F8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2575" y="470371"/>
            <a:ext cx="11476323" cy="5967217"/>
          </a:xfrm>
          <a:prstGeom prst="rect">
            <a:avLst/>
          </a:prstGeom>
          <a:effectLst>
            <a:outerShdw blurRad="165100" sx="102000" sy="102000" algn="ctr" rotWithShape="0">
              <a:prstClr val="black">
                <a:alpha val="28000"/>
              </a:prstClr>
            </a:outerShdw>
          </a:effectLst>
        </p:spPr>
      </p:pic>
      <p:pic>
        <p:nvPicPr>
          <p:cNvPr id="5" name="图形 4">
            <a:extLst>
              <a:ext uri="{FF2B5EF4-FFF2-40B4-BE49-F238E27FC236}">
                <a16:creationId xmlns:a16="http://schemas.microsoft.com/office/drawing/2014/main" id="{3E62DD71-D777-49CB-96BE-E248C954748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741364">
            <a:off x="10891095" y="4386584"/>
            <a:ext cx="526548" cy="737167"/>
          </a:xfrm>
          <a:prstGeom prst="rect">
            <a:avLst/>
          </a:prstGeom>
        </p:spPr>
      </p:pic>
      <p:pic>
        <p:nvPicPr>
          <p:cNvPr id="6" name="图形 5">
            <a:extLst>
              <a:ext uri="{FF2B5EF4-FFF2-40B4-BE49-F238E27FC236}">
                <a16:creationId xmlns:a16="http://schemas.microsoft.com/office/drawing/2014/main" id="{28D19174-B098-4F74-83EA-BC7F130E3DC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676843" y="5065142"/>
            <a:ext cx="1645369" cy="1841073"/>
          </a:xfrm>
          <a:prstGeom prst="rect">
            <a:avLst/>
          </a:prstGeom>
        </p:spPr>
      </p:pic>
      <p:pic>
        <p:nvPicPr>
          <p:cNvPr id="8" name="图形 7">
            <a:extLst>
              <a:ext uri="{FF2B5EF4-FFF2-40B4-BE49-F238E27FC236}">
                <a16:creationId xmlns:a16="http://schemas.microsoft.com/office/drawing/2014/main" id="{96D29189-2B6D-4B73-BAF6-570B4908A0ED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729830" y="-259701"/>
            <a:ext cx="3059347" cy="2210133"/>
          </a:xfrm>
          <a:prstGeom prst="rect">
            <a:avLst/>
          </a:prstGeom>
        </p:spPr>
      </p:pic>
      <p:pic>
        <p:nvPicPr>
          <p:cNvPr id="10" name="图形 9">
            <a:extLst>
              <a:ext uri="{FF2B5EF4-FFF2-40B4-BE49-F238E27FC236}">
                <a16:creationId xmlns:a16="http://schemas.microsoft.com/office/drawing/2014/main" id="{EC91A3A7-EBB1-437D-8DC2-C14D84F1D4BB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414145" y="5821226"/>
            <a:ext cx="2290114" cy="1133204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:a16="http://schemas.microsoft.com/office/drawing/2014/main" id="{18D81AD2-DF59-404D-B47C-7A5295F7E258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985172" y="6575375"/>
            <a:ext cx="2279656" cy="328554"/>
          </a:xfrm>
          <a:prstGeom prst="rect">
            <a:avLst/>
          </a:prstGeom>
        </p:spPr>
      </p:pic>
      <p:pic>
        <p:nvPicPr>
          <p:cNvPr id="12" name="图形 11">
            <a:extLst>
              <a:ext uri="{FF2B5EF4-FFF2-40B4-BE49-F238E27FC236}">
                <a16:creationId xmlns:a16="http://schemas.microsoft.com/office/drawing/2014/main" id="{FE851238-3F57-4602-80D3-6741F8AAB115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10800000">
            <a:off x="11782807" y="1199405"/>
            <a:ext cx="335710" cy="335710"/>
          </a:xfrm>
          <a:prstGeom prst="rect">
            <a:avLst/>
          </a:prstGeom>
        </p:spPr>
      </p:pic>
      <p:pic>
        <p:nvPicPr>
          <p:cNvPr id="13" name="图形 12">
            <a:extLst>
              <a:ext uri="{FF2B5EF4-FFF2-40B4-BE49-F238E27FC236}">
                <a16:creationId xmlns:a16="http://schemas.microsoft.com/office/drawing/2014/main" id="{A81619FC-DFA6-4B52-B46F-EBBFCDF04097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10800000">
            <a:off x="10439400" y="-755905"/>
            <a:ext cx="2248007" cy="2706338"/>
          </a:xfrm>
          <a:prstGeom prst="rect">
            <a:avLst/>
          </a:prstGeom>
        </p:spPr>
      </p:pic>
      <p:sp>
        <p:nvSpPr>
          <p:cNvPr id="14" name="PA-矩形 12">
            <a:extLst>
              <a:ext uri="{FF2B5EF4-FFF2-40B4-BE49-F238E27FC236}">
                <a16:creationId xmlns:a16="http://schemas.microsoft.com/office/drawing/2014/main" id="{9C14CE49-9550-426F-A0FC-02FFF44594D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117601" y="894605"/>
            <a:ext cx="4654920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cs typeface="+mn-ea"/>
                <a:sym typeface="+mn-lt"/>
              </a:rPr>
              <a:t>02 Add title text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A5200F8-DA5A-49E5-BF78-DD1F068B1C88}"/>
              </a:ext>
            </a:extLst>
          </p:cNvPr>
          <p:cNvSpPr txBox="1"/>
          <p:nvPr/>
        </p:nvSpPr>
        <p:spPr>
          <a:xfrm>
            <a:off x="3048122" y="1667399"/>
            <a:ext cx="969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B3304E2-EDD1-4248-8FDD-D23EC2E6493E}"/>
              </a:ext>
            </a:extLst>
          </p:cNvPr>
          <p:cNvSpPr txBox="1"/>
          <p:nvPr/>
        </p:nvSpPr>
        <p:spPr>
          <a:xfrm>
            <a:off x="8225471" y="1667399"/>
            <a:ext cx="969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9BC6457-00BA-4E72-9208-1F65CA01B4E5}"/>
              </a:ext>
            </a:extLst>
          </p:cNvPr>
          <p:cNvSpPr txBox="1"/>
          <p:nvPr/>
        </p:nvSpPr>
        <p:spPr>
          <a:xfrm>
            <a:off x="3060032" y="3736064"/>
            <a:ext cx="969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0578845-8B08-4216-85DE-F5F598FB39E1}"/>
              </a:ext>
            </a:extLst>
          </p:cNvPr>
          <p:cNvSpPr txBox="1"/>
          <p:nvPr/>
        </p:nvSpPr>
        <p:spPr>
          <a:xfrm>
            <a:off x="8237381" y="3736064"/>
            <a:ext cx="969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04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3108DD4F-65AD-42FC-98FA-0E88A72B1772}"/>
              </a:ext>
            </a:extLst>
          </p:cNvPr>
          <p:cNvSpPr/>
          <p:nvPr/>
        </p:nvSpPr>
        <p:spPr>
          <a:xfrm>
            <a:off x="826047" y="2097938"/>
            <a:ext cx="2841012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083C8368-81F6-4E36-9943-5C650F0D7E6F}"/>
              </a:ext>
            </a:extLst>
          </p:cNvPr>
          <p:cNvSpPr/>
          <p:nvPr/>
        </p:nvSpPr>
        <p:spPr>
          <a:xfrm>
            <a:off x="874479" y="4218659"/>
            <a:ext cx="2841012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2C95B2C5-A31E-4009-B295-B9FD34807700}"/>
              </a:ext>
            </a:extLst>
          </p:cNvPr>
          <p:cNvSpPr/>
          <p:nvPr/>
        </p:nvSpPr>
        <p:spPr>
          <a:xfrm>
            <a:off x="8206298" y="4173110"/>
            <a:ext cx="2841012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48350C54-9D4A-49B0-9E39-7750AB9AEBF9}"/>
              </a:ext>
            </a:extLst>
          </p:cNvPr>
          <p:cNvSpPr/>
          <p:nvPr/>
        </p:nvSpPr>
        <p:spPr>
          <a:xfrm>
            <a:off x="8206298" y="2123338"/>
            <a:ext cx="2841012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D1B0CB6-813A-4EB4-AF7F-ED4BD27EBD8D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2339" y="1199405"/>
            <a:ext cx="4913477" cy="491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73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erris dir="l"/>
      </p:transition>
    </mc:Choice>
    <mc:Fallback xmlns="" xmlns:a16="http://schemas.microsoft.com/office/drawing/2014/main" xmlns:a14="http://schemas.microsoft.com/office/drawing/2010/main" xmlns:asvg="http://schemas.microsoft.com/office/drawing/2016/SVG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75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250"/>
                            </p:stCondLst>
                            <p:childTnLst>
                              <p:par>
                                <p:cTn id="5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750"/>
                            </p:stCondLst>
                            <p:childTnLst>
                              <p:par>
                                <p:cTn id="7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3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4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250"/>
                            </p:stCondLst>
                            <p:childTnLst>
                              <p:par>
                                <p:cTn id="8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00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750"/>
                            </p:stCondLst>
                            <p:childTnLst>
                              <p:par>
                                <p:cTn id="9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9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3">
            <a:extLst>
              <a:ext uri="{FF2B5EF4-FFF2-40B4-BE49-F238E27FC236}">
                <a16:creationId xmlns:a16="http://schemas.microsoft.com/office/drawing/2014/main" id="{F9A8EB5F-A66A-4247-AA9F-9B2FD5E4FDE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4764"/>
            <a:ext cx="12191999" cy="6862764"/>
          </a:xfrm>
          <a:prstGeom prst="rect">
            <a:avLst/>
          </a:prstGeom>
        </p:spPr>
      </p:pic>
      <p:pic>
        <p:nvPicPr>
          <p:cNvPr id="16" name="图形 15">
            <a:extLst>
              <a:ext uri="{FF2B5EF4-FFF2-40B4-BE49-F238E27FC236}">
                <a16:creationId xmlns:a16="http://schemas.microsoft.com/office/drawing/2014/main" id="{D4EF6862-614E-44B4-AC16-C7482FF0F8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2575" y="470371"/>
            <a:ext cx="11476323" cy="5967217"/>
          </a:xfrm>
          <a:prstGeom prst="rect">
            <a:avLst/>
          </a:prstGeom>
          <a:effectLst>
            <a:outerShdw blurRad="165100" sx="102000" sy="102000" algn="ctr" rotWithShape="0">
              <a:prstClr val="black">
                <a:alpha val="28000"/>
              </a:prstClr>
            </a:outerShdw>
          </a:effectLst>
        </p:spPr>
      </p:pic>
      <p:pic>
        <p:nvPicPr>
          <p:cNvPr id="5" name="图形 4">
            <a:extLst>
              <a:ext uri="{FF2B5EF4-FFF2-40B4-BE49-F238E27FC236}">
                <a16:creationId xmlns:a16="http://schemas.microsoft.com/office/drawing/2014/main" id="{3E62DD71-D777-49CB-96BE-E248C954748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741364">
            <a:off x="10891095" y="4386584"/>
            <a:ext cx="526548" cy="737167"/>
          </a:xfrm>
          <a:prstGeom prst="rect">
            <a:avLst/>
          </a:prstGeom>
        </p:spPr>
      </p:pic>
      <p:pic>
        <p:nvPicPr>
          <p:cNvPr id="6" name="图形 5">
            <a:extLst>
              <a:ext uri="{FF2B5EF4-FFF2-40B4-BE49-F238E27FC236}">
                <a16:creationId xmlns:a16="http://schemas.microsoft.com/office/drawing/2014/main" id="{28D19174-B098-4F74-83EA-BC7F130E3DC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676843" y="5065142"/>
            <a:ext cx="1645369" cy="1841073"/>
          </a:xfrm>
          <a:prstGeom prst="rect">
            <a:avLst/>
          </a:prstGeom>
        </p:spPr>
      </p:pic>
      <p:pic>
        <p:nvPicPr>
          <p:cNvPr id="8" name="图形 7">
            <a:extLst>
              <a:ext uri="{FF2B5EF4-FFF2-40B4-BE49-F238E27FC236}">
                <a16:creationId xmlns:a16="http://schemas.microsoft.com/office/drawing/2014/main" id="{96D29189-2B6D-4B73-BAF6-570B4908A0ED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729830" y="-259701"/>
            <a:ext cx="3059347" cy="2210133"/>
          </a:xfrm>
          <a:prstGeom prst="rect">
            <a:avLst/>
          </a:prstGeom>
        </p:spPr>
      </p:pic>
      <p:pic>
        <p:nvPicPr>
          <p:cNvPr id="10" name="图形 9">
            <a:extLst>
              <a:ext uri="{FF2B5EF4-FFF2-40B4-BE49-F238E27FC236}">
                <a16:creationId xmlns:a16="http://schemas.microsoft.com/office/drawing/2014/main" id="{EC91A3A7-EBB1-437D-8DC2-C14D84F1D4BB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414145" y="5821226"/>
            <a:ext cx="2290114" cy="1133204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:a16="http://schemas.microsoft.com/office/drawing/2014/main" id="{18D81AD2-DF59-404D-B47C-7A5295F7E258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985172" y="6575375"/>
            <a:ext cx="2279656" cy="328554"/>
          </a:xfrm>
          <a:prstGeom prst="rect">
            <a:avLst/>
          </a:prstGeom>
        </p:spPr>
      </p:pic>
      <p:pic>
        <p:nvPicPr>
          <p:cNvPr id="12" name="图形 11">
            <a:extLst>
              <a:ext uri="{FF2B5EF4-FFF2-40B4-BE49-F238E27FC236}">
                <a16:creationId xmlns:a16="http://schemas.microsoft.com/office/drawing/2014/main" id="{FE851238-3F57-4602-80D3-6741F8AAB115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10800000">
            <a:off x="11782807" y="1199405"/>
            <a:ext cx="335710" cy="335710"/>
          </a:xfrm>
          <a:prstGeom prst="rect">
            <a:avLst/>
          </a:prstGeom>
        </p:spPr>
      </p:pic>
      <p:pic>
        <p:nvPicPr>
          <p:cNvPr id="13" name="图形 12">
            <a:extLst>
              <a:ext uri="{FF2B5EF4-FFF2-40B4-BE49-F238E27FC236}">
                <a16:creationId xmlns:a16="http://schemas.microsoft.com/office/drawing/2014/main" id="{A81619FC-DFA6-4B52-B46F-EBBFCDF04097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10800000">
            <a:off x="10439400" y="-755905"/>
            <a:ext cx="2248007" cy="2706338"/>
          </a:xfrm>
          <a:prstGeom prst="rect">
            <a:avLst/>
          </a:prstGeom>
        </p:spPr>
      </p:pic>
      <p:sp>
        <p:nvSpPr>
          <p:cNvPr id="14" name="PA-矩形 12">
            <a:extLst>
              <a:ext uri="{FF2B5EF4-FFF2-40B4-BE49-F238E27FC236}">
                <a16:creationId xmlns:a16="http://schemas.microsoft.com/office/drawing/2014/main" id="{9C14CE49-9550-426F-A0FC-02FFF44594D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117601" y="894605"/>
            <a:ext cx="4654920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cs typeface="+mn-ea"/>
                <a:sym typeface="+mn-lt"/>
              </a:rPr>
              <a:t>02 Add title text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64922F39-FB79-4C7E-B0FD-AF34EF1C53B6}"/>
              </a:ext>
            </a:extLst>
          </p:cNvPr>
          <p:cNvSpPr/>
          <p:nvPr/>
        </p:nvSpPr>
        <p:spPr>
          <a:xfrm>
            <a:off x="4085552" y="3351671"/>
            <a:ext cx="407744" cy="406888"/>
          </a:xfrm>
          <a:prstGeom prst="ellipse">
            <a:avLst/>
          </a:prstGeom>
          <a:solidFill>
            <a:srgbClr val="BB6FA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3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894EAC8E-E175-4428-B268-CF6A6C9B4121}"/>
              </a:ext>
            </a:extLst>
          </p:cNvPr>
          <p:cNvSpPr/>
          <p:nvPr/>
        </p:nvSpPr>
        <p:spPr>
          <a:xfrm>
            <a:off x="5189439" y="3847987"/>
            <a:ext cx="354705" cy="354705"/>
          </a:xfrm>
          <a:prstGeom prst="ellipse">
            <a:avLst/>
          </a:prstGeom>
          <a:solidFill>
            <a:srgbClr val="BB6FA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3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703D938E-E391-4C83-9177-DD31160546E0}"/>
              </a:ext>
            </a:extLst>
          </p:cNvPr>
          <p:cNvSpPr/>
          <p:nvPr/>
        </p:nvSpPr>
        <p:spPr>
          <a:xfrm>
            <a:off x="2894466" y="4525530"/>
            <a:ext cx="259246" cy="258501"/>
          </a:xfrm>
          <a:prstGeom prst="ellipse">
            <a:avLst/>
          </a:prstGeom>
          <a:solidFill>
            <a:srgbClr val="BB6FA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3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60A0ADB4-2972-415B-A039-55D86EB96C60}"/>
              </a:ext>
            </a:extLst>
          </p:cNvPr>
          <p:cNvSpPr/>
          <p:nvPr/>
        </p:nvSpPr>
        <p:spPr>
          <a:xfrm>
            <a:off x="4243100" y="2245478"/>
            <a:ext cx="221414" cy="221413"/>
          </a:xfrm>
          <a:prstGeom prst="ellipse">
            <a:avLst/>
          </a:prstGeom>
          <a:solidFill>
            <a:srgbClr val="BB6FA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3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Rectangle 89" descr="e7d195523061f1c0205959036996ad55c215b892a7aac5c0B9ADEF7896FB48F2EF97163A2DE1401E1875DEDC438B7864AD24CA23553DBBBD975DAF4CAD4A2592689FFB6CEE59FFA55B2702D0E5EE29CDFC0DD98BC7D6A39A972B9CF5C57439F63DF8F9992C06A5DCF328E37031B8E7966000C8DF7F63EAFDD8644C15722395F61CC450D784C36B19">
            <a:extLst>
              <a:ext uri="{FF2B5EF4-FFF2-40B4-BE49-F238E27FC236}">
                <a16:creationId xmlns:a16="http://schemas.microsoft.com/office/drawing/2014/main" id="{BB72E560-33F8-4AB9-B021-1F4F19A3126A}"/>
              </a:ext>
            </a:extLst>
          </p:cNvPr>
          <p:cNvSpPr/>
          <p:nvPr/>
        </p:nvSpPr>
        <p:spPr>
          <a:xfrm>
            <a:off x="6727317" y="3172614"/>
            <a:ext cx="3584611" cy="1128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Rectangle 89" descr="e7d195523061f1c0205959036996ad55c215b892a7aac5c0B9ADEF7896FB48F2EF97163A2DE1401E1875DEDC438B7864AD24CA23553DBBBD975DAF4CAD4A2592689FFB6CEE59FFA55B2702D0E5EE29CDFC0DD98BC7D6A39A972B9CF5C57439F63DF8F9992C06A5DCF328E37031B8E7966000C8DF7F63EAFDD8644C15722395F61CC450D784C36B19">
            <a:extLst>
              <a:ext uri="{FF2B5EF4-FFF2-40B4-BE49-F238E27FC236}">
                <a16:creationId xmlns:a16="http://schemas.microsoft.com/office/drawing/2014/main" id="{B8B7534E-49C6-42C4-B1EF-F2F4E1E7E83F}"/>
              </a:ext>
            </a:extLst>
          </p:cNvPr>
          <p:cNvSpPr/>
          <p:nvPr/>
        </p:nvSpPr>
        <p:spPr>
          <a:xfrm>
            <a:off x="6727317" y="4399772"/>
            <a:ext cx="3584611" cy="1128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Rectangle 89" descr="e7d195523061f1c0205959036996ad55c215b892a7aac5c0B9ADEF7896FB48F2EF97163A2DE1401E1875DEDC438B7864AD24CA23553DBBBD975DAF4CAD4A2592689FFB6CEE59FFA55B2702D0E5EE29CDFC0DD98BC7D6A39A972B9CF5C57439F63DF8F9992C06A5DCF328E37031B8E7966000C8DF7F63EAFDD8644C15722395F61CC450D784C36B19">
            <a:extLst>
              <a:ext uri="{FF2B5EF4-FFF2-40B4-BE49-F238E27FC236}">
                <a16:creationId xmlns:a16="http://schemas.microsoft.com/office/drawing/2014/main" id="{B3723367-6C95-4305-9281-6EA570A705DC}"/>
              </a:ext>
            </a:extLst>
          </p:cNvPr>
          <p:cNvSpPr/>
          <p:nvPr/>
        </p:nvSpPr>
        <p:spPr>
          <a:xfrm>
            <a:off x="6727317" y="1785114"/>
            <a:ext cx="3584611" cy="1128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3" name="图片占位符 14">
            <a:extLst>
              <a:ext uri="{FF2B5EF4-FFF2-40B4-BE49-F238E27FC236}">
                <a16:creationId xmlns:a16="http://schemas.microsoft.com/office/drawing/2014/main" id="{634C20C3-625B-4E96-B845-B83B5D71247D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5337" y="4055720"/>
            <a:ext cx="1638354" cy="1635096"/>
          </a:xfrm>
          <a:prstGeom prst="ellipse">
            <a:avLst/>
          </a:prstGeom>
          <a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pic>
      <p:sp>
        <p:nvSpPr>
          <p:cNvPr id="24" name="椭圆 23">
            <a:extLst>
              <a:ext uri="{FF2B5EF4-FFF2-40B4-BE49-F238E27FC236}">
                <a16:creationId xmlns:a16="http://schemas.microsoft.com/office/drawing/2014/main" id="{371933DE-B00E-44BD-97AD-09EB4B678635}"/>
              </a:ext>
            </a:extLst>
          </p:cNvPr>
          <p:cNvSpPr/>
          <p:nvPr/>
        </p:nvSpPr>
        <p:spPr>
          <a:xfrm>
            <a:off x="1467373" y="1853201"/>
            <a:ext cx="2491200" cy="2491200"/>
          </a:xfrm>
          <a:prstGeom prst="ellipse">
            <a:avLst/>
          </a:prstGeom>
          <a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6E38244C-DD4B-460F-A265-157351089C77}"/>
              </a:ext>
            </a:extLst>
          </p:cNvPr>
          <p:cNvSpPr/>
          <p:nvPr/>
        </p:nvSpPr>
        <p:spPr>
          <a:xfrm>
            <a:off x="4724967" y="2418938"/>
            <a:ext cx="1140540" cy="1140540"/>
          </a:xfrm>
          <a:prstGeom prst="ellipse">
            <a:avLst/>
          </a:prstGeom>
          <a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524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conveyor dir="l"/>
      </p:transition>
    </mc:Choice>
    <mc:Fallback xmlns="" xmlns:a16="http://schemas.microsoft.com/office/drawing/2014/main" xmlns:a14="http://schemas.microsoft.com/office/drawing/2010/main" xmlns:asvg="http://schemas.microsoft.com/office/drawing/2016/SVG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75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2331 -0.06898 L -1.25E-6 1.48148E-6 " pathEditMode="relative" rAng="0" ptsTypes="AA">
                                      <p:cBhvr>
                                        <p:cTn id="6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2" y="3449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3881 0.0544 L -2.91667E-6 2.96296E-6 " pathEditMode="relative" rAng="0" ptsTypes="AA">
                                      <p:cBhvr>
                                        <p:cTn id="7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0" y="-2731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53 -0.00024 L -4.16667E-6 4.44444E-6 " pathEditMode="relative" rAng="0" ptsTypes="AA">
                                      <p:cBhvr>
                                        <p:cTn id="7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6" y="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5104 0.07153 L 3.125E-6 -3.7037E-6 " pathEditMode="relative" rAng="0" ptsTypes="AA">
                                      <p:cBhvr>
                                        <p:cTn id="8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25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/>
      <p:bldP spid="21" grpId="0"/>
      <p:bldP spid="22" grpId="0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3">
            <a:extLst>
              <a:ext uri="{FF2B5EF4-FFF2-40B4-BE49-F238E27FC236}">
                <a16:creationId xmlns:a16="http://schemas.microsoft.com/office/drawing/2014/main" id="{F9A8EB5F-A66A-4247-AA9F-9B2FD5E4FDE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4764"/>
            <a:ext cx="12191999" cy="6862764"/>
          </a:xfrm>
          <a:prstGeom prst="rect">
            <a:avLst/>
          </a:prstGeom>
        </p:spPr>
      </p:pic>
      <p:pic>
        <p:nvPicPr>
          <p:cNvPr id="16" name="图形 15">
            <a:extLst>
              <a:ext uri="{FF2B5EF4-FFF2-40B4-BE49-F238E27FC236}">
                <a16:creationId xmlns:a16="http://schemas.microsoft.com/office/drawing/2014/main" id="{D4EF6862-614E-44B4-AC16-C7482FF0F8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2575" y="470371"/>
            <a:ext cx="11476323" cy="5967217"/>
          </a:xfrm>
          <a:prstGeom prst="rect">
            <a:avLst/>
          </a:prstGeom>
          <a:effectLst>
            <a:outerShdw blurRad="165100" sx="102000" sy="102000" algn="ctr" rotWithShape="0">
              <a:prstClr val="black">
                <a:alpha val="28000"/>
              </a:prstClr>
            </a:outerShdw>
          </a:effectLst>
        </p:spPr>
      </p:pic>
      <p:pic>
        <p:nvPicPr>
          <p:cNvPr id="5" name="图形 4">
            <a:extLst>
              <a:ext uri="{FF2B5EF4-FFF2-40B4-BE49-F238E27FC236}">
                <a16:creationId xmlns:a16="http://schemas.microsoft.com/office/drawing/2014/main" id="{3E62DD71-D777-49CB-96BE-E248C954748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741364">
            <a:off x="10891095" y="4386584"/>
            <a:ext cx="526548" cy="737167"/>
          </a:xfrm>
          <a:prstGeom prst="rect">
            <a:avLst/>
          </a:prstGeom>
        </p:spPr>
      </p:pic>
      <p:pic>
        <p:nvPicPr>
          <p:cNvPr id="6" name="图形 5">
            <a:extLst>
              <a:ext uri="{FF2B5EF4-FFF2-40B4-BE49-F238E27FC236}">
                <a16:creationId xmlns:a16="http://schemas.microsoft.com/office/drawing/2014/main" id="{28D19174-B098-4F74-83EA-BC7F130E3DC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676843" y="5065142"/>
            <a:ext cx="1645369" cy="1841073"/>
          </a:xfrm>
          <a:prstGeom prst="rect">
            <a:avLst/>
          </a:prstGeom>
        </p:spPr>
      </p:pic>
      <p:pic>
        <p:nvPicPr>
          <p:cNvPr id="8" name="图形 7">
            <a:extLst>
              <a:ext uri="{FF2B5EF4-FFF2-40B4-BE49-F238E27FC236}">
                <a16:creationId xmlns:a16="http://schemas.microsoft.com/office/drawing/2014/main" id="{96D29189-2B6D-4B73-BAF6-570B4908A0ED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729830" y="-259701"/>
            <a:ext cx="3059347" cy="2210133"/>
          </a:xfrm>
          <a:prstGeom prst="rect">
            <a:avLst/>
          </a:prstGeom>
        </p:spPr>
      </p:pic>
      <p:pic>
        <p:nvPicPr>
          <p:cNvPr id="10" name="图形 9">
            <a:extLst>
              <a:ext uri="{FF2B5EF4-FFF2-40B4-BE49-F238E27FC236}">
                <a16:creationId xmlns:a16="http://schemas.microsoft.com/office/drawing/2014/main" id="{EC91A3A7-EBB1-437D-8DC2-C14D84F1D4BB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414145" y="5821226"/>
            <a:ext cx="2290114" cy="1133204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:a16="http://schemas.microsoft.com/office/drawing/2014/main" id="{18D81AD2-DF59-404D-B47C-7A5295F7E258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985172" y="6575375"/>
            <a:ext cx="2279656" cy="328554"/>
          </a:xfrm>
          <a:prstGeom prst="rect">
            <a:avLst/>
          </a:prstGeom>
        </p:spPr>
      </p:pic>
      <p:pic>
        <p:nvPicPr>
          <p:cNvPr id="12" name="图形 11">
            <a:extLst>
              <a:ext uri="{FF2B5EF4-FFF2-40B4-BE49-F238E27FC236}">
                <a16:creationId xmlns:a16="http://schemas.microsoft.com/office/drawing/2014/main" id="{FE851238-3F57-4602-80D3-6741F8AAB115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10800000">
            <a:off x="11782807" y="1199405"/>
            <a:ext cx="335710" cy="335710"/>
          </a:xfrm>
          <a:prstGeom prst="rect">
            <a:avLst/>
          </a:prstGeom>
        </p:spPr>
      </p:pic>
      <p:pic>
        <p:nvPicPr>
          <p:cNvPr id="13" name="图形 12">
            <a:extLst>
              <a:ext uri="{FF2B5EF4-FFF2-40B4-BE49-F238E27FC236}">
                <a16:creationId xmlns:a16="http://schemas.microsoft.com/office/drawing/2014/main" id="{A81619FC-DFA6-4B52-B46F-EBBFCDF04097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10800000">
            <a:off x="10439400" y="-755905"/>
            <a:ext cx="2248007" cy="2706338"/>
          </a:xfrm>
          <a:prstGeom prst="rect">
            <a:avLst/>
          </a:prstGeom>
        </p:spPr>
      </p:pic>
      <p:sp>
        <p:nvSpPr>
          <p:cNvPr id="14" name="PA-矩形 12">
            <a:extLst>
              <a:ext uri="{FF2B5EF4-FFF2-40B4-BE49-F238E27FC236}">
                <a16:creationId xmlns:a16="http://schemas.microsoft.com/office/drawing/2014/main" id="{9C14CE49-9550-426F-A0FC-02FFF44594D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117601" y="894605"/>
            <a:ext cx="4654920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cs typeface="+mn-ea"/>
                <a:sym typeface="+mn-lt"/>
              </a:rPr>
              <a:t>02 Add title text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A5E41D67-85E7-48DD-A69B-B37F32A03E04}"/>
              </a:ext>
            </a:extLst>
          </p:cNvPr>
          <p:cNvGrpSpPr/>
          <p:nvPr/>
        </p:nvGrpSpPr>
        <p:grpSpPr>
          <a:xfrm>
            <a:off x="8038568" y="2012138"/>
            <a:ext cx="3024188" cy="3207066"/>
            <a:chOff x="7516538" y="2186399"/>
            <a:chExt cx="3024188" cy="3207066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E28D7156-DCBF-4274-A8DF-0731857416D8}"/>
                </a:ext>
              </a:extLst>
            </p:cNvPr>
            <p:cNvSpPr/>
            <p:nvPr/>
          </p:nvSpPr>
          <p:spPr>
            <a:xfrm>
              <a:off x="7516538" y="2186399"/>
              <a:ext cx="3024188" cy="3024188"/>
            </a:xfrm>
            <a:prstGeom prst="ellipse">
              <a:avLst/>
            </a:prstGeom>
            <a:noFill/>
            <a:ln w="28575">
              <a:solidFill>
                <a:srgbClr val="BB6F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文本框 11">
              <a:extLst>
                <a:ext uri="{FF2B5EF4-FFF2-40B4-BE49-F238E27FC236}">
                  <a16:creationId xmlns:a16="http://schemas.microsoft.com/office/drawing/2014/main" id="{C8A6FFCD-9CED-483E-B924-4066EE7C3C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21968" y="3377529"/>
              <a:ext cx="2339975" cy="2015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ctr">
                <a:lnSpc>
                  <a:spcPts val="2500"/>
                </a:lnSpc>
                <a:defRPr>
                  <a:solidFill>
                    <a:schemeClr val="bg1"/>
                  </a:solidFill>
                  <a:latin typeface="印品丫丫体-D版" panose="02010601030101010101" pitchFamily="2" charset="-122"/>
                  <a:ea typeface="印品丫丫体-D版" panose="02010601030101010101" pitchFamily="2" charset="-122"/>
                </a:defRPr>
              </a:lvl1pPr>
              <a:lvl2pPr marL="742950" indent="-285750">
                <a:defRPr>
                  <a:latin typeface="Calibri" panose="020F0502020204030204" pitchFamily="34" charset="0"/>
                </a:defRPr>
              </a:lvl2pPr>
              <a:lvl3pPr marL="1143000" indent="-228600">
                <a:defRPr>
                  <a:latin typeface="Calibri" panose="020F0502020204030204" pitchFamily="34" charset="0"/>
                </a:defRPr>
              </a:lvl3pPr>
              <a:lvl4pPr marL="1600200" indent="-228600">
                <a:defRPr>
                  <a:latin typeface="Calibri" panose="020F0502020204030204" pitchFamily="34" charset="0"/>
                </a:defRPr>
              </a:lvl4pPr>
              <a:lvl5pPr marL="2057400" indent="-228600">
                <a:defRPr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87AC340A-47FC-477C-AF4C-E0846187B9F8}"/>
              </a:ext>
            </a:extLst>
          </p:cNvPr>
          <p:cNvGrpSpPr/>
          <p:nvPr/>
        </p:nvGrpSpPr>
        <p:grpSpPr>
          <a:xfrm>
            <a:off x="4578717" y="2088661"/>
            <a:ext cx="3025775" cy="3146736"/>
            <a:chOff x="4056687" y="2262922"/>
            <a:chExt cx="3025775" cy="3146736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EB3E4801-8C57-4320-AE45-713E2018988A}"/>
                </a:ext>
              </a:extLst>
            </p:cNvPr>
            <p:cNvSpPr/>
            <p:nvPr/>
          </p:nvSpPr>
          <p:spPr>
            <a:xfrm>
              <a:off x="4056687" y="2262922"/>
              <a:ext cx="3025775" cy="3024188"/>
            </a:xfrm>
            <a:prstGeom prst="ellipse">
              <a:avLst/>
            </a:prstGeom>
            <a:noFill/>
            <a:ln w="28575">
              <a:solidFill>
                <a:srgbClr val="BB6F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文本框 10">
              <a:extLst>
                <a:ext uri="{FF2B5EF4-FFF2-40B4-BE49-F238E27FC236}">
                  <a16:creationId xmlns:a16="http://schemas.microsoft.com/office/drawing/2014/main" id="{A537FFFF-1A1A-48EC-B873-3F2344B269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2388" y="3393722"/>
              <a:ext cx="2339975" cy="2015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ctr">
                <a:lnSpc>
                  <a:spcPts val="2500"/>
                </a:lnSpc>
                <a:defRPr>
                  <a:solidFill>
                    <a:schemeClr val="bg1"/>
                  </a:solidFill>
                  <a:latin typeface="印品丫丫体-D版" panose="02010601030101010101" pitchFamily="2" charset="-122"/>
                  <a:ea typeface="印品丫丫体-D版" panose="02010601030101010101" pitchFamily="2" charset="-122"/>
                </a:defRPr>
              </a:lvl1pPr>
              <a:lvl2pPr marL="742950" indent="-285750">
                <a:defRPr>
                  <a:latin typeface="Calibri" panose="020F0502020204030204" pitchFamily="34" charset="0"/>
                </a:defRPr>
              </a:lvl2pPr>
              <a:lvl3pPr marL="1143000" indent="-228600">
                <a:defRPr>
                  <a:latin typeface="Calibri" panose="020F0502020204030204" pitchFamily="34" charset="0"/>
                </a:defRPr>
              </a:lvl3pPr>
              <a:lvl4pPr marL="1600200" indent="-228600">
                <a:defRPr>
                  <a:latin typeface="Calibri" panose="020F0502020204030204" pitchFamily="34" charset="0"/>
                </a:defRPr>
              </a:lvl4pPr>
              <a:lvl5pPr marL="2057400" indent="-228600">
                <a:defRPr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705325FC-5082-41E6-98AB-26E31C4A53E2}"/>
              </a:ext>
            </a:extLst>
          </p:cNvPr>
          <p:cNvGrpSpPr/>
          <p:nvPr/>
        </p:nvGrpSpPr>
        <p:grpSpPr>
          <a:xfrm>
            <a:off x="1233658" y="2103479"/>
            <a:ext cx="3024187" cy="3093082"/>
            <a:chOff x="711628" y="2277740"/>
            <a:chExt cx="3024187" cy="3093082"/>
          </a:xfrm>
        </p:grpSpPr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4AF6D974-F25A-4E12-9C8C-31AEE0E2EB53}"/>
                </a:ext>
              </a:extLst>
            </p:cNvPr>
            <p:cNvSpPr/>
            <p:nvPr/>
          </p:nvSpPr>
          <p:spPr>
            <a:xfrm>
              <a:off x="711628" y="2277740"/>
              <a:ext cx="3024187" cy="3024188"/>
            </a:xfrm>
            <a:prstGeom prst="ellipse">
              <a:avLst/>
            </a:prstGeom>
            <a:noFill/>
            <a:ln w="28575">
              <a:solidFill>
                <a:srgbClr val="BB6F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文本框 8">
              <a:extLst>
                <a:ext uri="{FF2B5EF4-FFF2-40B4-BE49-F238E27FC236}">
                  <a16:creationId xmlns:a16="http://schemas.microsoft.com/office/drawing/2014/main" id="{307C85C0-6F93-44D4-8CE9-923C4B6AE1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4527" y="3503644"/>
              <a:ext cx="2338388" cy="1867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4BF27D9A-0EDD-4F12-B84C-8FF75F8F5E47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009" y="2278033"/>
            <a:ext cx="1476375" cy="1003135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1E5518B2-4F1C-44F5-8D71-C96C10A59C4F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788453" y="2149632"/>
            <a:ext cx="1476375" cy="100313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CCA8351-0CA0-44F5-BFC6-E1F3AEF02CA4}"/>
              </a:ext>
            </a:extLst>
          </p:cNvPr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1286" y="2176813"/>
            <a:ext cx="1358900" cy="86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44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Content="1"/>
      </p:transition>
    </mc:Choice>
    <mc:Fallback xmlns="" xmlns:a16="http://schemas.microsoft.com/office/drawing/2014/main" xmlns:a14="http://schemas.microsoft.com/office/drawing/2010/main" xmlns:asvg="http://schemas.microsoft.com/office/drawing/2016/SVG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750"/>
                            </p:stCondLst>
                            <p:childTnLst>
                              <p:par>
                                <p:cTn id="4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250"/>
                            </p:stCondLst>
                            <p:childTnLst>
                              <p:par>
                                <p:cTn id="5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3">
            <a:extLst>
              <a:ext uri="{FF2B5EF4-FFF2-40B4-BE49-F238E27FC236}">
                <a16:creationId xmlns:a16="http://schemas.microsoft.com/office/drawing/2014/main" id="{22E729A2-27B9-4C59-80CB-1760E7BF646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-4764"/>
            <a:ext cx="12192000" cy="6862764"/>
          </a:xfrm>
          <a:prstGeom prst="rect">
            <a:avLst/>
          </a:prstGeom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id="{A9517560-E37E-4923-99CB-17D5CED037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7975" y="470371"/>
            <a:ext cx="11476323" cy="5967217"/>
          </a:xfrm>
          <a:prstGeom prst="rect">
            <a:avLst/>
          </a:prstGeom>
          <a:effectLst>
            <a:outerShdw blurRad="165100" sx="102000" sy="102000" algn="ctr" rotWithShape="0">
              <a:prstClr val="black">
                <a:alpha val="28000"/>
              </a:prstClr>
            </a:outerShdw>
          </a:effectLst>
        </p:spPr>
      </p:pic>
      <p:pic>
        <p:nvPicPr>
          <p:cNvPr id="5" name="图形 4">
            <a:extLst>
              <a:ext uri="{FF2B5EF4-FFF2-40B4-BE49-F238E27FC236}">
                <a16:creationId xmlns:a16="http://schemas.microsoft.com/office/drawing/2014/main" id="{D9A8788C-0D8D-43CF-80F7-6188807383B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9249428" flipH="1">
            <a:off x="9125960" y="263021"/>
            <a:ext cx="1087307" cy="740436"/>
          </a:xfrm>
          <a:prstGeom prst="rect">
            <a:avLst/>
          </a:prstGeom>
        </p:spPr>
      </p:pic>
      <p:pic>
        <p:nvPicPr>
          <p:cNvPr id="6" name="图形 5">
            <a:extLst>
              <a:ext uri="{FF2B5EF4-FFF2-40B4-BE49-F238E27FC236}">
                <a16:creationId xmlns:a16="http://schemas.microsoft.com/office/drawing/2014/main" id="{58E2F593-BD19-47EA-B61C-6C7309AC37C7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H="1">
            <a:off x="9919993" y="-318661"/>
            <a:ext cx="2676525" cy="1933575"/>
          </a:xfrm>
          <a:prstGeom prst="rect">
            <a:avLst/>
          </a:prstGeom>
        </p:spPr>
      </p:pic>
      <p:pic>
        <p:nvPicPr>
          <p:cNvPr id="7" name="图形 6">
            <a:extLst>
              <a:ext uri="{FF2B5EF4-FFF2-40B4-BE49-F238E27FC236}">
                <a16:creationId xmlns:a16="http://schemas.microsoft.com/office/drawing/2014/main" id="{0CE90054-C4CE-4A0E-96E1-0B1FBCCB5695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flipH="1">
            <a:off x="10747371" y="1228715"/>
            <a:ext cx="936338" cy="944551"/>
          </a:xfrm>
          <a:prstGeom prst="rect">
            <a:avLst/>
          </a:prstGeom>
        </p:spPr>
      </p:pic>
      <p:pic>
        <p:nvPicPr>
          <p:cNvPr id="8" name="图形 7">
            <a:extLst>
              <a:ext uri="{FF2B5EF4-FFF2-40B4-BE49-F238E27FC236}">
                <a16:creationId xmlns:a16="http://schemas.microsoft.com/office/drawing/2014/main" id="{EA761D0F-20E7-4019-8235-3D6E212DCE53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flipH="1">
            <a:off x="11016682" y="2353172"/>
            <a:ext cx="1438275" cy="2809875"/>
          </a:xfrm>
          <a:prstGeom prst="rect">
            <a:avLst/>
          </a:prstGeom>
        </p:spPr>
      </p:pic>
      <p:pic>
        <p:nvPicPr>
          <p:cNvPr id="9" name="图形 8">
            <a:extLst>
              <a:ext uri="{FF2B5EF4-FFF2-40B4-BE49-F238E27FC236}">
                <a16:creationId xmlns:a16="http://schemas.microsoft.com/office/drawing/2014/main" id="{80E7679F-DC44-4C15-9CBA-3DC2F52DC2C3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flipH="1">
            <a:off x="1828905" y="6225042"/>
            <a:ext cx="419100" cy="419100"/>
          </a:xfrm>
          <a:prstGeom prst="rect">
            <a:avLst/>
          </a:prstGeom>
        </p:spPr>
      </p:pic>
      <p:pic>
        <p:nvPicPr>
          <p:cNvPr id="10" name="图形 9">
            <a:extLst>
              <a:ext uri="{FF2B5EF4-FFF2-40B4-BE49-F238E27FC236}">
                <a16:creationId xmlns:a16="http://schemas.microsoft.com/office/drawing/2014/main" id="{B3F72732-34CC-4364-A67B-FC9824F2A2C2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flipH="1">
            <a:off x="10905978" y="2600551"/>
            <a:ext cx="619125" cy="904875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:a16="http://schemas.microsoft.com/office/drawing/2014/main" id="{7380BDCF-E29F-4627-B366-C921138FD38C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-872546" y="4568673"/>
            <a:ext cx="2512464" cy="3024714"/>
          </a:xfrm>
          <a:prstGeom prst="rect">
            <a:avLst/>
          </a:prstGeom>
        </p:spPr>
      </p:pic>
      <p:pic>
        <p:nvPicPr>
          <p:cNvPr id="13" name="图形 12">
            <a:extLst>
              <a:ext uri="{FF2B5EF4-FFF2-40B4-BE49-F238E27FC236}">
                <a16:creationId xmlns:a16="http://schemas.microsoft.com/office/drawing/2014/main" id="{066BD147-2B9F-4750-BE3C-93CF8B05FBAD}"/>
              </a:ext>
            </a:extLst>
          </p:cNvPr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 rot="10800000">
            <a:off x="7045388" y="4882059"/>
            <a:ext cx="5615705" cy="2192799"/>
          </a:xfrm>
          <a:prstGeom prst="rect">
            <a:avLst/>
          </a:prstGeom>
        </p:spPr>
      </p:pic>
      <p:pic>
        <p:nvPicPr>
          <p:cNvPr id="14" name="图形 13">
            <a:extLst>
              <a:ext uri="{FF2B5EF4-FFF2-40B4-BE49-F238E27FC236}">
                <a16:creationId xmlns:a16="http://schemas.microsoft.com/office/drawing/2014/main" id="{C8821AE8-1017-4746-A7EF-CE7B2226220D}"/>
              </a:ext>
            </a:extLst>
          </p:cNvPr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 rot="11094880">
            <a:off x="7735605" y="5990166"/>
            <a:ext cx="2719525" cy="903865"/>
          </a:xfrm>
          <a:prstGeom prst="rect">
            <a:avLst/>
          </a:prstGeom>
        </p:spPr>
      </p:pic>
      <p:pic>
        <p:nvPicPr>
          <p:cNvPr id="15" name="图形 14">
            <a:extLst>
              <a:ext uri="{FF2B5EF4-FFF2-40B4-BE49-F238E27FC236}">
                <a16:creationId xmlns:a16="http://schemas.microsoft.com/office/drawing/2014/main" id="{1A981241-DDD5-406B-9DB0-AC7C34C93F4C}"/>
              </a:ext>
            </a:extLst>
          </p:cNvPr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 flipH="1">
            <a:off x="-147184" y="-170906"/>
            <a:ext cx="1628161" cy="2899908"/>
          </a:xfrm>
          <a:prstGeom prst="rect">
            <a:avLst/>
          </a:prstGeom>
        </p:spPr>
      </p:pic>
      <p:pic>
        <p:nvPicPr>
          <p:cNvPr id="16" name="图形 15">
            <a:extLst>
              <a:ext uri="{FF2B5EF4-FFF2-40B4-BE49-F238E27FC236}">
                <a16:creationId xmlns:a16="http://schemas.microsoft.com/office/drawing/2014/main" id="{E4AB5C37-2365-4FE5-ABAC-62A762AC1246}"/>
              </a:ext>
            </a:extLst>
          </p:cNvPr>
          <p:cNvPicPr>
            <a:picLocks noChangeAspect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 flipH="1">
            <a:off x="-499359" y="-92552"/>
            <a:ext cx="1914525" cy="1371600"/>
          </a:xfrm>
          <a:prstGeom prst="rect">
            <a:avLst/>
          </a:prstGeom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EE0DEF1A-29F4-4707-B9AC-40B5CA5D0CC5}"/>
              </a:ext>
            </a:extLst>
          </p:cNvPr>
          <p:cNvPicPr>
            <a:picLocks noChangeAspect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 rot="10800000">
            <a:off x="5249365" y="-132003"/>
            <a:ext cx="3547703" cy="1755489"/>
          </a:xfrm>
          <a:prstGeom prst="rect">
            <a:avLst/>
          </a:prstGeom>
        </p:spPr>
      </p:pic>
      <p:pic>
        <p:nvPicPr>
          <p:cNvPr id="18" name="图形 17">
            <a:extLst>
              <a:ext uri="{FF2B5EF4-FFF2-40B4-BE49-F238E27FC236}">
                <a16:creationId xmlns:a16="http://schemas.microsoft.com/office/drawing/2014/main" id="{6A354881-F694-4238-A27A-550DAF83DBE7}"/>
              </a:ext>
            </a:extLst>
          </p:cNvPr>
          <p:cNvPicPr>
            <a:picLocks noChangeAspect="1"/>
          </p:cNvPicPr>
          <p:nvPr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 rot="10800000">
            <a:off x="3831950" y="-4764"/>
            <a:ext cx="3531502" cy="508975"/>
          </a:xfrm>
          <a:prstGeom prst="rect">
            <a:avLst/>
          </a:prstGeom>
        </p:spPr>
      </p:pic>
      <p:pic>
        <p:nvPicPr>
          <p:cNvPr id="19" name="图形 18">
            <a:extLst>
              <a:ext uri="{FF2B5EF4-FFF2-40B4-BE49-F238E27FC236}">
                <a16:creationId xmlns:a16="http://schemas.microsoft.com/office/drawing/2014/main" id="{F4404420-B9F3-4589-9379-4DFB38EF98BD}"/>
              </a:ext>
            </a:extLst>
          </p:cNvPr>
          <p:cNvPicPr>
            <a:picLocks noChangeAspect="1"/>
          </p:cNvPicPr>
          <p:nvPr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 rot="6630434">
            <a:off x="608600" y="3790619"/>
            <a:ext cx="762000" cy="1066800"/>
          </a:xfrm>
          <a:prstGeom prst="rect">
            <a:avLst/>
          </a:prstGeom>
        </p:spPr>
      </p:pic>
      <p:pic>
        <p:nvPicPr>
          <p:cNvPr id="21" name="图形 20">
            <a:extLst>
              <a:ext uri="{FF2B5EF4-FFF2-40B4-BE49-F238E27FC236}">
                <a16:creationId xmlns:a16="http://schemas.microsoft.com/office/drawing/2014/main" id="{5B4876BF-A4B2-4C50-B8EB-44BBE3CEE3EE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0800000">
            <a:off x="4939957" y="5567161"/>
            <a:ext cx="2221333" cy="160473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178A4968-F99C-444F-8D33-81D42965F9B3}"/>
              </a:ext>
            </a:extLst>
          </p:cNvPr>
          <p:cNvPicPr>
            <a:picLocks noChangeAspect="1"/>
          </p:cNvPicPr>
          <p:nvPr/>
        </p:nvPicPr>
        <p:blipFill>
          <a:blip r:embed="rId3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9422" y="1578593"/>
            <a:ext cx="4097428" cy="4646449"/>
          </a:xfrm>
          <a:prstGeom prst="rect">
            <a:avLst/>
          </a:prstGeom>
        </p:spPr>
      </p:pic>
      <p:sp>
        <p:nvSpPr>
          <p:cNvPr id="28" name="PA-矩形 12">
            <a:extLst>
              <a:ext uri="{FF2B5EF4-FFF2-40B4-BE49-F238E27FC236}">
                <a16:creationId xmlns:a16="http://schemas.microsoft.com/office/drawing/2014/main" id="{F6D84A21-2863-4E41-9755-1651B20E098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114680" y="2989580"/>
            <a:ext cx="4174218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78752CE8-0287-4E85-A47D-7BBF657A2A6B}"/>
              </a:ext>
            </a:extLst>
          </p:cNvPr>
          <p:cNvSpPr/>
          <p:nvPr/>
        </p:nvSpPr>
        <p:spPr>
          <a:xfrm>
            <a:off x="6182358" y="3723888"/>
            <a:ext cx="4391933" cy="802207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3000"/>
              </a:lnSpc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PA-矩形 12">
            <a:extLst>
              <a:ext uri="{FF2B5EF4-FFF2-40B4-BE49-F238E27FC236}">
                <a16:creationId xmlns:a16="http://schemas.microsoft.com/office/drawing/2014/main" id="{6B7FC7E4-0835-4EE7-A247-F8EE33113DA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129192" y="2109467"/>
            <a:ext cx="3649807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cs typeface="+mn-ea"/>
                <a:sym typeface="+mn-lt"/>
              </a:rPr>
              <a:t>PART </a:t>
            </a:r>
            <a:r>
              <a:rPr lang="en-US" altLang="zh-CN" sz="4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THREE</a:t>
            </a:r>
            <a:endParaRPr lang="zh-CN" altLang="en-US" sz="40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843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ythrough/>
      </p:transition>
    </mc:Choice>
    <mc:Fallback xmlns="" xmlns:a16="http://schemas.microsoft.com/office/drawing/2014/main" xmlns:a14="http://schemas.microsoft.com/office/drawing/2010/main" xmlns:asvg="http://schemas.microsoft.com/office/drawing/2016/SVG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5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75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25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3">
            <a:extLst>
              <a:ext uri="{FF2B5EF4-FFF2-40B4-BE49-F238E27FC236}">
                <a16:creationId xmlns:a16="http://schemas.microsoft.com/office/drawing/2014/main" id="{F9A8EB5F-A66A-4247-AA9F-9B2FD5E4FDE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4764"/>
            <a:ext cx="12191999" cy="6862764"/>
          </a:xfrm>
          <a:prstGeom prst="rect">
            <a:avLst/>
          </a:prstGeom>
        </p:spPr>
      </p:pic>
      <p:pic>
        <p:nvPicPr>
          <p:cNvPr id="16" name="图形 15">
            <a:extLst>
              <a:ext uri="{FF2B5EF4-FFF2-40B4-BE49-F238E27FC236}">
                <a16:creationId xmlns:a16="http://schemas.microsoft.com/office/drawing/2014/main" id="{D4EF6862-614E-44B4-AC16-C7482FF0F8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2575" y="470371"/>
            <a:ext cx="11476323" cy="5967217"/>
          </a:xfrm>
          <a:prstGeom prst="rect">
            <a:avLst/>
          </a:prstGeom>
          <a:effectLst>
            <a:outerShdw blurRad="165100" sx="102000" sy="102000" algn="ctr" rotWithShape="0">
              <a:prstClr val="black">
                <a:alpha val="28000"/>
              </a:prstClr>
            </a:outerShdw>
          </a:effectLst>
        </p:spPr>
      </p:pic>
      <p:pic>
        <p:nvPicPr>
          <p:cNvPr id="5" name="图形 4">
            <a:extLst>
              <a:ext uri="{FF2B5EF4-FFF2-40B4-BE49-F238E27FC236}">
                <a16:creationId xmlns:a16="http://schemas.microsoft.com/office/drawing/2014/main" id="{3E62DD71-D777-49CB-96BE-E248C954748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741364">
            <a:off x="10891095" y="4386584"/>
            <a:ext cx="526548" cy="737167"/>
          </a:xfrm>
          <a:prstGeom prst="rect">
            <a:avLst/>
          </a:prstGeom>
        </p:spPr>
      </p:pic>
      <p:pic>
        <p:nvPicPr>
          <p:cNvPr id="6" name="图形 5">
            <a:extLst>
              <a:ext uri="{FF2B5EF4-FFF2-40B4-BE49-F238E27FC236}">
                <a16:creationId xmlns:a16="http://schemas.microsoft.com/office/drawing/2014/main" id="{28D19174-B098-4F74-83EA-BC7F130E3DC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676843" y="5065142"/>
            <a:ext cx="1645369" cy="1841073"/>
          </a:xfrm>
          <a:prstGeom prst="rect">
            <a:avLst/>
          </a:prstGeom>
        </p:spPr>
      </p:pic>
      <p:pic>
        <p:nvPicPr>
          <p:cNvPr id="8" name="图形 7">
            <a:extLst>
              <a:ext uri="{FF2B5EF4-FFF2-40B4-BE49-F238E27FC236}">
                <a16:creationId xmlns:a16="http://schemas.microsoft.com/office/drawing/2014/main" id="{96D29189-2B6D-4B73-BAF6-570B4908A0ED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729830" y="-259701"/>
            <a:ext cx="3059347" cy="2210133"/>
          </a:xfrm>
          <a:prstGeom prst="rect">
            <a:avLst/>
          </a:prstGeom>
        </p:spPr>
      </p:pic>
      <p:pic>
        <p:nvPicPr>
          <p:cNvPr id="10" name="图形 9">
            <a:extLst>
              <a:ext uri="{FF2B5EF4-FFF2-40B4-BE49-F238E27FC236}">
                <a16:creationId xmlns:a16="http://schemas.microsoft.com/office/drawing/2014/main" id="{EC91A3A7-EBB1-437D-8DC2-C14D84F1D4BB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414145" y="5821226"/>
            <a:ext cx="2290114" cy="1133204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:a16="http://schemas.microsoft.com/office/drawing/2014/main" id="{18D81AD2-DF59-404D-B47C-7A5295F7E258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985172" y="6575375"/>
            <a:ext cx="2279656" cy="328554"/>
          </a:xfrm>
          <a:prstGeom prst="rect">
            <a:avLst/>
          </a:prstGeom>
        </p:spPr>
      </p:pic>
      <p:pic>
        <p:nvPicPr>
          <p:cNvPr id="12" name="图形 11">
            <a:extLst>
              <a:ext uri="{FF2B5EF4-FFF2-40B4-BE49-F238E27FC236}">
                <a16:creationId xmlns:a16="http://schemas.microsoft.com/office/drawing/2014/main" id="{FE851238-3F57-4602-80D3-6741F8AAB115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10800000">
            <a:off x="11782807" y="1199405"/>
            <a:ext cx="335710" cy="335710"/>
          </a:xfrm>
          <a:prstGeom prst="rect">
            <a:avLst/>
          </a:prstGeom>
        </p:spPr>
      </p:pic>
      <p:pic>
        <p:nvPicPr>
          <p:cNvPr id="13" name="图形 12">
            <a:extLst>
              <a:ext uri="{FF2B5EF4-FFF2-40B4-BE49-F238E27FC236}">
                <a16:creationId xmlns:a16="http://schemas.microsoft.com/office/drawing/2014/main" id="{A81619FC-DFA6-4B52-B46F-EBBFCDF04097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10800000">
            <a:off x="10439400" y="-755905"/>
            <a:ext cx="2248007" cy="2706338"/>
          </a:xfrm>
          <a:prstGeom prst="rect">
            <a:avLst/>
          </a:prstGeom>
        </p:spPr>
      </p:pic>
      <p:sp>
        <p:nvSpPr>
          <p:cNvPr id="14" name="PA-矩形 12">
            <a:extLst>
              <a:ext uri="{FF2B5EF4-FFF2-40B4-BE49-F238E27FC236}">
                <a16:creationId xmlns:a16="http://schemas.microsoft.com/office/drawing/2014/main" id="{9C14CE49-9550-426F-A0FC-02FFF44594D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117601" y="894605"/>
            <a:ext cx="4654920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cs typeface="+mn-ea"/>
                <a:sym typeface="+mn-lt"/>
              </a:rPr>
              <a:t>03 Add title text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grpSp>
        <p:nvGrpSpPr>
          <p:cNvPr id="28" name="Group 14">
            <a:extLst>
              <a:ext uri="{FF2B5EF4-FFF2-40B4-BE49-F238E27FC236}">
                <a16:creationId xmlns:a16="http://schemas.microsoft.com/office/drawing/2014/main" id="{103B69F8-B0C3-40FF-B26E-5B4533528982}"/>
              </a:ext>
            </a:extLst>
          </p:cNvPr>
          <p:cNvGrpSpPr/>
          <p:nvPr/>
        </p:nvGrpSpPr>
        <p:grpSpPr>
          <a:xfrm>
            <a:off x="956771" y="2227767"/>
            <a:ext cx="5695472" cy="3162123"/>
            <a:chOff x="1154113" y="2038815"/>
            <a:chExt cx="4040774" cy="2215331"/>
          </a:xfrm>
        </p:grpSpPr>
        <p:pic>
          <p:nvPicPr>
            <p:cNvPr id="29" name="Picture 15">
              <a:extLst>
                <a:ext uri="{FF2B5EF4-FFF2-40B4-BE49-F238E27FC236}">
                  <a16:creationId xmlns:a16="http://schemas.microsoft.com/office/drawing/2014/main" id="{52735038-FC6F-4842-B328-9449BFE06A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4113" y="2038815"/>
              <a:ext cx="4040774" cy="2215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Rectangle 16">
              <a:extLst>
                <a:ext uri="{FF2B5EF4-FFF2-40B4-BE49-F238E27FC236}">
                  <a16:creationId xmlns:a16="http://schemas.microsoft.com/office/drawing/2014/main" id="{944050EC-A632-42B1-AE96-5770BE2A3163}"/>
                </a:ext>
              </a:extLst>
            </p:cNvPr>
            <p:cNvSpPr/>
            <p:nvPr/>
          </p:nvSpPr>
          <p:spPr>
            <a:xfrm>
              <a:off x="1739900" y="2178050"/>
              <a:ext cx="2851150" cy="179705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1" name="Rectangle 3">
            <a:extLst>
              <a:ext uri="{FF2B5EF4-FFF2-40B4-BE49-F238E27FC236}">
                <a16:creationId xmlns:a16="http://schemas.microsoft.com/office/drawing/2014/main" id="{1C04FD03-31FE-41E3-B56B-473AA664FA6C}"/>
              </a:ext>
            </a:extLst>
          </p:cNvPr>
          <p:cNvSpPr/>
          <p:nvPr/>
        </p:nvSpPr>
        <p:spPr>
          <a:xfrm>
            <a:off x="6834100" y="2719811"/>
            <a:ext cx="29093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spc="0">
                <a:solidFill>
                  <a:srgbClr val="000000"/>
                </a:solidFill>
              </a:defRPr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</p:txBody>
      </p:sp>
      <p:sp>
        <p:nvSpPr>
          <p:cNvPr id="32" name="Rectangle 4">
            <a:extLst>
              <a:ext uri="{FF2B5EF4-FFF2-40B4-BE49-F238E27FC236}">
                <a16:creationId xmlns:a16="http://schemas.microsoft.com/office/drawing/2014/main" id="{B7B70BC7-B775-471B-A210-6D38D0EF31B7}"/>
              </a:ext>
            </a:extLst>
          </p:cNvPr>
          <p:cNvSpPr/>
          <p:nvPr/>
        </p:nvSpPr>
        <p:spPr>
          <a:xfrm>
            <a:off x="6834100" y="3542154"/>
            <a:ext cx="439016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</a:p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3" name="1">
            <a:extLst>
              <a:ext uri="{FF2B5EF4-FFF2-40B4-BE49-F238E27FC236}">
                <a16:creationId xmlns:a16="http://schemas.microsoft.com/office/drawing/2014/main" id="{3F11BBC7-B77B-4FF3-8814-B965087EE0C7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3284" y="2425566"/>
            <a:ext cx="4018697" cy="256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29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indow dir="vert"/>
      </p:transition>
    </mc:Choice>
    <mc:Fallback xmlns="" xmlns:a16="http://schemas.microsoft.com/office/drawing/2014/main" xmlns:a14="http://schemas.microsoft.com/office/drawing/2010/main" xmlns:asvg="http://schemas.microsoft.com/office/drawing/2016/SVG/main">
      <p:transition spd="slow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1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7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48" presetID="2" presetClass="entr" presetSubtype="8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50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51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8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54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55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  <p:bldP spid="31" grpId="0"/>
          <p:bldP spid="3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1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7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48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  <p:bldP spid="31" grpId="0"/>
          <p:bldP spid="32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3">
            <a:extLst>
              <a:ext uri="{FF2B5EF4-FFF2-40B4-BE49-F238E27FC236}">
                <a16:creationId xmlns:a16="http://schemas.microsoft.com/office/drawing/2014/main" id="{F9A8EB5F-A66A-4247-AA9F-9B2FD5E4FDE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4764"/>
            <a:ext cx="12191999" cy="6862764"/>
          </a:xfrm>
          <a:prstGeom prst="rect">
            <a:avLst/>
          </a:prstGeom>
        </p:spPr>
      </p:pic>
      <p:pic>
        <p:nvPicPr>
          <p:cNvPr id="16" name="图形 15">
            <a:extLst>
              <a:ext uri="{FF2B5EF4-FFF2-40B4-BE49-F238E27FC236}">
                <a16:creationId xmlns:a16="http://schemas.microsoft.com/office/drawing/2014/main" id="{D4EF6862-614E-44B4-AC16-C7482FF0F8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2575" y="470371"/>
            <a:ext cx="11476323" cy="5967217"/>
          </a:xfrm>
          <a:prstGeom prst="rect">
            <a:avLst/>
          </a:prstGeom>
          <a:effectLst>
            <a:outerShdw blurRad="165100" sx="102000" sy="102000" algn="ctr" rotWithShape="0">
              <a:prstClr val="black">
                <a:alpha val="28000"/>
              </a:prstClr>
            </a:outerShdw>
          </a:effectLst>
        </p:spPr>
      </p:pic>
      <p:pic>
        <p:nvPicPr>
          <p:cNvPr id="5" name="图形 4">
            <a:extLst>
              <a:ext uri="{FF2B5EF4-FFF2-40B4-BE49-F238E27FC236}">
                <a16:creationId xmlns:a16="http://schemas.microsoft.com/office/drawing/2014/main" id="{3E62DD71-D777-49CB-96BE-E248C954748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741364">
            <a:off x="10891095" y="4386584"/>
            <a:ext cx="526548" cy="737167"/>
          </a:xfrm>
          <a:prstGeom prst="rect">
            <a:avLst/>
          </a:prstGeom>
        </p:spPr>
      </p:pic>
      <p:pic>
        <p:nvPicPr>
          <p:cNvPr id="6" name="图形 5">
            <a:extLst>
              <a:ext uri="{FF2B5EF4-FFF2-40B4-BE49-F238E27FC236}">
                <a16:creationId xmlns:a16="http://schemas.microsoft.com/office/drawing/2014/main" id="{28D19174-B098-4F74-83EA-BC7F130E3DC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676843" y="5065142"/>
            <a:ext cx="1645369" cy="1841073"/>
          </a:xfrm>
          <a:prstGeom prst="rect">
            <a:avLst/>
          </a:prstGeom>
        </p:spPr>
      </p:pic>
      <p:pic>
        <p:nvPicPr>
          <p:cNvPr id="8" name="图形 7">
            <a:extLst>
              <a:ext uri="{FF2B5EF4-FFF2-40B4-BE49-F238E27FC236}">
                <a16:creationId xmlns:a16="http://schemas.microsoft.com/office/drawing/2014/main" id="{96D29189-2B6D-4B73-BAF6-570B4908A0ED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729830" y="-259701"/>
            <a:ext cx="3059347" cy="2210133"/>
          </a:xfrm>
          <a:prstGeom prst="rect">
            <a:avLst/>
          </a:prstGeom>
        </p:spPr>
      </p:pic>
      <p:pic>
        <p:nvPicPr>
          <p:cNvPr id="10" name="图形 9">
            <a:extLst>
              <a:ext uri="{FF2B5EF4-FFF2-40B4-BE49-F238E27FC236}">
                <a16:creationId xmlns:a16="http://schemas.microsoft.com/office/drawing/2014/main" id="{EC91A3A7-EBB1-437D-8DC2-C14D84F1D4BB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414145" y="5821226"/>
            <a:ext cx="2290114" cy="1133204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:a16="http://schemas.microsoft.com/office/drawing/2014/main" id="{18D81AD2-DF59-404D-B47C-7A5295F7E258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985172" y="6575375"/>
            <a:ext cx="2279656" cy="328554"/>
          </a:xfrm>
          <a:prstGeom prst="rect">
            <a:avLst/>
          </a:prstGeom>
        </p:spPr>
      </p:pic>
      <p:pic>
        <p:nvPicPr>
          <p:cNvPr id="12" name="图形 11">
            <a:extLst>
              <a:ext uri="{FF2B5EF4-FFF2-40B4-BE49-F238E27FC236}">
                <a16:creationId xmlns:a16="http://schemas.microsoft.com/office/drawing/2014/main" id="{FE851238-3F57-4602-80D3-6741F8AAB115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10800000">
            <a:off x="11782807" y="1199405"/>
            <a:ext cx="335710" cy="335710"/>
          </a:xfrm>
          <a:prstGeom prst="rect">
            <a:avLst/>
          </a:prstGeom>
        </p:spPr>
      </p:pic>
      <p:pic>
        <p:nvPicPr>
          <p:cNvPr id="13" name="图形 12">
            <a:extLst>
              <a:ext uri="{FF2B5EF4-FFF2-40B4-BE49-F238E27FC236}">
                <a16:creationId xmlns:a16="http://schemas.microsoft.com/office/drawing/2014/main" id="{A81619FC-DFA6-4B52-B46F-EBBFCDF04097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10800000">
            <a:off x="10439400" y="-755905"/>
            <a:ext cx="2248007" cy="2706338"/>
          </a:xfrm>
          <a:prstGeom prst="rect">
            <a:avLst/>
          </a:prstGeom>
        </p:spPr>
      </p:pic>
      <p:sp>
        <p:nvSpPr>
          <p:cNvPr id="14" name="PA-矩形 12">
            <a:extLst>
              <a:ext uri="{FF2B5EF4-FFF2-40B4-BE49-F238E27FC236}">
                <a16:creationId xmlns:a16="http://schemas.microsoft.com/office/drawing/2014/main" id="{9C14CE49-9550-426F-A0FC-02FFF44594D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117601" y="894605"/>
            <a:ext cx="4654920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cs typeface="+mn-ea"/>
                <a:sym typeface="+mn-lt"/>
              </a:rPr>
              <a:t>03 Add title text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CA8BEA38-659F-4EBB-84AC-B423156B3FBA}"/>
              </a:ext>
            </a:extLst>
          </p:cNvPr>
          <p:cNvGrpSpPr/>
          <p:nvPr/>
        </p:nvGrpSpPr>
        <p:grpSpPr>
          <a:xfrm>
            <a:off x="1018496" y="3786147"/>
            <a:ext cx="2895599" cy="1629357"/>
            <a:chOff x="1018496" y="3626178"/>
            <a:chExt cx="2895599" cy="1629357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3B5B50F6-F211-4643-ADC1-9BDDA29D93F5}"/>
                </a:ext>
              </a:extLst>
            </p:cNvPr>
            <p:cNvSpPr txBox="1"/>
            <p:nvPr/>
          </p:nvSpPr>
          <p:spPr>
            <a:xfrm>
              <a:off x="1145569" y="3626178"/>
              <a:ext cx="23328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9E0B79BD-EC5A-4A89-B9D1-2A0F4B9295CB}"/>
                </a:ext>
              </a:extLst>
            </p:cNvPr>
            <p:cNvSpPr txBox="1"/>
            <p:nvPr/>
          </p:nvSpPr>
          <p:spPr>
            <a:xfrm>
              <a:off x="1018496" y="4087843"/>
              <a:ext cx="2895599" cy="1167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20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  <a:endParaRPr kumimoji="0" lang="en-US" altLang="zh-CN" sz="12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761A2F3F-4624-450D-BC45-9C604AEEC527}"/>
              </a:ext>
            </a:extLst>
          </p:cNvPr>
          <p:cNvCxnSpPr/>
          <p:nvPr/>
        </p:nvCxnSpPr>
        <p:spPr>
          <a:xfrm>
            <a:off x="4309383" y="2292678"/>
            <a:ext cx="0" cy="2667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2EF1C76B-E917-4585-9236-0166211FC237}"/>
              </a:ext>
            </a:extLst>
          </p:cNvPr>
          <p:cNvGrpSpPr/>
          <p:nvPr/>
        </p:nvGrpSpPr>
        <p:grpSpPr>
          <a:xfrm>
            <a:off x="4704671" y="3741400"/>
            <a:ext cx="2895599" cy="1629357"/>
            <a:chOff x="4704671" y="3741400"/>
            <a:chExt cx="2895599" cy="1629357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878BE0E0-EE0B-4A3A-BE86-8A050AB6737A}"/>
                </a:ext>
              </a:extLst>
            </p:cNvPr>
            <p:cNvSpPr txBox="1"/>
            <p:nvPr/>
          </p:nvSpPr>
          <p:spPr>
            <a:xfrm>
              <a:off x="4906820" y="3741400"/>
              <a:ext cx="23328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1C7B021E-EE5B-4E2C-9ED5-7A7701810D94}"/>
                </a:ext>
              </a:extLst>
            </p:cNvPr>
            <p:cNvSpPr txBox="1"/>
            <p:nvPr/>
          </p:nvSpPr>
          <p:spPr>
            <a:xfrm>
              <a:off x="4704671" y="4203065"/>
              <a:ext cx="2895599" cy="1167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20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  <a:endParaRPr kumimoji="0" lang="en-US" altLang="zh-CN" sz="12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A6842749-EDC2-4406-A546-23C0C44DD027}"/>
              </a:ext>
            </a:extLst>
          </p:cNvPr>
          <p:cNvCxnSpPr/>
          <p:nvPr/>
        </p:nvCxnSpPr>
        <p:spPr>
          <a:xfrm>
            <a:off x="7995558" y="2407900"/>
            <a:ext cx="0" cy="2667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1BA17656-6771-49D4-99EE-5DF1246ABAB3}"/>
              </a:ext>
            </a:extLst>
          </p:cNvPr>
          <p:cNvGrpSpPr/>
          <p:nvPr/>
        </p:nvGrpSpPr>
        <p:grpSpPr>
          <a:xfrm>
            <a:off x="8390845" y="3741400"/>
            <a:ext cx="2895599" cy="1629357"/>
            <a:chOff x="8390845" y="3741400"/>
            <a:chExt cx="2895599" cy="1629357"/>
          </a:xfrm>
        </p:grpSpPr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18901AAD-CA53-41EA-B65A-95C2F0A19898}"/>
                </a:ext>
              </a:extLst>
            </p:cNvPr>
            <p:cNvSpPr txBox="1"/>
            <p:nvPr/>
          </p:nvSpPr>
          <p:spPr>
            <a:xfrm>
              <a:off x="8577348" y="3741400"/>
              <a:ext cx="22734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EB2DA8F2-2ED9-499E-B6EA-13DB7B617A2C}"/>
                </a:ext>
              </a:extLst>
            </p:cNvPr>
            <p:cNvSpPr txBox="1"/>
            <p:nvPr/>
          </p:nvSpPr>
          <p:spPr>
            <a:xfrm>
              <a:off x="8390845" y="4203065"/>
              <a:ext cx="2895599" cy="1167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20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  <a:endParaRPr kumimoji="0" lang="en-US" altLang="zh-CN" sz="12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3875C0AE-4DA3-4EED-92BE-F76C4606106E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6820" y="2051051"/>
            <a:ext cx="2332837" cy="1479745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CD17573-37F1-4E56-A8C8-DE4D25B8BCFB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9878" y="2051051"/>
            <a:ext cx="2332837" cy="1479745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7BF6C93D-5550-4554-B0B2-4E737244CBBB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7347" y="2051051"/>
            <a:ext cx="2332837" cy="147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2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 xmlns:a16="http://schemas.microsoft.com/office/drawing/2014/main" xmlns:a14="http://schemas.microsoft.com/office/drawing/2010/main" xmlns:asvg="http://schemas.microsoft.com/office/drawing/2016/SVG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75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25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75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3">
            <a:extLst>
              <a:ext uri="{FF2B5EF4-FFF2-40B4-BE49-F238E27FC236}">
                <a16:creationId xmlns:a16="http://schemas.microsoft.com/office/drawing/2014/main" id="{F9A8EB5F-A66A-4247-AA9F-9B2FD5E4FDE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4764"/>
            <a:ext cx="12191999" cy="6862764"/>
          </a:xfrm>
          <a:prstGeom prst="rect">
            <a:avLst/>
          </a:prstGeom>
        </p:spPr>
      </p:pic>
      <p:pic>
        <p:nvPicPr>
          <p:cNvPr id="16" name="图形 15">
            <a:extLst>
              <a:ext uri="{FF2B5EF4-FFF2-40B4-BE49-F238E27FC236}">
                <a16:creationId xmlns:a16="http://schemas.microsoft.com/office/drawing/2014/main" id="{D4EF6862-614E-44B4-AC16-C7482FF0F8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2575" y="470371"/>
            <a:ext cx="11476323" cy="5967217"/>
          </a:xfrm>
          <a:prstGeom prst="rect">
            <a:avLst/>
          </a:prstGeom>
          <a:effectLst>
            <a:outerShdw blurRad="165100" sx="102000" sy="102000" algn="ctr" rotWithShape="0">
              <a:prstClr val="black">
                <a:alpha val="28000"/>
              </a:prstClr>
            </a:outerShdw>
          </a:effectLst>
        </p:spPr>
      </p:pic>
      <p:pic>
        <p:nvPicPr>
          <p:cNvPr id="5" name="图形 4">
            <a:extLst>
              <a:ext uri="{FF2B5EF4-FFF2-40B4-BE49-F238E27FC236}">
                <a16:creationId xmlns:a16="http://schemas.microsoft.com/office/drawing/2014/main" id="{3E62DD71-D777-49CB-96BE-E248C954748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741364">
            <a:off x="10891095" y="4386584"/>
            <a:ext cx="526548" cy="737167"/>
          </a:xfrm>
          <a:prstGeom prst="rect">
            <a:avLst/>
          </a:prstGeom>
        </p:spPr>
      </p:pic>
      <p:pic>
        <p:nvPicPr>
          <p:cNvPr id="6" name="图形 5">
            <a:extLst>
              <a:ext uri="{FF2B5EF4-FFF2-40B4-BE49-F238E27FC236}">
                <a16:creationId xmlns:a16="http://schemas.microsoft.com/office/drawing/2014/main" id="{28D19174-B098-4F74-83EA-BC7F130E3DC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676843" y="5065142"/>
            <a:ext cx="1645369" cy="1841073"/>
          </a:xfrm>
          <a:prstGeom prst="rect">
            <a:avLst/>
          </a:prstGeom>
        </p:spPr>
      </p:pic>
      <p:pic>
        <p:nvPicPr>
          <p:cNvPr id="8" name="图形 7">
            <a:extLst>
              <a:ext uri="{FF2B5EF4-FFF2-40B4-BE49-F238E27FC236}">
                <a16:creationId xmlns:a16="http://schemas.microsoft.com/office/drawing/2014/main" id="{96D29189-2B6D-4B73-BAF6-570B4908A0ED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729830" y="-259701"/>
            <a:ext cx="3059347" cy="2210133"/>
          </a:xfrm>
          <a:prstGeom prst="rect">
            <a:avLst/>
          </a:prstGeom>
        </p:spPr>
      </p:pic>
      <p:pic>
        <p:nvPicPr>
          <p:cNvPr id="10" name="图形 9">
            <a:extLst>
              <a:ext uri="{FF2B5EF4-FFF2-40B4-BE49-F238E27FC236}">
                <a16:creationId xmlns:a16="http://schemas.microsoft.com/office/drawing/2014/main" id="{EC91A3A7-EBB1-437D-8DC2-C14D84F1D4BB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414145" y="5821226"/>
            <a:ext cx="2290114" cy="1133204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:a16="http://schemas.microsoft.com/office/drawing/2014/main" id="{18D81AD2-DF59-404D-B47C-7A5295F7E258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985172" y="6575375"/>
            <a:ext cx="2279656" cy="328554"/>
          </a:xfrm>
          <a:prstGeom prst="rect">
            <a:avLst/>
          </a:prstGeom>
        </p:spPr>
      </p:pic>
      <p:pic>
        <p:nvPicPr>
          <p:cNvPr id="12" name="图形 11">
            <a:extLst>
              <a:ext uri="{FF2B5EF4-FFF2-40B4-BE49-F238E27FC236}">
                <a16:creationId xmlns:a16="http://schemas.microsoft.com/office/drawing/2014/main" id="{FE851238-3F57-4602-80D3-6741F8AAB115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10800000">
            <a:off x="11782807" y="1199405"/>
            <a:ext cx="335710" cy="335710"/>
          </a:xfrm>
          <a:prstGeom prst="rect">
            <a:avLst/>
          </a:prstGeom>
        </p:spPr>
      </p:pic>
      <p:pic>
        <p:nvPicPr>
          <p:cNvPr id="13" name="图形 12">
            <a:extLst>
              <a:ext uri="{FF2B5EF4-FFF2-40B4-BE49-F238E27FC236}">
                <a16:creationId xmlns:a16="http://schemas.microsoft.com/office/drawing/2014/main" id="{A81619FC-DFA6-4B52-B46F-EBBFCDF04097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10800000">
            <a:off x="10439400" y="-755905"/>
            <a:ext cx="2248007" cy="2706338"/>
          </a:xfrm>
          <a:prstGeom prst="rect">
            <a:avLst/>
          </a:prstGeom>
        </p:spPr>
      </p:pic>
      <p:sp>
        <p:nvSpPr>
          <p:cNvPr id="14" name="PA-矩形 12">
            <a:extLst>
              <a:ext uri="{FF2B5EF4-FFF2-40B4-BE49-F238E27FC236}">
                <a16:creationId xmlns:a16="http://schemas.microsoft.com/office/drawing/2014/main" id="{9C14CE49-9550-426F-A0FC-02FFF44594D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117601" y="894605"/>
            <a:ext cx="4654920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cs typeface="+mn-ea"/>
                <a:sym typeface="+mn-lt"/>
              </a:rPr>
              <a:t>03 Add title text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33D90C7-9E7E-4964-872D-6A8019A75E0C}"/>
              </a:ext>
            </a:extLst>
          </p:cNvPr>
          <p:cNvSpPr txBox="1"/>
          <p:nvPr/>
        </p:nvSpPr>
        <p:spPr>
          <a:xfrm>
            <a:off x="4586572" y="2979069"/>
            <a:ext cx="430887" cy="19285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29E8C2EC-354E-41F9-989D-EDC06F915E52}"/>
              </a:ext>
            </a:extLst>
          </p:cNvPr>
          <p:cNvSpPr txBox="1"/>
          <p:nvPr/>
        </p:nvSpPr>
        <p:spPr>
          <a:xfrm>
            <a:off x="3599999" y="2979069"/>
            <a:ext cx="954107" cy="19285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lvl="0">
              <a:lnSpc>
                <a:spcPts val="2000"/>
              </a:lnSpc>
              <a:defRPr sz="1200">
                <a:solidFill>
                  <a:srgbClr val="CC9900"/>
                </a:solidFill>
                <a:ea typeface="义启小魏楷" panose="02010601030101010101" pitchFamily="2" charset="-122"/>
              </a:defRPr>
            </a:lvl1pPr>
          </a:lstStyle>
          <a:p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40EB0414-5D3D-41A8-A89A-D5776AEAA3CD}"/>
              </a:ext>
            </a:extLst>
          </p:cNvPr>
          <p:cNvCxnSpPr/>
          <p:nvPr/>
        </p:nvCxnSpPr>
        <p:spPr>
          <a:xfrm>
            <a:off x="4554106" y="2972096"/>
            <a:ext cx="0" cy="1749959"/>
          </a:xfrm>
          <a:prstGeom prst="line">
            <a:avLst/>
          </a:prstGeom>
          <a:ln>
            <a:solidFill>
              <a:srgbClr val="D3AE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C6239A30-C4D9-4E8F-B1B5-F8E4670D2404}"/>
              </a:ext>
            </a:extLst>
          </p:cNvPr>
          <p:cNvSpPr txBox="1"/>
          <p:nvPr/>
        </p:nvSpPr>
        <p:spPr>
          <a:xfrm>
            <a:off x="2606688" y="2979069"/>
            <a:ext cx="430887" cy="19285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69C6A548-A6C1-40F7-BBF3-E665F1ABA02A}"/>
              </a:ext>
            </a:extLst>
          </p:cNvPr>
          <p:cNvSpPr txBox="1"/>
          <p:nvPr/>
        </p:nvSpPr>
        <p:spPr>
          <a:xfrm>
            <a:off x="1620115" y="2979069"/>
            <a:ext cx="954107" cy="19285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2A91F6AA-70E9-44D8-87B2-A8A274E772BD}"/>
              </a:ext>
            </a:extLst>
          </p:cNvPr>
          <p:cNvCxnSpPr/>
          <p:nvPr/>
        </p:nvCxnSpPr>
        <p:spPr>
          <a:xfrm>
            <a:off x="2574222" y="2972096"/>
            <a:ext cx="0" cy="1749959"/>
          </a:xfrm>
          <a:prstGeom prst="line">
            <a:avLst/>
          </a:prstGeom>
          <a:ln>
            <a:solidFill>
              <a:srgbClr val="D3AE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>
            <a:extLst>
              <a:ext uri="{FF2B5EF4-FFF2-40B4-BE49-F238E27FC236}">
                <a16:creationId xmlns:a16="http://schemas.microsoft.com/office/drawing/2014/main" id="{CC33EA6C-EE7D-420B-936A-F0C079CFCF0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7672" y="1233681"/>
            <a:ext cx="6239327" cy="439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59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/>
      </p:transition>
    </mc:Choice>
    <mc:Fallback xmlns="" xmlns:a16="http://schemas.microsoft.com/office/drawing/2014/main" xmlns:a14="http://schemas.microsoft.com/office/drawing/2010/main" xmlns:asvg="http://schemas.microsoft.com/office/drawing/2016/SVG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750"/>
                            </p:stCondLst>
                            <p:childTnLst>
                              <p:par>
                                <p:cTn id="4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25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3">
            <a:extLst>
              <a:ext uri="{FF2B5EF4-FFF2-40B4-BE49-F238E27FC236}">
                <a16:creationId xmlns:a16="http://schemas.microsoft.com/office/drawing/2014/main" id="{F9A8EB5F-A66A-4247-AA9F-9B2FD5E4FDE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4764"/>
            <a:ext cx="12191999" cy="6862764"/>
          </a:xfrm>
          <a:prstGeom prst="rect">
            <a:avLst/>
          </a:prstGeom>
        </p:spPr>
      </p:pic>
      <p:pic>
        <p:nvPicPr>
          <p:cNvPr id="16" name="图形 15">
            <a:extLst>
              <a:ext uri="{FF2B5EF4-FFF2-40B4-BE49-F238E27FC236}">
                <a16:creationId xmlns:a16="http://schemas.microsoft.com/office/drawing/2014/main" id="{D4EF6862-614E-44B4-AC16-C7482FF0F8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2575" y="470371"/>
            <a:ext cx="11476323" cy="5967217"/>
          </a:xfrm>
          <a:prstGeom prst="rect">
            <a:avLst/>
          </a:prstGeom>
          <a:effectLst>
            <a:outerShdw blurRad="165100" sx="102000" sy="102000" algn="ctr" rotWithShape="0">
              <a:prstClr val="black">
                <a:alpha val="28000"/>
              </a:prstClr>
            </a:outerShdw>
          </a:effectLst>
        </p:spPr>
      </p:pic>
      <p:pic>
        <p:nvPicPr>
          <p:cNvPr id="5" name="图形 4">
            <a:extLst>
              <a:ext uri="{FF2B5EF4-FFF2-40B4-BE49-F238E27FC236}">
                <a16:creationId xmlns:a16="http://schemas.microsoft.com/office/drawing/2014/main" id="{3E62DD71-D777-49CB-96BE-E248C954748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741364">
            <a:off x="10891095" y="4386584"/>
            <a:ext cx="526548" cy="737167"/>
          </a:xfrm>
          <a:prstGeom prst="rect">
            <a:avLst/>
          </a:prstGeom>
        </p:spPr>
      </p:pic>
      <p:pic>
        <p:nvPicPr>
          <p:cNvPr id="6" name="图形 5">
            <a:extLst>
              <a:ext uri="{FF2B5EF4-FFF2-40B4-BE49-F238E27FC236}">
                <a16:creationId xmlns:a16="http://schemas.microsoft.com/office/drawing/2014/main" id="{28D19174-B098-4F74-83EA-BC7F130E3DC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676843" y="5065142"/>
            <a:ext cx="1645369" cy="1841073"/>
          </a:xfrm>
          <a:prstGeom prst="rect">
            <a:avLst/>
          </a:prstGeom>
        </p:spPr>
      </p:pic>
      <p:pic>
        <p:nvPicPr>
          <p:cNvPr id="8" name="图形 7">
            <a:extLst>
              <a:ext uri="{FF2B5EF4-FFF2-40B4-BE49-F238E27FC236}">
                <a16:creationId xmlns:a16="http://schemas.microsoft.com/office/drawing/2014/main" id="{96D29189-2B6D-4B73-BAF6-570B4908A0ED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729830" y="-259701"/>
            <a:ext cx="3059347" cy="2210133"/>
          </a:xfrm>
          <a:prstGeom prst="rect">
            <a:avLst/>
          </a:prstGeom>
        </p:spPr>
      </p:pic>
      <p:pic>
        <p:nvPicPr>
          <p:cNvPr id="10" name="图形 9">
            <a:extLst>
              <a:ext uri="{FF2B5EF4-FFF2-40B4-BE49-F238E27FC236}">
                <a16:creationId xmlns:a16="http://schemas.microsoft.com/office/drawing/2014/main" id="{EC91A3A7-EBB1-437D-8DC2-C14D84F1D4BB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414145" y="5821226"/>
            <a:ext cx="2290114" cy="1133204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:a16="http://schemas.microsoft.com/office/drawing/2014/main" id="{18D81AD2-DF59-404D-B47C-7A5295F7E258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985172" y="6575375"/>
            <a:ext cx="2279656" cy="328554"/>
          </a:xfrm>
          <a:prstGeom prst="rect">
            <a:avLst/>
          </a:prstGeom>
        </p:spPr>
      </p:pic>
      <p:pic>
        <p:nvPicPr>
          <p:cNvPr id="12" name="图形 11">
            <a:extLst>
              <a:ext uri="{FF2B5EF4-FFF2-40B4-BE49-F238E27FC236}">
                <a16:creationId xmlns:a16="http://schemas.microsoft.com/office/drawing/2014/main" id="{FE851238-3F57-4602-80D3-6741F8AAB115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10800000">
            <a:off x="11782807" y="1199405"/>
            <a:ext cx="335710" cy="335710"/>
          </a:xfrm>
          <a:prstGeom prst="rect">
            <a:avLst/>
          </a:prstGeom>
        </p:spPr>
      </p:pic>
      <p:pic>
        <p:nvPicPr>
          <p:cNvPr id="13" name="图形 12">
            <a:extLst>
              <a:ext uri="{FF2B5EF4-FFF2-40B4-BE49-F238E27FC236}">
                <a16:creationId xmlns:a16="http://schemas.microsoft.com/office/drawing/2014/main" id="{A81619FC-DFA6-4B52-B46F-EBBFCDF04097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10800000">
            <a:off x="10439400" y="-755905"/>
            <a:ext cx="2248007" cy="2706338"/>
          </a:xfrm>
          <a:prstGeom prst="rect">
            <a:avLst/>
          </a:prstGeom>
        </p:spPr>
      </p:pic>
      <p:sp>
        <p:nvSpPr>
          <p:cNvPr id="14" name="PA-矩形 12">
            <a:extLst>
              <a:ext uri="{FF2B5EF4-FFF2-40B4-BE49-F238E27FC236}">
                <a16:creationId xmlns:a16="http://schemas.microsoft.com/office/drawing/2014/main" id="{9C14CE49-9550-426F-A0FC-02FFF44594D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117601" y="894605"/>
            <a:ext cx="4654920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cs typeface="+mn-ea"/>
                <a:sym typeface="+mn-lt"/>
              </a:rPr>
              <a:t>03 Add title text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15" name="Line 7">
            <a:extLst>
              <a:ext uri="{FF2B5EF4-FFF2-40B4-BE49-F238E27FC236}">
                <a16:creationId xmlns:a16="http://schemas.microsoft.com/office/drawing/2014/main" id="{1C8066AF-73B3-4FDD-88AD-1A466406769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30856" y="1950432"/>
            <a:ext cx="0" cy="1511449"/>
          </a:xfrm>
          <a:prstGeom prst="line">
            <a:avLst/>
          </a:pr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Line 9">
            <a:extLst>
              <a:ext uri="{FF2B5EF4-FFF2-40B4-BE49-F238E27FC236}">
                <a16:creationId xmlns:a16="http://schemas.microsoft.com/office/drawing/2014/main" id="{447EA7E1-7157-40A3-ACAD-92D5A95BE7F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60759" y="3461881"/>
            <a:ext cx="0" cy="2050687"/>
          </a:xfrm>
          <a:prstGeom prst="line">
            <a:avLst/>
          </a:pr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Line 11">
            <a:extLst>
              <a:ext uri="{FF2B5EF4-FFF2-40B4-BE49-F238E27FC236}">
                <a16:creationId xmlns:a16="http://schemas.microsoft.com/office/drawing/2014/main" id="{9A6A7F5D-0253-4BD5-89B0-F897419883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89077" y="1950432"/>
            <a:ext cx="0" cy="1511449"/>
          </a:xfrm>
          <a:prstGeom prst="line">
            <a:avLst/>
          </a:pr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Line 13">
            <a:extLst>
              <a:ext uri="{FF2B5EF4-FFF2-40B4-BE49-F238E27FC236}">
                <a16:creationId xmlns:a16="http://schemas.microsoft.com/office/drawing/2014/main" id="{9A402502-56F2-4DDC-957B-C0F96137DC4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18980" y="3461881"/>
            <a:ext cx="0" cy="2050687"/>
          </a:xfrm>
          <a:prstGeom prst="line">
            <a:avLst/>
          </a:pr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8">
            <a:extLst>
              <a:ext uri="{FF2B5EF4-FFF2-40B4-BE49-F238E27FC236}">
                <a16:creationId xmlns:a16="http://schemas.microsoft.com/office/drawing/2014/main" id="{5DE53B67-3A47-4846-8A04-2E92A8B25653}"/>
              </a:ext>
            </a:extLst>
          </p:cNvPr>
          <p:cNvSpPr>
            <a:spLocks/>
          </p:cNvSpPr>
          <p:nvPr/>
        </p:nvSpPr>
        <p:spPr bwMode="auto">
          <a:xfrm>
            <a:off x="1430856" y="3461881"/>
            <a:ext cx="2147432" cy="536065"/>
          </a:xfrm>
          <a:custGeom>
            <a:avLst/>
            <a:gdLst>
              <a:gd name="T0" fmla="*/ 592 w 676"/>
              <a:gd name="T1" fmla="*/ 0 h 168"/>
              <a:gd name="T2" fmla="*/ 0 w 676"/>
              <a:gd name="T3" fmla="*/ 0 h 168"/>
              <a:gd name="T4" fmla="*/ 0 w 676"/>
              <a:gd name="T5" fmla="*/ 84 h 168"/>
              <a:gd name="T6" fmla="*/ 84 w 676"/>
              <a:gd name="T7" fmla="*/ 168 h 168"/>
              <a:gd name="T8" fmla="*/ 676 w 676"/>
              <a:gd name="T9" fmla="*/ 168 h 168"/>
              <a:gd name="T10" fmla="*/ 676 w 676"/>
              <a:gd name="T11" fmla="*/ 84 h 168"/>
              <a:gd name="T12" fmla="*/ 592 w 676"/>
              <a:gd name="T13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6" h="168">
                <a:moveTo>
                  <a:pt x="592" y="0"/>
                </a:moveTo>
                <a:cubicBezTo>
                  <a:pt x="0" y="0"/>
                  <a:pt x="0" y="0"/>
                  <a:pt x="0" y="0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131"/>
                  <a:pt x="38" y="168"/>
                  <a:pt x="84" y="168"/>
                </a:cubicBezTo>
                <a:cubicBezTo>
                  <a:pt x="676" y="168"/>
                  <a:pt x="676" y="168"/>
                  <a:pt x="676" y="168"/>
                </a:cubicBezTo>
                <a:cubicBezTo>
                  <a:pt x="676" y="84"/>
                  <a:pt x="676" y="84"/>
                  <a:pt x="676" y="84"/>
                </a:cubicBezTo>
                <a:cubicBezTo>
                  <a:pt x="676" y="38"/>
                  <a:pt x="638" y="0"/>
                  <a:pt x="592" y="0"/>
                </a:cubicBezTo>
                <a:close/>
              </a:path>
            </a:pathLst>
          </a:custGeom>
          <a:solidFill>
            <a:srgbClr val="BB6FA8">
              <a:alpha val="70000"/>
            </a:srgbClr>
          </a:solidFill>
          <a:ln>
            <a:noFill/>
          </a:ln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01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5" name="7">
            <a:extLst>
              <a:ext uri="{FF2B5EF4-FFF2-40B4-BE49-F238E27FC236}">
                <a16:creationId xmlns:a16="http://schemas.microsoft.com/office/drawing/2014/main" id="{DC94CA8F-F50F-49D7-9199-E7C21AB5DB87}"/>
              </a:ext>
            </a:extLst>
          </p:cNvPr>
          <p:cNvSpPr>
            <a:spLocks/>
          </p:cNvSpPr>
          <p:nvPr/>
        </p:nvSpPr>
        <p:spPr bwMode="auto">
          <a:xfrm>
            <a:off x="5889077" y="3461881"/>
            <a:ext cx="2147432" cy="536065"/>
          </a:xfrm>
          <a:custGeom>
            <a:avLst/>
            <a:gdLst>
              <a:gd name="T0" fmla="*/ 592 w 676"/>
              <a:gd name="T1" fmla="*/ 0 h 168"/>
              <a:gd name="T2" fmla="*/ 0 w 676"/>
              <a:gd name="T3" fmla="*/ 0 h 168"/>
              <a:gd name="T4" fmla="*/ 0 w 676"/>
              <a:gd name="T5" fmla="*/ 84 h 168"/>
              <a:gd name="T6" fmla="*/ 84 w 676"/>
              <a:gd name="T7" fmla="*/ 168 h 168"/>
              <a:gd name="T8" fmla="*/ 676 w 676"/>
              <a:gd name="T9" fmla="*/ 168 h 168"/>
              <a:gd name="T10" fmla="*/ 676 w 676"/>
              <a:gd name="T11" fmla="*/ 84 h 168"/>
              <a:gd name="T12" fmla="*/ 592 w 676"/>
              <a:gd name="T13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6" h="168">
                <a:moveTo>
                  <a:pt x="592" y="0"/>
                </a:moveTo>
                <a:cubicBezTo>
                  <a:pt x="0" y="0"/>
                  <a:pt x="0" y="0"/>
                  <a:pt x="0" y="0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131"/>
                  <a:pt x="38" y="168"/>
                  <a:pt x="84" y="168"/>
                </a:cubicBezTo>
                <a:cubicBezTo>
                  <a:pt x="676" y="168"/>
                  <a:pt x="676" y="168"/>
                  <a:pt x="676" y="168"/>
                </a:cubicBezTo>
                <a:cubicBezTo>
                  <a:pt x="676" y="84"/>
                  <a:pt x="676" y="84"/>
                  <a:pt x="676" y="84"/>
                </a:cubicBezTo>
                <a:cubicBezTo>
                  <a:pt x="676" y="38"/>
                  <a:pt x="639" y="0"/>
                  <a:pt x="592" y="0"/>
                </a:cubicBezTo>
                <a:close/>
              </a:path>
            </a:pathLst>
          </a:custGeom>
          <a:solidFill>
            <a:srgbClr val="BB6FA8">
              <a:alpha val="70000"/>
            </a:srgbClr>
          </a:solidFill>
          <a:ln>
            <a:noFill/>
          </a:ln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03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6" name="Rectangle 24">
            <a:extLst>
              <a:ext uri="{FF2B5EF4-FFF2-40B4-BE49-F238E27FC236}">
                <a16:creationId xmlns:a16="http://schemas.microsoft.com/office/drawing/2014/main" id="{BAC1DE76-E008-49F7-AF37-C8DCAED86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9946" y="1950432"/>
            <a:ext cx="189639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6">
            <a:extLst>
              <a:ext uri="{FF2B5EF4-FFF2-40B4-BE49-F238E27FC236}">
                <a16:creationId xmlns:a16="http://schemas.microsoft.com/office/drawing/2014/main" id="{DD5514C0-D354-4B9D-8182-B838223B2758}"/>
              </a:ext>
            </a:extLst>
          </p:cNvPr>
          <p:cNvSpPr/>
          <p:nvPr/>
        </p:nvSpPr>
        <p:spPr>
          <a:xfrm>
            <a:off x="1539946" y="2227075"/>
            <a:ext cx="2603353" cy="52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altLang="zh-CN" sz="1200" spc="3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Rectangle 24">
            <a:extLst>
              <a:ext uri="{FF2B5EF4-FFF2-40B4-BE49-F238E27FC236}">
                <a16:creationId xmlns:a16="http://schemas.microsoft.com/office/drawing/2014/main" id="{5181EE64-8ADC-4A47-998B-A2DF8F967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8813" y="1950432"/>
            <a:ext cx="189639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5">
            <a:extLst>
              <a:ext uri="{FF2B5EF4-FFF2-40B4-BE49-F238E27FC236}">
                <a16:creationId xmlns:a16="http://schemas.microsoft.com/office/drawing/2014/main" id="{66E6D07C-9C21-415C-9648-17892C837C05}"/>
              </a:ext>
            </a:extLst>
          </p:cNvPr>
          <p:cNvSpPr/>
          <p:nvPr/>
        </p:nvSpPr>
        <p:spPr>
          <a:xfrm>
            <a:off x="6018813" y="2227075"/>
            <a:ext cx="2603353" cy="52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altLang="zh-CN" sz="1200" spc="3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FB436864-E4D1-46C8-9FE8-46B761E89E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3613" y="4507365"/>
            <a:ext cx="189639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4">
            <a:extLst>
              <a:ext uri="{FF2B5EF4-FFF2-40B4-BE49-F238E27FC236}">
                <a16:creationId xmlns:a16="http://schemas.microsoft.com/office/drawing/2014/main" id="{A6E9966F-0FB0-46D3-B8AA-FC14873B9F60}"/>
              </a:ext>
            </a:extLst>
          </p:cNvPr>
          <p:cNvSpPr/>
          <p:nvPr/>
        </p:nvSpPr>
        <p:spPr>
          <a:xfrm>
            <a:off x="3783613" y="4784008"/>
            <a:ext cx="2603353" cy="52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altLang="zh-CN" sz="1200" spc="3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Rectangle 24">
            <a:extLst>
              <a:ext uri="{FF2B5EF4-FFF2-40B4-BE49-F238E27FC236}">
                <a16:creationId xmlns:a16="http://schemas.microsoft.com/office/drawing/2014/main" id="{3D8437AD-C452-49E2-A922-8EC3A28CA5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2479" y="4507365"/>
            <a:ext cx="189639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3">
            <a:extLst>
              <a:ext uri="{FF2B5EF4-FFF2-40B4-BE49-F238E27FC236}">
                <a16:creationId xmlns:a16="http://schemas.microsoft.com/office/drawing/2014/main" id="{D389E80F-CC6D-48E6-B384-0CAA8DE597FE}"/>
              </a:ext>
            </a:extLst>
          </p:cNvPr>
          <p:cNvSpPr/>
          <p:nvPr/>
        </p:nvSpPr>
        <p:spPr>
          <a:xfrm>
            <a:off x="8262480" y="4784008"/>
            <a:ext cx="2603353" cy="52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altLang="zh-CN" sz="1200" spc="3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2">
            <a:extLst>
              <a:ext uri="{FF2B5EF4-FFF2-40B4-BE49-F238E27FC236}">
                <a16:creationId xmlns:a16="http://schemas.microsoft.com/office/drawing/2014/main" id="{51ECBBCB-0B17-4828-840F-F0CF4136B450}"/>
              </a:ext>
            </a:extLst>
          </p:cNvPr>
          <p:cNvSpPr>
            <a:spLocks/>
          </p:cNvSpPr>
          <p:nvPr/>
        </p:nvSpPr>
        <p:spPr bwMode="auto">
          <a:xfrm>
            <a:off x="3660759" y="3461881"/>
            <a:ext cx="2145847" cy="536065"/>
          </a:xfrm>
          <a:custGeom>
            <a:avLst/>
            <a:gdLst>
              <a:gd name="T0" fmla="*/ 592 w 676"/>
              <a:gd name="T1" fmla="*/ 0 h 168"/>
              <a:gd name="T2" fmla="*/ 0 w 676"/>
              <a:gd name="T3" fmla="*/ 0 h 168"/>
              <a:gd name="T4" fmla="*/ 0 w 676"/>
              <a:gd name="T5" fmla="*/ 84 h 168"/>
              <a:gd name="T6" fmla="*/ 84 w 676"/>
              <a:gd name="T7" fmla="*/ 168 h 168"/>
              <a:gd name="T8" fmla="*/ 676 w 676"/>
              <a:gd name="T9" fmla="*/ 168 h 168"/>
              <a:gd name="T10" fmla="*/ 676 w 676"/>
              <a:gd name="T11" fmla="*/ 84 h 168"/>
              <a:gd name="T12" fmla="*/ 592 w 676"/>
              <a:gd name="T13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6" h="168">
                <a:moveTo>
                  <a:pt x="592" y="0"/>
                </a:moveTo>
                <a:cubicBezTo>
                  <a:pt x="0" y="0"/>
                  <a:pt x="0" y="0"/>
                  <a:pt x="0" y="0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131"/>
                  <a:pt x="38" y="168"/>
                  <a:pt x="84" y="168"/>
                </a:cubicBezTo>
                <a:cubicBezTo>
                  <a:pt x="676" y="168"/>
                  <a:pt x="676" y="168"/>
                  <a:pt x="676" y="168"/>
                </a:cubicBezTo>
                <a:cubicBezTo>
                  <a:pt x="676" y="84"/>
                  <a:pt x="676" y="84"/>
                  <a:pt x="676" y="84"/>
                </a:cubicBezTo>
                <a:cubicBezTo>
                  <a:pt x="676" y="38"/>
                  <a:pt x="638" y="0"/>
                  <a:pt x="592" y="0"/>
                </a:cubicBezTo>
                <a:close/>
              </a:path>
            </a:pathLst>
          </a:custGeom>
          <a:solidFill>
            <a:srgbClr val="BB6FA8">
              <a:alpha val="70000"/>
            </a:srgbClr>
          </a:solidFill>
          <a:ln>
            <a:noFill/>
          </a:ln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02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5" name="1">
            <a:extLst>
              <a:ext uri="{FF2B5EF4-FFF2-40B4-BE49-F238E27FC236}">
                <a16:creationId xmlns:a16="http://schemas.microsoft.com/office/drawing/2014/main" id="{02AEE50E-4F44-49DB-8E47-B8620F740452}"/>
              </a:ext>
            </a:extLst>
          </p:cNvPr>
          <p:cNvSpPr>
            <a:spLocks/>
          </p:cNvSpPr>
          <p:nvPr/>
        </p:nvSpPr>
        <p:spPr bwMode="auto">
          <a:xfrm>
            <a:off x="8118981" y="3461881"/>
            <a:ext cx="2145847" cy="536065"/>
          </a:xfrm>
          <a:custGeom>
            <a:avLst/>
            <a:gdLst>
              <a:gd name="T0" fmla="*/ 592 w 676"/>
              <a:gd name="T1" fmla="*/ 0 h 168"/>
              <a:gd name="T2" fmla="*/ 0 w 676"/>
              <a:gd name="T3" fmla="*/ 0 h 168"/>
              <a:gd name="T4" fmla="*/ 0 w 676"/>
              <a:gd name="T5" fmla="*/ 84 h 168"/>
              <a:gd name="T6" fmla="*/ 84 w 676"/>
              <a:gd name="T7" fmla="*/ 168 h 168"/>
              <a:gd name="T8" fmla="*/ 676 w 676"/>
              <a:gd name="T9" fmla="*/ 168 h 168"/>
              <a:gd name="T10" fmla="*/ 676 w 676"/>
              <a:gd name="T11" fmla="*/ 84 h 168"/>
              <a:gd name="T12" fmla="*/ 592 w 676"/>
              <a:gd name="T13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6" h="168">
                <a:moveTo>
                  <a:pt x="592" y="0"/>
                </a:moveTo>
                <a:cubicBezTo>
                  <a:pt x="0" y="0"/>
                  <a:pt x="0" y="0"/>
                  <a:pt x="0" y="0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131"/>
                  <a:pt x="38" y="168"/>
                  <a:pt x="84" y="168"/>
                </a:cubicBezTo>
                <a:cubicBezTo>
                  <a:pt x="676" y="168"/>
                  <a:pt x="676" y="168"/>
                  <a:pt x="676" y="168"/>
                </a:cubicBezTo>
                <a:cubicBezTo>
                  <a:pt x="676" y="84"/>
                  <a:pt x="676" y="84"/>
                  <a:pt x="676" y="84"/>
                </a:cubicBezTo>
                <a:cubicBezTo>
                  <a:pt x="676" y="38"/>
                  <a:pt x="639" y="0"/>
                  <a:pt x="592" y="0"/>
                </a:cubicBezTo>
                <a:close/>
              </a:path>
            </a:pathLst>
          </a:custGeom>
          <a:solidFill>
            <a:srgbClr val="BB6FA8">
              <a:alpha val="70000"/>
            </a:srgbClr>
          </a:solidFill>
          <a:ln>
            <a:noFill/>
          </a:ln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04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632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Inverted="1"/>
      </p:transition>
    </mc:Choice>
    <mc:Fallback xmlns="" xmlns:a16="http://schemas.microsoft.com/office/drawing/2014/main" xmlns:a14="http://schemas.microsoft.com/office/drawing/2010/main" xmlns:asvg="http://schemas.microsoft.com/office/drawing/2016/SVG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750"/>
                            </p:stCondLst>
                            <p:childTnLst>
                              <p:par>
                                <p:cTn id="7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75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500"/>
                            </p:stCondLst>
                            <p:childTnLst>
                              <p:par>
                                <p:cTn id="9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7500"/>
                            </p:stCondLst>
                            <p:childTnLst>
                              <p:par>
                                <p:cTn id="10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8250"/>
                            </p:stCondLst>
                            <p:childTnLst>
                              <p:par>
                                <p:cTn id="12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9250"/>
                            </p:stCondLst>
                            <p:childTnLst>
                              <p:par>
                                <p:cTn id="1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7" grpId="0" animBg="1"/>
      <p:bldP spid="18" grpId="0" animBg="1"/>
      <p:bldP spid="19" grpId="0" animBg="1"/>
      <p:bldP spid="24" grpId="0" animBg="1"/>
      <p:bldP spid="25" grpId="0" animBg="1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 animBg="1"/>
      <p:bldP spid="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3">
            <a:extLst>
              <a:ext uri="{FF2B5EF4-FFF2-40B4-BE49-F238E27FC236}">
                <a16:creationId xmlns:a16="http://schemas.microsoft.com/office/drawing/2014/main" id="{22E729A2-27B9-4C59-80CB-1760E7BF646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-4764"/>
            <a:ext cx="12192000" cy="6862764"/>
          </a:xfrm>
          <a:prstGeom prst="rect">
            <a:avLst/>
          </a:prstGeom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id="{A9517560-E37E-4923-99CB-17D5CED037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7975" y="470371"/>
            <a:ext cx="11476323" cy="5967217"/>
          </a:xfrm>
          <a:prstGeom prst="rect">
            <a:avLst/>
          </a:prstGeom>
          <a:effectLst>
            <a:outerShdw blurRad="165100" sx="102000" sy="102000" algn="ctr" rotWithShape="0">
              <a:prstClr val="black">
                <a:alpha val="28000"/>
              </a:prstClr>
            </a:outerShdw>
          </a:effectLst>
        </p:spPr>
      </p:pic>
      <p:pic>
        <p:nvPicPr>
          <p:cNvPr id="5" name="图形 4">
            <a:extLst>
              <a:ext uri="{FF2B5EF4-FFF2-40B4-BE49-F238E27FC236}">
                <a16:creationId xmlns:a16="http://schemas.microsoft.com/office/drawing/2014/main" id="{D9A8788C-0D8D-43CF-80F7-6188807383B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9249428" flipH="1">
            <a:off x="9125960" y="263021"/>
            <a:ext cx="1087307" cy="740436"/>
          </a:xfrm>
          <a:prstGeom prst="rect">
            <a:avLst/>
          </a:prstGeom>
        </p:spPr>
      </p:pic>
      <p:pic>
        <p:nvPicPr>
          <p:cNvPr id="6" name="图形 5">
            <a:extLst>
              <a:ext uri="{FF2B5EF4-FFF2-40B4-BE49-F238E27FC236}">
                <a16:creationId xmlns:a16="http://schemas.microsoft.com/office/drawing/2014/main" id="{58E2F593-BD19-47EA-B61C-6C7309AC37C7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H="1">
            <a:off x="9919993" y="-318661"/>
            <a:ext cx="2676525" cy="1933575"/>
          </a:xfrm>
          <a:prstGeom prst="rect">
            <a:avLst/>
          </a:prstGeom>
        </p:spPr>
      </p:pic>
      <p:pic>
        <p:nvPicPr>
          <p:cNvPr id="7" name="图形 6">
            <a:extLst>
              <a:ext uri="{FF2B5EF4-FFF2-40B4-BE49-F238E27FC236}">
                <a16:creationId xmlns:a16="http://schemas.microsoft.com/office/drawing/2014/main" id="{0CE90054-C4CE-4A0E-96E1-0B1FBCCB5695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flipH="1">
            <a:off x="10747371" y="1228715"/>
            <a:ext cx="936338" cy="944551"/>
          </a:xfrm>
          <a:prstGeom prst="rect">
            <a:avLst/>
          </a:prstGeom>
        </p:spPr>
      </p:pic>
      <p:pic>
        <p:nvPicPr>
          <p:cNvPr id="8" name="图形 7">
            <a:extLst>
              <a:ext uri="{FF2B5EF4-FFF2-40B4-BE49-F238E27FC236}">
                <a16:creationId xmlns:a16="http://schemas.microsoft.com/office/drawing/2014/main" id="{EA761D0F-20E7-4019-8235-3D6E212DCE53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flipH="1">
            <a:off x="11016682" y="2353172"/>
            <a:ext cx="1438275" cy="2809875"/>
          </a:xfrm>
          <a:prstGeom prst="rect">
            <a:avLst/>
          </a:prstGeom>
        </p:spPr>
      </p:pic>
      <p:pic>
        <p:nvPicPr>
          <p:cNvPr id="9" name="图形 8">
            <a:extLst>
              <a:ext uri="{FF2B5EF4-FFF2-40B4-BE49-F238E27FC236}">
                <a16:creationId xmlns:a16="http://schemas.microsoft.com/office/drawing/2014/main" id="{80E7679F-DC44-4C15-9CBA-3DC2F52DC2C3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flipH="1">
            <a:off x="1828905" y="6225042"/>
            <a:ext cx="419100" cy="419100"/>
          </a:xfrm>
          <a:prstGeom prst="rect">
            <a:avLst/>
          </a:prstGeom>
        </p:spPr>
      </p:pic>
      <p:pic>
        <p:nvPicPr>
          <p:cNvPr id="10" name="图形 9">
            <a:extLst>
              <a:ext uri="{FF2B5EF4-FFF2-40B4-BE49-F238E27FC236}">
                <a16:creationId xmlns:a16="http://schemas.microsoft.com/office/drawing/2014/main" id="{B3F72732-34CC-4364-A67B-FC9824F2A2C2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flipH="1">
            <a:off x="10905978" y="2600551"/>
            <a:ext cx="619125" cy="904875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:a16="http://schemas.microsoft.com/office/drawing/2014/main" id="{7380BDCF-E29F-4627-B366-C921138FD38C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-872546" y="4568673"/>
            <a:ext cx="2512464" cy="3024714"/>
          </a:xfrm>
          <a:prstGeom prst="rect">
            <a:avLst/>
          </a:prstGeom>
        </p:spPr>
      </p:pic>
      <p:pic>
        <p:nvPicPr>
          <p:cNvPr id="13" name="图形 12">
            <a:extLst>
              <a:ext uri="{FF2B5EF4-FFF2-40B4-BE49-F238E27FC236}">
                <a16:creationId xmlns:a16="http://schemas.microsoft.com/office/drawing/2014/main" id="{066BD147-2B9F-4750-BE3C-93CF8B05FBAD}"/>
              </a:ext>
            </a:extLst>
          </p:cNvPr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 rot="10800000">
            <a:off x="7045388" y="4882059"/>
            <a:ext cx="5615705" cy="2192799"/>
          </a:xfrm>
          <a:prstGeom prst="rect">
            <a:avLst/>
          </a:prstGeom>
        </p:spPr>
      </p:pic>
      <p:pic>
        <p:nvPicPr>
          <p:cNvPr id="14" name="图形 13">
            <a:extLst>
              <a:ext uri="{FF2B5EF4-FFF2-40B4-BE49-F238E27FC236}">
                <a16:creationId xmlns:a16="http://schemas.microsoft.com/office/drawing/2014/main" id="{C8821AE8-1017-4746-A7EF-CE7B2226220D}"/>
              </a:ext>
            </a:extLst>
          </p:cNvPr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 rot="11094880">
            <a:off x="7735605" y="5990166"/>
            <a:ext cx="2719525" cy="903865"/>
          </a:xfrm>
          <a:prstGeom prst="rect">
            <a:avLst/>
          </a:prstGeom>
        </p:spPr>
      </p:pic>
      <p:pic>
        <p:nvPicPr>
          <p:cNvPr id="15" name="图形 14">
            <a:extLst>
              <a:ext uri="{FF2B5EF4-FFF2-40B4-BE49-F238E27FC236}">
                <a16:creationId xmlns:a16="http://schemas.microsoft.com/office/drawing/2014/main" id="{1A981241-DDD5-406B-9DB0-AC7C34C93F4C}"/>
              </a:ext>
            </a:extLst>
          </p:cNvPr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 flipH="1">
            <a:off x="-147184" y="-170906"/>
            <a:ext cx="1628161" cy="2899908"/>
          </a:xfrm>
          <a:prstGeom prst="rect">
            <a:avLst/>
          </a:prstGeom>
        </p:spPr>
      </p:pic>
      <p:pic>
        <p:nvPicPr>
          <p:cNvPr id="16" name="图形 15">
            <a:extLst>
              <a:ext uri="{FF2B5EF4-FFF2-40B4-BE49-F238E27FC236}">
                <a16:creationId xmlns:a16="http://schemas.microsoft.com/office/drawing/2014/main" id="{E4AB5C37-2365-4FE5-ABAC-62A762AC1246}"/>
              </a:ext>
            </a:extLst>
          </p:cNvPr>
          <p:cNvPicPr>
            <a:picLocks noChangeAspect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 flipH="1">
            <a:off x="-499359" y="-92552"/>
            <a:ext cx="1914525" cy="1371600"/>
          </a:xfrm>
          <a:prstGeom prst="rect">
            <a:avLst/>
          </a:prstGeom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EE0DEF1A-29F4-4707-B9AC-40B5CA5D0CC5}"/>
              </a:ext>
            </a:extLst>
          </p:cNvPr>
          <p:cNvPicPr>
            <a:picLocks noChangeAspect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 rot="10800000">
            <a:off x="5249365" y="-132003"/>
            <a:ext cx="3547703" cy="1755489"/>
          </a:xfrm>
          <a:prstGeom prst="rect">
            <a:avLst/>
          </a:prstGeom>
        </p:spPr>
      </p:pic>
      <p:pic>
        <p:nvPicPr>
          <p:cNvPr id="18" name="图形 17">
            <a:extLst>
              <a:ext uri="{FF2B5EF4-FFF2-40B4-BE49-F238E27FC236}">
                <a16:creationId xmlns:a16="http://schemas.microsoft.com/office/drawing/2014/main" id="{6A354881-F694-4238-A27A-550DAF83DBE7}"/>
              </a:ext>
            </a:extLst>
          </p:cNvPr>
          <p:cNvPicPr>
            <a:picLocks noChangeAspect="1"/>
          </p:cNvPicPr>
          <p:nvPr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 rot="10800000">
            <a:off x="3831950" y="-4764"/>
            <a:ext cx="3531502" cy="508975"/>
          </a:xfrm>
          <a:prstGeom prst="rect">
            <a:avLst/>
          </a:prstGeom>
        </p:spPr>
      </p:pic>
      <p:pic>
        <p:nvPicPr>
          <p:cNvPr id="19" name="图形 18">
            <a:extLst>
              <a:ext uri="{FF2B5EF4-FFF2-40B4-BE49-F238E27FC236}">
                <a16:creationId xmlns:a16="http://schemas.microsoft.com/office/drawing/2014/main" id="{F4404420-B9F3-4589-9379-4DFB38EF98BD}"/>
              </a:ext>
            </a:extLst>
          </p:cNvPr>
          <p:cNvPicPr>
            <a:picLocks noChangeAspect="1"/>
          </p:cNvPicPr>
          <p:nvPr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 rot="6630434">
            <a:off x="608600" y="3790619"/>
            <a:ext cx="762000" cy="1066800"/>
          </a:xfrm>
          <a:prstGeom prst="rect">
            <a:avLst/>
          </a:prstGeom>
        </p:spPr>
      </p:pic>
      <p:pic>
        <p:nvPicPr>
          <p:cNvPr id="21" name="图形 20">
            <a:extLst>
              <a:ext uri="{FF2B5EF4-FFF2-40B4-BE49-F238E27FC236}">
                <a16:creationId xmlns:a16="http://schemas.microsoft.com/office/drawing/2014/main" id="{5B4876BF-A4B2-4C50-B8EB-44BBE3CEE3EE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0800000">
            <a:off x="4939957" y="5567161"/>
            <a:ext cx="2221333" cy="160473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178A4968-F99C-444F-8D33-81D42965F9B3}"/>
              </a:ext>
            </a:extLst>
          </p:cNvPr>
          <p:cNvPicPr>
            <a:picLocks noChangeAspect="1"/>
          </p:cNvPicPr>
          <p:nvPr/>
        </p:nvPicPr>
        <p:blipFill>
          <a:blip r:embed="rId3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9422" y="1578593"/>
            <a:ext cx="4097428" cy="4646449"/>
          </a:xfrm>
          <a:prstGeom prst="rect">
            <a:avLst/>
          </a:prstGeom>
        </p:spPr>
      </p:pic>
      <p:sp>
        <p:nvSpPr>
          <p:cNvPr id="28" name="PA-矩形 12">
            <a:extLst>
              <a:ext uri="{FF2B5EF4-FFF2-40B4-BE49-F238E27FC236}">
                <a16:creationId xmlns:a16="http://schemas.microsoft.com/office/drawing/2014/main" id="{F6D84A21-2863-4E41-9755-1651B20E098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114680" y="2989580"/>
            <a:ext cx="4174218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78752CE8-0287-4E85-A47D-7BBF657A2A6B}"/>
              </a:ext>
            </a:extLst>
          </p:cNvPr>
          <p:cNvSpPr/>
          <p:nvPr/>
        </p:nvSpPr>
        <p:spPr>
          <a:xfrm>
            <a:off x="6182358" y="3723888"/>
            <a:ext cx="4391933" cy="802207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3000"/>
              </a:lnSpc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PA-矩形 12">
            <a:extLst>
              <a:ext uri="{FF2B5EF4-FFF2-40B4-BE49-F238E27FC236}">
                <a16:creationId xmlns:a16="http://schemas.microsoft.com/office/drawing/2014/main" id="{6B7FC7E4-0835-4EE7-A247-F8EE33113DA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129192" y="2109467"/>
            <a:ext cx="3649807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cs typeface="+mn-ea"/>
                <a:sym typeface="+mn-lt"/>
              </a:rPr>
              <a:t>PART </a:t>
            </a:r>
            <a:r>
              <a:rPr lang="en-US" altLang="zh-CN" sz="4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FOUR</a:t>
            </a:r>
            <a:endParaRPr lang="zh-CN" altLang="en-US" sz="40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7508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arp dir="in"/>
      </p:transition>
    </mc:Choice>
    <mc:Fallback xmlns="" xmlns:a16="http://schemas.microsoft.com/office/drawing/2014/main" xmlns:a14="http://schemas.microsoft.com/office/drawing/2010/main" xmlns:asvg="http://schemas.microsoft.com/office/drawing/2016/SVG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5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75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25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3">
            <a:extLst>
              <a:ext uri="{FF2B5EF4-FFF2-40B4-BE49-F238E27FC236}">
                <a16:creationId xmlns:a16="http://schemas.microsoft.com/office/drawing/2014/main" id="{F9A8EB5F-A66A-4247-AA9F-9B2FD5E4FDE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4764"/>
            <a:ext cx="12191999" cy="6862764"/>
          </a:xfrm>
          <a:prstGeom prst="rect">
            <a:avLst/>
          </a:prstGeom>
        </p:spPr>
      </p:pic>
      <p:pic>
        <p:nvPicPr>
          <p:cNvPr id="16" name="图形 15">
            <a:extLst>
              <a:ext uri="{FF2B5EF4-FFF2-40B4-BE49-F238E27FC236}">
                <a16:creationId xmlns:a16="http://schemas.microsoft.com/office/drawing/2014/main" id="{D4EF6862-614E-44B4-AC16-C7482FF0F8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2575" y="470371"/>
            <a:ext cx="11476323" cy="5967217"/>
          </a:xfrm>
          <a:prstGeom prst="rect">
            <a:avLst/>
          </a:prstGeom>
          <a:effectLst>
            <a:outerShdw blurRad="165100" sx="102000" sy="102000" algn="ctr" rotWithShape="0">
              <a:prstClr val="black">
                <a:alpha val="28000"/>
              </a:prstClr>
            </a:outerShdw>
          </a:effectLst>
        </p:spPr>
      </p:pic>
      <p:pic>
        <p:nvPicPr>
          <p:cNvPr id="5" name="图形 4">
            <a:extLst>
              <a:ext uri="{FF2B5EF4-FFF2-40B4-BE49-F238E27FC236}">
                <a16:creationId xmlns:a16="http://schemas.microsoft.com/office/drawing/2014/main" id="{3E62DD71-D777-49CB-96BE-E248C954748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741364">
            <a:off x="10891095" y="4386584"/>
            <a:ext cx="526548" cy="737167"/>
          </a:xfrm>
          <a:prstGeom prst="rect">
            <a:avLst/>
          </a:prstGeom>
        </p:spPr>
      </p:pic>
      <p:pic>
        <p:nvPicPr>
          <p:cNvPr id="6" name="图形 5">
            <a:extLst>
              <a:ext uri="{FF2B5EF4-FFF2-40B4-BE49-F238E27FC236}">
                <a16:creationId xmlns:a16="http://schemas.microsoft.com/office/drawing/2014/main" id="{28D19174-B098-4F74-83EA-BC7F130E3DC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676843" y="5065142"/>
            <a:ext cx="1645369" cy="1841073"/>
          </a:xfrm>
          <a:prstGeom prst="rect">
            <a:avLst/>
          </a:prstGeom>
        </p:spPr>
      </p:pic>
      <p:pic>
        <p:nvPicPr>
          <p:cNvPr id="8" name="图形 7">
            <a:extLst>
              <a:ext uri="{FF2B5EF4-FFF2-40B4-BE49-F238E27FC236}">
                <a16:creationId xmlns:a16="http://schemas.microsoft.com/office/drawing/2014/main" id="{96D29189-2B6D-4B73-BAF6-570B4908A0ED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729830" y="-259701"/>
            <a:ext cx="3059347" cy="2210133"/>
          </a:xfrm>
          <a:prstGeom prst="rect">
            <a:avLst/>
          </a:prstGeom>
        </p:spPr>
      </p:pic>
      <p:pic>
        <p:nvPicPr>
          <p:cNvPr id="10" name="图形 9">
            <a:extLst>
              <a:ext uri="{FF2B5EF4-FFF2-40B4-BE49-F238E27FC236}">
                <a16:creationId xmlns:a16="http://schemas.microsoft.com/office/drawing/2014/main" id="{EC91A3A7-EBB1-437D-8DC2-C14D84F1D4BB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414145" y="5821226"/>
            <a:ext cx="2290114" cy="1133204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:a16="http://schemas.microsoft.com/office/drawing/2014/main" id="{18D81AD2-DF59-404D-B47C-7A5295F7E258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985172" y="6575375"/>
            <a:ext cx="2279656" cy="328554"/>
          </a:xfrm>
          <a:prstGeom prst="rect">
            <a:avLst/>
          </a:prstGeom>
        </p:spPr>
      </p:pic>
      <p:pic>
        <p:nvPicPr>
          <p:cNvPr id="12" name="图形 11">
            <a:extLst>
              <a:ext uri="{FF2B5EF4-FFF2-40B4-BE49-F238E27FC236}">
                <a16:creationId xmlns:a16="http://schemas.microsoft.com/office/drawing/2014/main" id="{FE851238-3F57-4602-80D3-6741F8AAB115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10800000">
            <a:off x="11782807" y="1199405"/>
            <a:ext cx="335710" cy="335710"/>
          </a:xfrm>
          <a:prstGeom prst="rect">
            <a:avLst/>
          </a:prstGeom>
        </p:spPr>
      </p:pic>
      <p:pic>
        <p:nvPicPr>
          <p:cNvPr id="13" name="图形 12">
            <a:extLst>
              <a:ext uri="{FF2B5EF4-FFF2-40B4-BE49-F238E27FC236}">
                <a16:creationId xmlns:a16="http://schemas.microsoft.com/office/drawing/2014/main" id="{A81619FC-DFA6-4B52-B46F-EBBFCDF04097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10800000">
            <a:off x="10439400" y="-755905"/>
            <a:ext cx="2248007" cy="2706338"/>
          </a:xfrm>
          <a:prstGeom prst="rect">
            <a:avLst/>
          </a:prstGeom>
        </p:spPr>
      </p:pic>
      <p:sp>
        <p:nvSpPr>
          <p:cNvPr id="14" name="PA-矩形 12">
            <a:extLst>
              <a:ext uri="{FF2B5EF4-FFF2-40B4-BE49-F238E27FC236}">
                <a16:creationId xmlns:a16="http://schemas.microsoft.com/office/drawing/2014/main" id="{9C14CE49-9550-426F-A0FC-02FFF44594D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117601" y="894605"/>
            <a:ext cx="4654920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cs typeface="+mn-ea"/>
                <a:sym typeface="+mn-lt"/>
              </a:rPr>
              <a:t>04 Add title text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36" name="Freeform 5">
            <a:extLst>
              <a:ext uri="{FF2B5EF4-FFF2-40B4-BE49-F238E27FC236}">
                <a16:creationId xmlns:a16="http://schemas.microsoft.com/office/drawing/2014/main" id="{9C25135E-5446-4C1F-A3C8-09DE61C107D8}"/>
              </a:ext>
            </a:extLst>
          </p:cNvPr>
          <p:cNvSpPr>
            <a:spLocks/>
          </p:cNvSpPr>
          <p:nvPr/>
        </p:nvSpPr>
        <p:spPr bwMode="auto">
          <a:xfrm>
            <a:off x="1590813" y="3456506"/>
            <a:ext cx="9102391" cy="80720"/>
          </a:xfrm>
          <a:custGeom>
            <a:avLst/>
            <a:gdLst>
              <a:gd name="T0" fmla="*/ 2147483647 w 2112"/>
              <a:gd name="T1" fmla="*/ 2147483647 h 28"/>
              <a:gd name="T2" fmla="*/ 2147483647 w 2112"/>
              <a:gd name="T3" fmla="*/ 0 h 28"/>
              <a:gd name="T4" fmla="*/ 2147483647 w 2112"/>
              <a:gd name="T5" fmla="*/ 0 h 28"/>
              <a:gd name="T6" fmla="*/ 0 w 2112"/>
              <a:gd name="T7" fmla="*/ 2147483647 h 28"/>
              <a:gd name="T8" fmla="*/ 0 w 2112"/>
              <a:gd name="T9" fmla="*/ 2147483647 h 28"/>
              <a:gd name="T10" fmla="*/ 2147483647 w 2112"/>
              <a:gd name="T11" fmla="*/ 2147483647 h 28"/>
              <a:gd name="T12" fmla="*/ 2147483647 w 2112"/>
              <a:gd name="T13" fmla="*/ 2147483647 h 28"/>
              <a:gd name="T14" fmla="*/ 2147483647 w 2112"/>
              <a:gd name="T15" fmla="*/ 2147483647 h 2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112" h="28">
                <a:moveTo>
                  <a:pt x="2112" y="14"/>
                </a:moveTo>
                <a:cubicBezTo>
                  <a:pt x="2112" y="7"/>
                  <a:pt x="2098" y="0"/>
                  <a:pt x="2081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13" y="0"/>
                  <a:pt x="0" y="7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22"/>
                  <a:pt x="13" y="28"/>
                  <a:pt x="30" y="28"/>
                </a:cubicBezTo>
                <a:cubicBezTo>
                  <a:pt x="2081" y="28"/>
                  <a:pt x="2081" y="28"/>
                  <a:pt x="2081" y="28"/>
                </a:cubicBezTo>
                <a:cubicBezTo>
                  <a:pt x="2098" y="28"/>
                  <a:pt x="2112" y="22"/>
                  <a:pt x="2112" y="1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A92E0D0A-5CBA-4765-BACB-A064E1DB6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9487" y="3671816"/>
            <a:ext cx="6912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01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D92660EB-671E-47FF-AE7F-8D5099E75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4272" y="3659971"/>
            <a:ext cx="6912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03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B86FBDDD-D2CE-4BBB-AADB-C3B8DC3EB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8014" y="2709354"/>
            <a:ext cx="6912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02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9BD4C1CA-0A92-4D04-9EF8-761AD5ADE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8697" y="2702962"/>
            <a:ext cx="6912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04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EE325C76-0213-43E3-AB78-0DBF6B26A0DB}"/>
              </a:ext>
            </a:extLst>
          </p:cNvPr>
          <p:cNvGrpSpPr/>
          <p:nvPr/>
        </p:nvGrpSpPr>
        <p:grpSpPr>
          <a:xfrm>
            <a:off x="2084452" y="1931250"/>
            <a:ext cx="2244151" cy="950164"/>
            <a:chOff x="3762506" y="1807841"/>
            <a:chExt cx="2244151" cy="950164"/>
          </a:xfrm>
        </p:grpSpPr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40B7F547-791D-4F5C-8D5C-BB90EF52428D}"/>
                </a:ext>
              </a:extLst>
            </p:cNvPr>
            <p:cNvSpPr/>
            <p:nvPr/>
          </p:nvSpPr>
          <p:spPr>
            <a:xfrm>
              <a:off x="3762584" y="2186310"/>
              <a:ext cx="2244073" cy="5716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  <a:endParaRPr kumimoji="0" lang="id-ID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E1612D9E-6AC1-4661-9382-8296592FFFC4}"/>
                </a:ext>
              </a:extLst>
            </p:cNvPr>
            <p:cNvSpPr txBox="1"/>
            <p:nvPr/>
          </p:nvSpPr>
          <p:spPr>
            <a:xfrm>
              <a:off x="3762506" y="1807841"/>
              <a:ext cx="2175198" cy="458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BBCD9521-542E-44DF-85EE-183CD169946A}"/>
              </a:ext>
            </a:extLst>
          </p:cNvPr>
          <p:cNvGrpSpPr/>
          <p:nvPr/>
        </p:nvGrpSpPr>
        <p:grpSpPr>
          <a:xfrm>
            <a:off x="4576882" y="3766011"/>
            <a:ext cx="2244151" cy="950164"/>
            <a:chOff x="3762506" y="1807841"/>
            <a:chExt cx="2244151" cy="950164"/>
          </a:xfrm>
        </p:grpSpPr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D38AB598-7AB6-4F8A-869D-62537E1DCF3B}"/>
                </a:ext>
              </a:extLst>
            </p:cNvPr>
            <p:cNvSpPr/>
            <p:nvPr/>
          </p:nvSpPr>
          <p:spPr>
            <a:xfrm>
              <a:off x="3762584" y="2186310"/>
              <a:ext cx="2244073" cy="5716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  <a:endParaRPr kumimoji="0" lang="id-ID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1CB55D6B-251B-4035-91C7-19E3025EA138}"/>
                </a:ext>
              </a:extLst>
            </p:cNvPr>
            <p:cNvSpPr txBox="1"/>
            <p:nvPr/>
          </p:nvSpPr>
          <p:spPr>
            <a:xfrm>
              <a:off x="3762506" y="1807841"/>
              <a:ext cx="2175198" cy="458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21780B69-5FCA-44B1-8D19-5D22866F9FA0}"/>
              </a:ext>
            </a:extLst>
          </p:cNvPr>
          <p:cNvGrpSpPr/>
          <p:nvPr/>
        </p:nvGrpSpPr>
        <p:grpSpPr>
          <a:xfrm>
            <a:off x="6859007" y="1867033"/>
            <a:ext cx="2244151" cy="962864"/>
            <a:chOff x="3762506" y="1807841"/>
            <a:chExt cx="2244151" cy="962864"/>
          </a:xfrm>
        </p:grpSpPr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DBDB63BF-4C24-4354-9C63-4A322A166855}"/>
                </a:ext>
              </a:extLst>
            </p:cNvPr>
            <p:cNvSpPr/>
            <p:nvPr/>
          </p:nvSpPr>
          <p:spPr>
            <a:xfrm>
              <a:off x="3762584" y="2199010"/>
              <a:ext cx="2244073" cy="5716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  <a:endParaRPr kumimoji="0" lang="id-ID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025BA63A-B2B0-466B-846F-5725BF4C2ACA}"/>
                </a:ext>
              </a:extLst>
            </p:cNvPr>
            <p:cNvSpPr txBox="1"/>
            <p:nvPr/>
          </p:nvSpPr>
          <p:spPr>
            <a:xfrm>
              <a:off x="3762506" y="1807841"/>
              <a:ext cx="2175198" cy="458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5217B6A5-D880-46FC-875F-BD00B1C3551A}"/>
              </a:ext>
            </a:extLst>
          </p:cNvPr>
          <p:cNvGrpSpPr/>
          <p:nvPr/>
        </p:nvGrpSpPr>
        <p:grpSpPr>
          <a:xfrm>
            <a:off x="8857928" y="3945845"/>
            <a:ext cx="2244151" cy="937464"/>
            <a:chOff x="3762506" y="1807841"/>
            <a:chExt cx="2244151" cy="937464"/>
          </a:xfrm>
        </p:grpSpPr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6865218A-A357-4806-BA3D-FA8562D6485A}"/>
                </a:ext>
              </a:extLst>
            </p:cNvPr>
            <p:cNvSpPr/>
            <p:nvPr/>
          </p:nvSpPr>
          <p:spPr>
            <a:xfrm>
              <a:off x="3762584" y="2173610"/>
              <a:ext cx="2244073" cy="5716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  <a:endParaRPr kumimoji="0" lang="id-ID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1A0048BC-EAF5-42F9-A7E6-66596568767C}"/>
                </a:ext>
              </a:extLst>
            </p:cNvPr>
            <p:cNvSpPr txBox="1"/>
            <p:nvPr/>
          </p:nvSpPr>
          <p:spPr>
            <a:xfrm>
              <a:off x="3762506" y="1807841"/>
              <a:ext cx="2175198" cy="458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</p:txBody>
        </p:sp>
      </p:grpSp>
      <p:sp>
        <p:nvSpPr>
          <p:cNvPr id="53" name="椭圆 52">
            <a:extLst>
              <a:ext uri="{FF2B5EF4-FFF2-40B4-BE49-F238E27FC236}">
                <a16:creationId xmlns:a16="http://schemas.microsoft.com/office/drawing/2014/main" id="{C3C7259E-FE34-457B-B02A-8886DA78FDF4}"/>
              </a:ext>
            </a:extLst>
          </p:cNvPr>
          <p:cNvSpPr/>
          <p:nvPr/>
        </p:nvSpPr>
        <p:spPr>
          <a:xfrm>
            <a:off x="2186786" y="3307232"/>
            <a:ext cx="358774" cy="358774"/>
          </a:xfrm>
          <a:prstGeom prst="ellipse">
            <a:avLst/>
          </a:prstGeom>
          <a:solidFill>
            <a:srgbClr val="BB6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4" name="椭圆 53">
            <a:extLst>
              <a:ext uri="{FF2B5EF4-FFF2-40B4-BE49-F238E27FC236}">
                <a16:creationId xmlns:a16="http://schemas.microsoft.com/office/drawing/2014/main" id="{9782FCA5-A810-4807-A08A-FCE4E6C76EFB}"/>
              </a:ext>
            </a:extLst>
          </p:cNvPr>
          <p:cNvSpPr/>
          <p:nvPr/>
        </p:nvSpPr>
        <p:spPr>
          <a:xfrm>
            <a:off x="4764886" y="3307232"/>
            <a:ext cx="358774" cy="358774"/>
          </a:xfrm>
          <a:prstGeom prst="ellipse">
            <a:avLst/>
          </a:prstGeom>
          <a:solidFill>
            <a:srgbClr val="BB6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" name="椭圆 54">
            <a:extLst>
              <a:ext uri="{FF2B5EF4-FFF2-40B4-BE49-F238E27FC236}">
                <a16:creationId xmlns:a16="http://schemas.microsoft.com/office/drawing/2014/main" id="{13359F28-C758-496F-8E59-4D12ECDC751D}"/>
              </a:ext>
            </a:extLst>
          </p:cNvPr>
          <p:cNvSpPr/>
          <p:nvPr/>
        </p:nvSpPr>
        <p:spPr>
          <a:xfrm>
            <a:off x="7088986" y="3307232"/>
            <a:ext cx="358774" cy="358774"/>
          </a:xfrm>
          <a:prstGeom prst="ellipse">
            <a:avLst/>
          </a:prstGeom>
          <a:solidFill>
            <a:srgbClr val="BB6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id="{BA4E5495-2C2F-43D2-85A1-4D4FA44C76D7}"/>
              </a:ext>
            </a:extLst>
          </p:cNvPr>
          <p:cNvSpPr/>
          <p:nvPr/>
        </p:nvSpPr>
        <p:spPr>
          <a:xfrm>
            <a:off x="9654386" y="3307232"/>
            <a:ext cx="358774" cy="358774"/>
          </a:xfrm>
          <a:prstGeom prst="ellipse">
            <a:avLst/>
          </a:prstGeom>
          <a:solidFill>
            <a:srgbClr val="BB6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990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an dir="u"/>
      </p:transition>
    </mc:Choice>
    <mc:Fallback xmlns="" xmlns:a16="http://schemas.microsoft.com/office/drawing/2014/main" xmlns:a14="http://schemas.microsoft.com/office/drawing/2010/main" xmlns:asvg="http://schemas.microsoft.com/office/drawing/2016/SVG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75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25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75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7" grpId="0"/>
      <p:bldP spid="38" grpId="0"/>
      <p:bldP spid="39" grpId="0"/>
      <p:bldP spid="40" grpId="0"/>
      <p:bldP spid="53" grpId="0" animBg="1"/>
      <p:bldP spid="54" grpId="0" animBg="1"/>
      <p:bldP spid="55" grpId="0" animBg="1"/>
      <p:bldP spid="5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形 4">
            <a:extLst>
              <a:ext uri="{FF2B5EF4-FFF2-40B4-BE49-F238E27FC236}">
                <a16:creationId xmlns:a16="http://schemas.microsoft.com/office/drawing/2014/main" id="{C47E7517-F604-4306-AD2E-BBF91EF83FDE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-4764"/>
            <a:ext cx="12192000" cy="6862764"/>
          </a:xfrm>
          <a:prstGeom prst="rect">
            <a:avLst/>
          </a:prstGeom>
        </p:spPr>
      </p:pic>
      <p:pic>
        <p:nvPicPr>
          <p:cNvPr id="31" name="图形 30">
            <a:extLst>
              <a:ext uri="{FF2B5EF4-FFF2-40B4-BE49-F238E27FC236}">
                <a16:creationId xmlns:a16="http://schemas.microsoft.com/office/drawing/2014/main" id="{0D6B073E-E81F-4AD6-AE40-BB66C70D907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39875" y="470371"/>
            <a:ext cx="11476323" cy="5967217"/>
          </a:xfrm>
          <a:prstGeom prst="rect">
            <a:avLst/>
          </a:prstGeom>
          <a:ln>
            <a:noFill/>
          </a:ln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F48217D3-6DB8-4414-9C8C-B630B2CBD30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5610" y="1580669"/>
            <a:ext cx="3143689" cy="5029902"/>
          </a:xfrm>
          <a:prstGeom prst="rect">
            <a:avLst/>
          </a:prstGeom>
        </p:spPr>
      </p:pic>
      <p:pic>
        <p:nvPicPr>
          <p:cNvPr id="6" name="图形 5">
            <a:extLst>
              <a:ext uri="{FF2B5EF4-FFF2-40B4-BE49-F238E27FC236}">
                <a16:creationId xmlns:a16="http://schemas.microsoft.com/office/drawing/2014/main" id="{58C3F0A2-8A8C-4E7E-B9BA-1873B0D8E2D5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16200000">
            <a:off x="-1943707" y="736029"/>
            <a:ext cx="5615705" cy="2192799"/>
          </a:xfrm>
          <a:prstGeom prst="rect">
            <a:avLst/>
          </a:prstGeom>
        </p:spPr>
      </p:pic>
      <p:pic>
        <p:nvPicPr>
          <p:cNvPr id="7" name="图形 6">
            <a:extLst>
              <a:ext uri="{FF2B5EF4-FFF2-40B4-BE49-F238E27FC236}">
                <a16:creationId xmlns:a16="http://schemas.microsoft.com/office/drawing/2014/main" id="{BA7F0007-4379-42F1-8886-8829A1199F1D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16200000">
            <a:off x="-1140085" y="729946"/>
            <a:ext cx="2719525" cy="903865"/>
          </a:xfrm>
          <a:prstGeom prst="rect">
            <a:avLst/>
          </a:prstGeom>
        </p:spPr>
      </p:pic>
      <p:pic>
        <p:nvPicPr>
          <p:cNvPr id="8" name="图形 7">
            <a:extLst>
              <a:ext uri="{FF2B5EF4-FFF2-40B4-BE49-F238E27FC236}">
                <a16:creationId xmlns:a16="http://schemas.microsoft.com/office/drawing/2014/main" id="{2B37399E-AAFC-4656-BA64-5A036C8EBD23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822977" y="5275631"/>
            <a:ext cx="3547703" cy="1755489"/>
          </a:xfrm>
          <a:prstGeom prst="rect">
            <a:avLst/>
          </a:prstGeom>
        </p:spPr>
      </p:pic>
      <p:pic>
        <p:nvPicPr>
          <p:cNvPr id="9" name="图形 8">
            <a:extLst>
              <a:ext uri="{FF2B5EF4-FFF2-40B4-BE49-F238E27FC236}">
                <a16:creationId xmlns:a16="http://schemas.microsoft.com/office/drawing/2014/main" id="{9C067249-1735-49E4-A4E7-0FEC2565F263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185340" y="6363539"/>
            <a:ext cx="3531502" cy="508975"/>
          </a:xfrm>
          <a:prstGeom prst="rect">
            <a:avLst/>
          </a:prstGeom>
        </p:spPr>
      </p:pic>
      <p:pic>
        <p:nvPicPr>
          <p:cNvPr id="10" name="图形 9">
            <a:extLst>
              <a:ext uri="{FF2B5EF4-FFF2-40B4-BE49-F238E27FC236}">
                <a16:creationId xmlns:a16="http://schemas.microsoft.com/office/drawing/2014/main" id="{9D7A7519-4A39-4D3D-8782-6B55CA631D60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 rot="10800000">
            <a:off x="11743675" y="2113476"/>
            <a:ext cx="419100" cy="419100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:a16="http://schemas.microsoft.com/office/drawing/2014/main" id="{09ACAAFC-6DD2-4ED3-9586-92EB65948544}"/>
              </a:ext>
            </a:extLst>
          </p:cNvPr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 rot="10800000">
            <a:off x="10487443" y="-788248"/>
            <a:ext cx="2512464" cy="3024714"/>
          </a:xfrm>
          <a:prstGeom prst="rect">
            <a:avLst/>
          </a:prstGeom>
        </p:spPr>
      </p:pic>
      <p:pic>
        <p:nvPicPr>
          <p:cNvPr id="12" name="图形 11">
            <a:extLst>
              <a:ext uri="{FF2B5EF4-FFF2-40B4-BE49-F238E27FC236}">
                <a16:creationId xmlns:a16="http://schemas.microsoft.com/office/drawing/2014/main" id="{E7A4EF4F-DE8C-4479-9E5E-A98F8CBB0E99}"/>
              </a:ext>
            </a:extLst>
          </p:cNvPr>
          <p:cNvPicPr>
            <a:picLocks noChangeAspect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1200021" y="4098327"/>
            <a:ext cx="1087307" cy="740436"/>
          </a:xfrm>
          <a:prstGeom prst="rect">
            <a:avLst/>
          </a:prstGeom>
        </p:spPr>
      </p:pic>
      <p:pic>
        <p:nvPicPr>
          <p:cNvPr id="13" name="图形 12">
            <a:extLst>
              <a:ext uri="{FF2B5EF4-FFF2-40B4-BE49-F238E27FC236}">
                <a16:creationId xmlns:a16="http://schemas.microsoft.com/office/drawing/2014/main" id="{B3A3D7F0-045A-4FF4-BF3F-D8EA60C2BA2B}"/>
              </a:ext>
            </a:extLst>
          </p:cNvPr>
          <p:cNvPicPr>
            <a:picLocks noChangeAspect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 rot="11547220">
            <a:off x="6098612" y="5823870"/>
            <a:ext cx="751784" cy="758378"/>
          </a:xfrm>
          <a:prstGeom prst="rect">
            <a:avLst/>
          </a:prstGeom>
        </p:spPr>
      </p:pic>
      <p:pic>
        <p:nvPicPr>
          <p:cNvPr id="14" name="图形 13">
            <a:extLst>
              <a:ext uri="{FF2B5EF4-FFF2-40B4-BE49-F238E27FC236}">
                <a16:creationId xmlns:a16="http://schemas.microsoft.com/office/drawing/2014/main" id="{8D1FE21A-CE9F-45C4-A947-7D5101FECF86}"/>
              </a:ext>
            </a:extLst>
          </p:cNvPr>
          <p:cNvPicPr>
            <a:picLocks noChangeAspect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 rot="16915227">
            <a:off x="1083131" y="4971328"/>
            <a:ext cx="619125" cy="904875"/>
          </a:xfrm>
          <a:prstGeom prst="rect">
            <a:avLst/>
          </a:prstGeom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05042109-B23C-4149-81A0-A24B532D5498}"/>
              </a:ext>
            </a:extLst>
          </p:cNvPr>
          <p:cNvPicPr>
            <a:picLocks noChangeAspect="1"/>
          </p:cNvPicPr>
          <p:nvPr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 rot="16200000">
            <a:off x="453544" y="4987629"/>
            <a:ext cx="1438275" cy="2809875"/>
          </a:xfrm>
          <a:prstGeom prst="rect">
            <a:avLst/>
          </a:prstGeom>
        </p:spPr>
      </p:pic>
      <p:pic>
        <p:nvPicPr>
          <p:cNvPr id="18" name="图形 17">
            <a:extLst>
              <a:ext uri="{FF2B5EF4-FFF2-40B4-BE49-F238E27FC236}">
                <a16:creationId xmlns:a16="http://schemas.microsoft.com/office/drawing/2014/main" id="{BC599518-7D26-4A6A-AB15-5936807A98E5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 rot="10800000">
            <a:off x="2434011" y="5993509"/>
            <a:ext cx="419100" cy="419100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41FA78A8-9922-4E58-B89F-D6817E856E83}"/>
              </a:ext>
            </a:extLst>
          </p:cNvPr>
          <p:cNvSpPr/>
          <p:nvPr/>
        </p:nvSpPr>
        <p:spPr>
          <a:xfrm>
            <a:off x="1011486" y="1217649"/>
            <a:ext cx="40366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cs typeface="+mn-ea"/>
                <a:sym typeface="+mn-lt"/>
              </a:rPr>
              <a:t>Contents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21" name="PA-矩形 11">
            <a:extLst>
              <a:ext uri="{FF2B5EF4-FFF2-40B4-BE49-F238E27FC236}">
                <a16:creationId xmlns:a16="http://schemas.microsoft.com/office/drawing/2014/main" id="{E6975E7B-0559-41FF-AB83-E33B31A3454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694389" y="2965416"/>
            <a:ext cx="3348681" cy="834267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br>
              <a:rPr kumimoji="0" lang="en-US" altLang="zh-CN" sz="1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cs typeface="+mn-ea"/>
                <a:sym typeface="+mn-lt"/>
              </a:rPr>
            </a:br>
            <a:endParaRPr kumimoji="0" lang="en-US" altLang="zh-CN" sz="120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22" name="PA-矩形 12">
            <a:extLst>
              <a:ext uri="{FF2B5EF4-FFF2-40B4-BE49-F238E27FC236}">
                <a16:creationId xmlns:a16="http://schemas.microsoft.com/office/drawing/2014/main" id="{C63F4E14-F236-4E66-9044-CBD457C2A82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615920" y="2468482"/>
            <a:ext cx="2944560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cs typeface="+mn-ea"/>
                <a:sym typeface="+mn-lt"/>
              </a:rPr>
              <a:t>01.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23" name="PA-矩形 11">
            <a:extLst>
              <a:ext uri="{FF2B5EF4-FFF2-40B4-BE49-F238E27FC236}">
                <a16:creationId xmlns:a16="http://schemas.microsoft.com/office/drawing/2014/main" id="{B0BE9728-750C-419A-A12F-88AA65E4745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913954" y="2938186"/>
            <a:ext cx="3348681" cy="840358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2000"/>
              </a:lnSpc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b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</a:br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PA-矩形 12">
            <a:extLst>
              <a:ext uri="{FF2B5EF4-FFF2-40B4-BE49-F238E27FC236}">
                <a16:creationId xmlns:a16="http://schemas.microsoft.com/office/drawing/2014/main" id="{DA8900B3-A0B3-46A3-B38D-0004BA3EB6E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835485" y="2441252"/>
            <a:ext cx="2944560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02. Add title text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PA-矩形 11">
            <a:extLst>
              <a:ext uri="{FF2B5EF4-FFF2-40B4-BE49-F238E27FC236}">
                <a16:creationId xmlns:a16="http://schemas.microsoft.com/office/drawing/2014/main" id="{FA3617F2-29DD-4E07-80F3-CB360C2122AF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730697" y="4589075"/>
            <a:ext cx="3348681" cy="840358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2000"/>
              </a:lnSpc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b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</a:br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PA-矩形 12">
            <a:extLst>
              <a:ext uri="{FF2B5EF4-FFF2-40B4-BE49-F238E27FC236}">
                <a16:creationId xmlns:a16="http://schemas.microsoft.com/office/drawing/2014/main" id="{C6D29908-FC5C-4A05-97E7-05D82BF6EFDF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652228" y="4092141"/>
            <a:ext cx="2944560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03.</a:t>
            </a:r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PA-矩形 11">
            <a:extLst>
              <a:ext uri="{FF2B5EF4-FFF2-40B4-BE49-F238E27FC236}">
                <a16:creationId xmlns:a16="http://schemas.microsoft.com/office/drawing/2014/main" id="{FB1E769C-29BE-4608-A0E5-DB209C055D1A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950262" y="4561845"/>
            <a:ext cx="3348681" cy="840358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2000"/>
              </a:lnSpc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b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</a:br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PA-矩形 12">
            <a:extLst>
              <a:ext uri="{FF2B5EF4-FFF2-40B4-BE49-F238E27FC236}">
                <a16:creationId xmlns:a16="http://schemas.microsoft.com/office/drawing/2014/main" id="{00A1B43B-DE4A-42A2-B3A4-4106E78F8360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5871793" y="4064911"/>
            <a:ext cx="2944560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04. Add title text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9" name="图形 28">
            <a:extLst>
              <a:ext uri="{FF2B5EF4-FFF2-40B4-BE49-F238E27FC236}">
                <a16:creationId xmlns:a16="http://schemas.microsoft.com/office/drawing/2014/main" id="{DB53D5C4-E371-48C4-A728-5AC778E2C40D}"/>
              </a:ext>
            </a:extLst>
          </p:cNvPr>
          <p:cNvPicPr>
            <a:picLocks noChangeAspect="1"/>
          </p:cNvPicPr>
          <p:nvPr/>
        </p:nvPicPr>
        <p:blipFill>
          <a:blip r:embed="rId3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 rot="17617240">
            <a:off x="8082966" y="678429"/>
            <a:ext cx="762000" cy="1066800"/>
          </a:xfrm>
          <a:prstGeom prst="rect">
            <a:avLst/>
          </a:prstGeom>
        </p:spPr>
      </p:pic>
      <p:pic>
        <p:nvPicPr>
          <p:cNvPr id="30" name="图形 29">
            <a:extLst>
              <a:ext uri="{FF2B5EF4-FFF2-40B4-BE49-F238E27FC236}">
                <a16:creationId xmlns:a16="http://schemas.microsoft.com/office/drawing/2014/main" id="{61F8F105-C4CF-44CE-A354-679EA347C112}"/>
              </a:ext>
            </a:extLst>
          </p:cNvPr>
          <p:cNvPicPr>
            <a:picLocks noChangeAspect="1"/>
          </p:cNvPicPr>
          <p:nvPr/>
        </p:nvPicPr>
        <p:blipFill>
          <a:blip r:embed="rId3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 rot="16200000">
            <a:off x="8570339" y="-487047"/>
            <a:ext cx="1809491" cy="202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83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ip dir="r"/>
      </p:transition>
    </mc:Choice>
    <mc:Fallback xmlns="" xmlns:a16="http://schemas.microsoft.com/office/drawing/2014/main" xmlns:a14="http://schemas.microsoft.com/office/drawing/2010/main" xmlns:asvg="http://schemas.microsoft.com/office/drawing/2016/SVG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25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75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3">
            <a:extLst>
              <a:ext uri="{FF2B5EF4-FFF2-40B4-BE49-F238E27FC236}">
                <a16:creationId xmlns:a16="http://schemas.microsoft.com/office/drawing/2014/main" id="{F9A8EB5F-A66A-4247-AA9F-9B2FD5E4FDE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4764"/>
            <a:ext cx="12191999" cy="6862764"/>
          </a:xfrm>
          <a:prstGeom prst="rect">
            <a:avLst/>
          </a:prstGeom>
        </p:spPr>
      </p:pic>
      <p:pic>
        <p:nvPicPr>
          <p:cNvPr id="16" name="图形 15">
            <a:extLst>
              <a:ext uri="{FF2B5EF4-FFF2-40B4-BE49-F238E27FC236}">
                <a16:creationId xmlns:a16="http://schemas.microsoft.com/office/drawing/2014/main" id="{D4EF6862-614E-44B4-AC16-C7482FF0F8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2575" y="470371"/>
            <a:ext cx="11476323" cy="5967217"/>
          </a:xfrm>
          <a:prstGeom prst="rect">
            <a:avLst/>
          </a:prstGeom>
          <a:effectLst>
            <a:outerShdw blurRad="165100" sx="102000" sy="102000" algn="ctr" rotWithShape="0">
              <a:prstClr val="black">
                <a:alpha val="28000"/>
              </a:prstClr>
            </a:outerShdw>
          </a:effectLst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A3A3F35C-9BAE-4743-A2A4-D2D31C312C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941" y="2379131"/>
            <a:ext cx="5758458" cy="4060972"/>
          </a:xfrm>
          <a:prstGeom prst="rect">
            <a:avLst/>
          </a:prstGeom>
        </p:spPr>
      </p:pic>
      <p:pic>
        <p:nvPicPr>
          <p:cNvPr id="5" name="图形 4">
            <a:extLst>
              <a:ext uri="{FF2B5EF4-FFF2-40B4-BE49-F238E27FC236}">
                <a16:creationId xmlns:a16="http://schemas.microsoft.com/office/drawing/2014/main" id="{3E62DD71-D777-49CB-96BE-E248C954748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741364">
            <a:off x="10891095" y="4386584"/>
            <a:ext cx="526548" cy="737167"/>
          </a:xfrm>
          <a:prstGeom prst="rect">
            <a:avLst/>
          </a:prstGeom>
        </p:spPr>
      </p:pic>
      <p:pic>
        <p:nvPicPr>
          <p:cNvPr id="6" name="图形 5">
            <a:extLst>
              <a:ext uri="{FF2B5EF4-FFF2-40B4-BE49-F238E27FC236}">
                <a16:creationId xmlns:a16="http://schemas.microsoft.com/office/drawing/2014/main" id="{28D19174-B098-4F74-83EA-BC7F130E3DCC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676843" y="5065142"/>
            <a:ext cx="1645369" cy="1841073"/>
          </a:xfrm>
          <a:prstGeom prst="rect">
            <a:avLst/>
          </a:prstGeom>
        </p:spPr>
      </p:pic>
      <p:pic>
        <p:nvPicPr>
          <p:cNvPr id="8" name="图形 7">
            <a:extLst>
              <a:ext uri="{FF2B5EF4-FFF2-40B4-BE49-F238E27FC236}">
                <a16:creationId xmlns:a16="http://schemas.microsoft.com/office/drawing/2014/main" id="{96D29189-2B6D-4B73-BAF6-570B4908A0ED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-729830" y="-259701"/>
            <a:ext cx="3059347" cy="2210133"/>
          </a:xfrm>
          <a:prstGeom prst="rect">
            <a:avLst/>
          </a:prstGeom>
        </p:spPr>
      </p:pic>
      <p:pic>
        <p:nvPicPr>
          <p:cNvPr id="10" name="图形 9">
            <a:extLst>
              <a:ext uri="{FF2B5EF4-FFF2-40B4-BE49-F238E27FC236}">
                <a16:creationId xmlns:a16="http://schemas.microsoft.com/office/drawing/2014/main" id="{EC91A3A7-EBB1-437D-8DC2-C14D84F1D4BB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414145" y="5821226"/>
            <a:ext cx="2290114" cy="1133204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:a16="http://schemas.microsoft.com/office/drawing/2014/main" id="{18D81AD2-DF59-404D-B47C-7A5295F7E258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985172" y="6575375"/>
            <a:ext cx="2279656" cy="328554"/>
          </a:xfrm>
          <a:prstGeom prst="rect">
            <a:avLst/>
          </a:prstGeom>
        </p:spPr>
      </p:pic>
      <p:pic>
        <p:nvPicPr>
          <p:cNvPr id="12" name="图形 11">
            <a:extLst>
              <a:ext uri="{FF2B5EF4-FFF2-40B4-BE49-F238E27FC236}">
                <a16:creationId xmlns:a16="http://schemas.microsoft.com/office/drawing/2014/main" id="{FE851238-3F57-4602-80D3-6741F8AAB115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rot="10800000">
            <a:off x="11782807" y="1199405"/>
            <a:ext cx="335710" cy="335710"/>
          </a:xfrm>
          <a:prstGeom prst="rect">
            <a:avLst/>
          </a:prstGeom>
        </p:spPr>
      </p:pic>
      <p:pic>
        <p:nvPicPr>
          <p:cNvPr id="13" name="图形 12">
            <a:extLst>
              <a:ext uri="{FF2B5EF4-FFF2-40B4-BE49-F238E27FC236}">
                <a16:creationId xmlns:a16="http://schemas.microsoft.com/office/drawing/2014/main" id="{A81619FC-DFA6-4B52-B46F-EBBFCDF04097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 rot="10800000">
            <a:off x="10439400" y="-755905"/>
            <a:ext cx="2248007" cy="2706338"/>
          </a:xfrm>
          <a:prstGeom prst="rect">
            <a:avLst/>
          </a:prstGeom>
        </p:spPr>
      </p:pic>
      <p:sp>
        <p:nvSpPr>
          <p:cNvPr id="14" name="PA-矩形 12">
            <a:extLst>
              <a:ext uri="{FF2B5EF4-FFF2-40B4-BE49-F238E27FC236}">
                <a16:creationId xmlns:a16="http://schemas.microsoft.com/office/drawing/2014/main" id="{9C14CE49-9550-426F-A0FC-02FFF44594D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117601" y="894605"/>
            <a:ext cx="4654920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cs typeface="+mn-ea"/>
                <a:sym typeface="+mn-lt"/>
              </a:rPr>
              <a:t>04 Add title text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15" name="AutoShape 3">
            <a:extLst>
              <a:ext uri="{FF2B5EF4-FFF2-40B4-BE49-F238E27FC236}">
                <a16:creationId xmlns:a16="http://schemas.microsoft.com/office/drawing/2014/main" id="{21C0E0B0-EBA3-47BB-BAED-FEBCF2E31A06}"/>
              </a:ext>
            </a:extLst>
          </p:cNvPr>
          <p:cNvSpPr>
            <a:spLocks/>
          </p:cNvSpPr>
          <p:nvPr/>
        </p:nvSpPr>
        <p:spPr bwMode="auto">
          <a:xfrm>
            <a:off x="5283538" y="1920779"/>
            <a:ext cx="895574" cy="888394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25400">
            <a:solidFill>
              <a:srgbClr val="BB6FA8"/>
            </a:solidFill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AutoShape 3">
            <a:extLst>
              <a:ext uri="{FF2B5EF4-FFF2-40B4-BE49-F238E27FC236}">
                <a16:creationId xmlns:a16="http://schemas.microsoft.com/office/drawing/2014/main" id="{37D188C2-B379-41FA-8C4E-2C4C6A42B22D}"/>
              </a:ext>
            </a:extLst>
          </p:cNvPr>
          <p:cNvSpPr>
            <a:spLocks/>
          </p:cNvSpPr>
          <p:nvPr/>
        </p:nvSpPr>
        <p:spPr bwMode="auto">
          <a:xfrm>
            <a:off x="5283538" y="3298919"/>
            <a:ext cx="895574" cy="888394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25400">
            <a:solidFill>
              <a:srgbClr val="BB6FA8"/>
            </a:solidFill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AutoShape 3">
            <a:extLst>
              <a:ext uri="{FF2B5EF4-FFF2-40B4-BE49-F238E27FC236}">
                <a16:creationId xmlns:a16="http://schemas.microsoft.com/office/drawing/2014/main" id="{9E015683-E915-4085-9476-98D5E603C44C}"/>
              </a:ext>
            </a:extLst>
          </p:cNvPr>
          <p:cNvSpPr>
            <a:spLocks/>
          </p:cNvSpPr>
          <p:nvPr/>
        </p:nvSpPr>
        <p:spPr bwMode="auto">
          <a:xfrm>
            <a:off x="5308938" y="4731439"/>
            <a:ext cx="895574" cy="888394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25400">
            <a:solidFill>
              <a:srgbClr val="BB6FA8"/>
            </a:solidFill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4CD8687A-7A99-4282-A9AA-58B9E0EF72B0}"/>
              </a:ext>
            </a:extLst>
          </p:cNvPr>
          <p:cNvGrpSpPr/>
          <p:nvPr/>
        </p:nvGrpSpPr>
        <p:grpSpPr>
          <a:xfrm>
            <a:off x="6297895" y="1884919"/>
            <a:ext cx="4409473" cy="1206163"/>
            <a:chOff x="5753464" y="1332180"/>
            <a:chExt cx="5108127" cy="1206163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A226A76A-E1A6-49AF-9B0D-1340066A44B1}"/>
                </a:ext>
              </a:extLst>
            </p:cNvPr>
            <p:cNvSpPr txBox="1"/>
            <p:nvPr/>
          </p:nvSpPr>
          <p:spPr>
            <a:xfrm>
              <a:off x="5753464" y="1332180"/>
              <a:ext cx="38747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74394AD3-CD8E-4055-B24E-33EEAB9AEE52}"/>
                </a:ext>
              </a:extLst>
            </p:cNvPr>
            <p:cNvSpPr txBox="1"/>
            <p:nvPr/>
          </p:nvSpPr>
          <p:spPr>
            <a:xfrm>
              <a:off x="5790535" y="1656050"/>
              <a:ext cx="5071056" cy="8822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text content, such as keywords, some brief introductions, etc.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73162734-667C-4445-89CB-8AA9A88880E4}"/>
              </a:ext>
            </a:extLst>
          </p:cNvPr>
          <p:cNvGrpSpPr/>
          <p:nvPr/>
        </p:nvGrpSpPr>
        <p:grpSpPr>
          <a:xfrm>
            <a:off x="6297895" y="3298919"/>
            <a:ext cx="4409473" cy="1185644"/>
            <a:chOff x="5753464" y="1332180"/>
            <a:chExt cx="5108127" cy="1185644"/>
          </a:xfrm>
        </p:grpSpPr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6C9578C5-F521-4CED-AA7E-8360A04CBAF2}"/>
                </a:ext>
              </a:extLst>
            </p:cNvPr>
            <p:cNvSpPr txBox="1"/>
            <p:nvPr/>
          </p:nvSpPr>
          <p:spPr>
            <a:xfrm>
              <a:off x="5753464" y="1332180"/>
              <a:ext cx="38747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97D7EBA9-538A-4F2B-881D-6D65B5F5D48C}"/>
                </a:ext>
              </a:extLst>
            </p:cNvPr>
            <p:cNvSpPr txBox="1"/>
            <p:nvPr/>
          </p:nvSpPr>
          <p:spPr>
            <a:xfrm>
              <a:off x="5790535" y="1656050"/>
              <a:ext cx="50710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ts val="2000"/>
                </a:lnSpc>
                <a:defRPr sz="1200">
                  <a:latin typeface="义启小魏楷" panose="02010601030101010101" pitchFamily="2" charset="-122"/>
                  <a:ea typeface="义启小魏楷" panose="02010601030101010101" pitchFamily="2" charset="-122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</a:p>
            <a:p>
              <a:pPr marL="0" marR="0" lvl="0" indent="0" algn="l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60C84FE1-69BC-43C6-A717-602419BE622F}"/>
              </a:ext>
            </a:extLst>
          </p:cNvPr>
          <p:cNvGrpSpPr/>
          <p:nvPr/>
        </p:nvGrpSpPr>
        <p:grpSpPr>
          <a:xfrm>
            <a:off x="6307961" y="4653715"/>
            <a:ext cx="4409473" cy="1185644"/>
            <a:chOff x="5753464" y="1332180"/>
            <a:chExt cx="5108127" cy="1185644"/>
          </a:xfrm>
        </p:grpSpPr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1880F901-6008-4BD1-A6F8-D874BFF94214}"/>
                </a:ext>
              </a:extLst>
            </p:cNvPr>
            <p:cNvSpPr txBox="1"/>
            <p:nvPr/>
          </p:nvSpPr>
          <p:spPr>
            <a:xfrm>
              <a:off x="5753464" y="1332180"/>
              <a:ext cx="38747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3525A964-D390-40D6-A424-AD163EB352A8}"/>
                </a:ext>
              </a:extLst>
            </p:cNvPr>
            <p:cNvSpPr txBox="1"/>
            <p:nvPr/>
          </p:nvSpPr>
          <p:spPr>
            <a:xfrm>
              <a:off x="5790535" y="1656050"/>
              <a:ext cx="50710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ts val="2000"/>
                </a:lnSpc>
                <a:defRPr sz="1200">
                  <a:latin typeface="义启小魏楷" panose="02010601030101010101" pitchFamily="2" charset="-122"/>
                  <a:ea typeface="义启小魏楷" panose="02010601030101010101" pitchFamily="2" charset="-122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</a:p>
            <a:p>
              <a:pPr marL="0" marR="0" lvl="0" indent="0" algn="l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id="{A272F25D-9A7C-4F5A-8FE0-D1D509D46CBF}"/>
              </a:ext>
            </a:extLst>
          </p:cNvPr>
          <p:cNvSpPr txBox="1"/>
          <p:nvPr/>
        </p:nvSpPr>
        <p:spPr>
          <a:xfrm>
            <a:off x="5469151" y="2085203"/>
            <a:ext cx="812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86AEA4E0-A849-413C-B51C-05E578F6E8EE}"/>
              </a:ext>
            </a:extLst>
          </p:cNvPr>
          <p:cNvSpPr txBox="1"/>
          <p:nvPr/>
        </p:nvSpPr>
        <p:spPr>
          <a:xfrm>
            <a:off x="5444437" y="3458411"/>
            <a:ext cx="812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48EA6287-DE4F-4C08-BDE0-9DAC2C2B9C51}"/>
              </a:ext>
            </a:extLst>
          </p:cNvPr>
          <p:cNvSpPr txBox="1"/>
          <p:nvPr/>
        </p:nvSpPr>
        <p:spPr>
          <a:xfrm>
            <a:off x="5478408" y="4883248"/>
            <a:ext cx="812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403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="" xmlns:a16="http://schemas.microsoft.com/office/drawing/2014/main" xmlns:a14="http://schemas.microsoft.com/office/drawing/2010/main" xmlns:asvg="http://schemas.microsoft.com/office/drawing/2016/SVG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75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25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750"/>
                            </p:stCondLst>
                            <p:childTnLst>
                              <p:par>
                                <p:cTn id="9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7" grpId="0" animBg="1"/>
      <p:bldP spid="18" grpId="0" animBg="1"/>
      <p:bldP spid="28" grpId="0"/>
      <p:bldP spid="29" grpId="0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3">
            <a:extLst>
              <a:ext uri="{FF2B5EF4-FFF2-40B4-BE49-F238E27FC236}">
                <a16:creationId xmlns:a16="http://schemas.microsoft.com/office/drawing/2014/main" id="{F9A8EB5F-A66A-4247-AA9F-9B2FD5E4FDE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4764"/>
            <a:ext cx="12191999" cy="6862764"/>
          </a:xfrm>
          <a:prstGeom prst="rect">
            <a:avLst/>
          </a:prstGeom>
        </p:spPr>
      </p:pic>
      <p:pic>
        <p:nvPicPr>
          <p:cNvPr id="16" name="图形 15">
            <a:extLst>
              <a:ext uri="{FF2B5EF4-FFF2-40B4-BE49-F238E27FC236}">
                <a16:creationId xmlns:a16="http://schemas.microsoft.com/office/drawing/2014/main" id="{D4EF6862-614E-44B4-AC16-C7482FF0F8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2575" y="470371"/>
            <a:ext cx="11476323" cy="5967217"/>
          </a:xfrm>
          <a:prstGeom prst="rect">
            <a:avLst/>
          </a:prstGeom>
          <a:effectLst>
            <a:outerShdw blurRad="165100" sx="102000" sy="102000" algn="ctr" rotWithShape="0">
              <a:prstClr val="black">
                <a:alpha val="28000"/>
              </a:prstClr>
            </a:outerShdw>
          </a:effectLst>
        </p:spPr>
      </p:pic>
      <p:pic>
        <p:nvPicPr>
          <p:cNvPr id="5" name="图形 4">
            <a:extLst>
              <a:ext uri="{FF2B5EF4-FFF2-40B4-BE49-F238E27FC236}">
                <a16:creationId xmlns:a16="http://schemas.microsoft.com/office/drawing/2014/main" id="{3E62DD71-D777-49CB-96BE-E248C954748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741364">
            <a:off x="10891095" y="4386584"/>
            <a:ext cx="526548" cy="737167"/>
          </a:xfrm>
          <a:prstGeom prst="rect">
            <a:avLst/>
          </a:prstGeom>
        </p:spPr>
      </p:pic>
      <p:pic>
        <p:nvPicPr>
          <p:cNvPr id="6" name="图形 5">
            <a:extLst>
              <a:ext uri="{FF2B5EF4-FFF2-40B4-BE49-F238E27FC236}">
                <a16:creationId xmlns:a16="http://schemas.microsoft.com/office/drawing/2014/main" id="{28D19174-B098-4F74-83EA-BC7F130E3DC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676843" y="5065142"/>
            <a:ext cx="1645369" cy="1841073"/>
          </a:xfrm>
          <a:prstGeom prst="rect">
            <a:avLst/>
          </a:prstGeom>
        </p:spPr>
      </p:pic>
      <p:pic>
        <p:nvPicPr>
          <p:cNvPr id="8" name="图形 7">
            <a:extLst>
              <a:ext uri="{FF2B5EF4-FFF2-40B4-BE49-F238E27FC236}">
                <a16:creationId xmlns:a16="http://schemas.microsoft.com/office/drawing/2014/main" id="{96D29189-2B6D-4B73-BAF6-570B4908A0ED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729830" y="-259701"/>
            <a:ext cx="3059347" cy="2210133"/>
          </a:xfrm>
          <a:prstGeom prst="rect">
            <a:avLst/>
          </a:prstGeom>
        </p:spPr>
      </p:pic>
      <p:pic>
        <p:nvPicPr>
          <p:cNvPr id="10" name="图形 9">
            <a:extLst>
              <a:ext uri="{FF2B5EF4-FFF2-40B4-BE49-F238E27FC236}">
                <a16:creationId xmlns:a16="http://schemas.microsoft.com/office/drawing/2014/main" id="{EC91A3A7-EBB1-437D-8DC2-C14D84F1D4BB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414145" y="5821226"/>
            <a:ext cx="2290114" cy="1133204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:a16="http://schemas.microsoft.com/office/drawing/2014/main" id="{18D81AD2-DF59-404D-B47C-7A5295F7E258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985172" y="6575375"/>
            <a:ext cx="2279656" cy="328554"/>
          </a:xfrm>
          <a:prstGeom prst="rect">
            <a:avLst/>
          </a:prstGeom>
        </p:spPr>
      </p:pic>
      <p:pic>
        <p:nvPicPr>
          <p:cNvPr id="12" name="图形 11">
            <a:extLst>
              <a:ext uri="{FF2B5EF4-FFF2-40B4-BE49-F238E27FC236}">
                <a16:creationId xmlns:a16="http://schemas.microsoft.com/office/drawing/2014/main" id="{FE851238-3F57-4602-80D3-6741F8AAB115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10800000">
            <a:off x="11782807" y="1199405"/>
            <a:ext cx="335710" cy="335710"/>
          </a:xfrm>
          <a:prstGeom prst="rect">
            <a:avLst/>
          </a:prstGeom>
        </p:spPr>
      </p:pic>
      <p:pic>
        <p:nvPicPr>
          <p:cNvPr id="13" name="图形 12">
            <a:extLst>
              <a:ext uri="{FF2B5EF4-FFF2-40B4-BE49-F238E27FC236}">
                <a16:creationId xmlns:a16="http://schemas.microsoft.com/office/drawing/2014/main" id="{A81619FC-DFA6-4B52-B46F-EBBFCDF04097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10800000">
            <a:off x="10439400" y="-755905"/>
            <a:ext cx="2248007" cy="2706338"/>
          </a:xfrm>
          <a:prstGeom prst="rect">
            <a:avLst/>
          </a:prstGeom>
        </p:spPr>
      </p:pic>
      <p:sp>
        <p:nvSpPr>
          <p:cNvPr id="14" name="PA-矩形 12">
            <a:extLst>
              <a:ext uri="{FF2B5EF4-FFF2-40B4-BE49-F238E27FC236}">
                <a16:creationId xmlns:a16="http://schemas.microsoft.com/office/drawing/2014/main" id="{9C14CE49-9550-426F-A0FC-02FFF44594D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117601" y="894605"/>
            <a:ext cx="4654920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cs typeface="+mn-ea"/>
                <a:sym typeface="+mn-lt"/>
              </a:rPr>
              <a:t>04 Add title text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E7E149DC-1727-4D5A-A41A-0F1268E60DCF}"/>
              </a:ext>
            </a:extLst>
          </p:cNvPr>
          <p:cNvCxnSpPr/>
          <p:nvPr/>
        </p:nvCxnSpPr>
        <p:spPr>
          <a:xfrm>
            <a:off x="4191105" y="2616508"/>
            <a:ext cx="850854" cy="0"/>
          </a:xfrm>
          <a:prstGeom prst="line">
            <a:avLst/>
          </a:prstGeom>
          <a:ln>
            <a:solidFill>
              <a:srgbClr val="BB6FA8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CB896806-A82D-496E-B3A2-FE6920B4B459}"/>
              </a:ext>
            </a:extLst>
          </p:cNvPr>
          <p:cNvCxnSpPr/>
          <p:nvPr/>
        </p:nvCxnSpPr>
        <p:spPr>
          <a:xfrm>
            <a:off x="4191105" y="4641560"/>
            <a:ext cx="850854" cy="0"/>
          </a:xfrm>
          <a:prstGeom prst="line">
            <a:avLst/>
          </a:prstGeom>
          <a:ln>
            <a:solidFill>
              <a:srgbClr val="BB6FA8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51EFBDAE-4920-4107-8681-543751899F1F}"/>
              </a:ext>
            </a:extLst>
          </p:cNvPr>
          <p:cNvCxnSpPr/>
          <p:nvPr/>
        </p:nvCxnSpPr>
        <p:spPr>
          <a:xfrm>
            <a:off x="7048447" y="2850959"/>
            <a:ext cx="850854" cy="0"/>
          </a:xfrm>
          <a:prstGeom prst="line">
            <a:avLst/>
          </a:prstGeom>
          <a:ln>
            <a:solidFill>
              <a:srgbClr val="BB6FA8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FDD0A19F-3B19-44AA-8259-7446D93971D8}"/>
              </a:ext>
            </a:extLst>
          </p:cNvPr>
          <p:cNvCxnSpPr/>
          <p:nvPr/>
        </p:nvCxnSpPr>
        <p:spPr>
          <a:xfrm>
            <a:off x="7048447" y="4866168"/>
            <a:ext cx="850854" cy="0"/>
          </a:xfrm>
          <a:prstGeom prst="line">
            <a:avLst/>
          </a:prstGeom>
          <a:ln>
            <a:solidFill>
              <a:srgbClr val="BB6FA8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4BD86C22-5ECC-4E91-9639-B72AAD8A6AEA}"/>
              </a:ext>
            </a:extLst>
          </p:cNvPr>
          <p:cNvGrpSpPr/>
          <p:nvPr/>
        </p:nvGrpSpPr>
        <p:grpSpPr>
          <a:xfrm>
            <a:off x="8184449" y="2259763"/>
            <a:ext cx="2922270" cy="910150"/>
            <a:chOff x="1541719" y="2349127"/>
            <a:chExt cx="2922431" cy="910201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3B4B9A2E-DE83-4E58-ADB3-654687477976}"/>
                </a:ext>
              </a:extLst>
            </p:cNvPr>
            <p:cNvSpPr txBox="1"/>
            <p:nvPr/>
          </p:nvSpPr>
          <p:spPr>
            <a:xfrm>
              <a:off x="1541719" y="2349127"/>
              <a:ext cx="2133781" cy="35435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705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1705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13813D11-35BF-46DA-A8B4-98B17C098864}"/>
                </a:ext>
              </a:extLst>
            </p:cNvPr>
            <p:cNvSpPr txBox="1"/>
            <p:nvPr/>
          </p:nvSpPr>
          <p:spPr>
            <a:xfrm>
              <a:off x="1541719" y="2687601"/>
              <a:ext cx="2922431" cy="57172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503BA985-463A-4FF7-87C2-C48DE0EB7909}"/>
              </a:ext>
            </a:extLst>
          </p:cNvPr>
          <p:cNvGrpSpPr/>
          <p:nvPr/>
        </p:nvGrpSpPr>
        <p:grpSpPr>
          <a:xfrm>
            <a:off x="8184449" y="4315459"/>
            <a:ext cx="2922905" cy="910150"/>
            <a:chOff x="1541719" y="2349127"/>
            <a:chExt cx="2923066" cy="910201"/>
          </a:xfrm>
        </p:grpSpPr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0460EF5A-340A-48EB-BF68-1D2218F5E582}"/>
                </a:ext>
              </a:extLst>
            </p:cNvPr>
            <p:cNvSpPr txBox="1"/>
            <p:nvPr/>
          </p:nvSpPr>
          <p:spPr>
            <a:xfrm>
              <a:off x="1541719" y="2349127"/>
              <a:ext cx="2133781" cy="35435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705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1705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D50F6CAA-7824-49DE-8B12-CF4DD2BC9CE6}"/>
                </a:ext>
              </a:extLst>
            </p:cNvPr>
            <p:cNvSpPr txBox="1"/>
            <p:nvPr/>
          </p:nvSpPr>
          <p:spPr>
            <a:xfrm>
              <a:off x="1541719" y="2687601"/>
              <a:ext cx="2923066" cy="57172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6B1CA223-6DB7-466B-B0BA-16BD05FE3147}"/>
              </a:ext>
            </a:extLst>
          </p:cNvPr>
          <p:cNvGrpSpPr/>
          <p:nvPr/>
        </p:nvGrpSpPr>
        <p:grpSpPr>
          <a:xfrm>
            <a:off x="1116108" y="2259763"/>
            <a:ext cx="2906395" cy="910150"/>
            <a:chOff x="1420427" y="2349127"/>
            <a:chExt cx="2906555" cy="910201"/>
          </a:xfrm>
        </p:grpSpPr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37994AD1-39AF-4517-8240-FF0098B42782}"/>
                </a:ext>
              </a:extLst>
            </p:cNvPr>
            <p:cNvSpPr txBox="1"/>
            <p:nvPr/>
          </p:nvSpPr>
          <p:spPr>
            <a:xfrm>
              <a:off x="2192937" y="2349127"/>
              <a:ext cx="2133781" cy="35435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705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1705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5FED7F8F-40A5-4F09-9571-A6B4C8E0480A}"/>
                </a:ext>
              </a:extLst>
            </p:cNvPr>
            <p:cNvSpPr txBox="1"/>
            <p:nvPr/>
          </p:nvSpPr>
          <p:spPr>
            <a:xfrm>
              <a:off x="1420427" y="2687601"/>
              <a:ext cx="2906555" cy="57172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FF8C683A-6CA1-48DA-84D9-E9D79C34C5D2}"/>
              </a:ext>
            </a:extLst>
          </p:cNvPr>
          <p:cNvGrpSpPr/>
          <p:nvPr/>
        </p:nvGrpSpPr>
        <p:grpSpPr>
          <a:xfrm>
            <a:off x="1116108" y="4315459"/>
            <a:ext cx="2906395" cy="910150"/>
            <a:chOff x="1420427" y="2349127"/>
            <a:chExt cx="2906555" cy="910201"/>
          </a:xfrm>
        </p:grpSpPr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92D36DDF-166F-4E48-829E-C3BB56D58F5A}"/>
                </a:ext>
              </a:extLst>
            </p:cNvPr>
            <p:cNvSpPr txBox="1"/>
            <p:nvPr/>
          </p:nvSpPr>
          <p:spPr>
            <a:xfrm>
              <a:off x="2192937" y="2349127"/>
              <a:ext cx="2133781" cy="35435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705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1705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E19A1435-39A5-4A04-ABB3-11C4DFC20A58}"/>
                </a:ext>
              </a:extLst>
            </p:cNvPr>
            <p:cNvSpPr txBox="1"/>
            <p:nvPr/>
          </p:nvSpPr>
          <p:spPr>
            <a:xfrm>
              <a:off x="1420427" y="2687601"/>
              <a:ext cx="2906555" cy="57172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6B15B680-DBCA-424E-A73B-D117644C06B2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0294" y="1199405"/>
            <a:ext cx="2619092" cy="523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65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indow dir="vert"/>
      </p:transition>
    </mc:Choice>
    <mc:Fallback xmlns="" xmlns:a16="http://schemas.microsoft.com/office/drawing/2014/main" xmlns:a14="http://schemas.microsoft.com/office/drawing/2010/main" xmlns:asvg="http://schemas.microsoft.com/office/drawing/2016/SVG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750"/>
                            </p:stCondLst>
                            <p:childTnLst>
                              <p:par>
                                <p:cTn id="4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250"/>
                            </p:stCondLst>
                            <p:childTnLst>
                              <p:par>
                                <p:cTn id="6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3">
            <a:extLst>
              <a:ext uri="{FF2B5EF4-FFF2-40B4-BE49-F238E27FC236}">
                <a16:creationId xmlns:a16="http://schemas.microsoft.com/office/drawing/2014/main" id="{F9A8EB5F-A66A-4247-AA9F-9B2FD5E4FDE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4764"/>
            <a:ext cx="12191999" cy="6862764"/>
          </a:xfrm>
          <a:prstGeom prst="rect">
            <a:avLst/>
          </a:prstGeom>
        </p:spPr>
      </p:pic>
      <p:pic>
        <p:nvPicPr>
          <p:cNvPr id="16" name="图形 15">
            <a:extLst>
              <a:ext uri="{FF2B5EF4-FFF2-40B4-BE49-F238E27FC236}">
                <a16:creationId xmlns:a16="http://schemas.microsoft.com/office/drawing/2014/main" id="{D4EF6862-614E-44B4-AC16-C7482FF0F8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2575" y="470371"/>
            <a:ext cx="11476323" cy="5967217"/>
          </a:xfrm>
          <a:prstGeom prst="rect">
            <a:avLst/>
          </a:prstGeom>
          <a:effectLst>
            <a:outerShdw blurRad="165100" sx="102000" sy="102000" algn="ctr" rotWithShape="0">
              <a:prstClr val="black">
                <a:alpha val="28000"/>
              </a:prstClr>
            </a:outerShdw>
          </a:effectLst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0092B82E-C9B7-4BC3-B278-3AD5EF57BC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1785" y="2505749"/>
            <a:ext cx="6215063" cy="3906611"/>
          </a:xfrm>
          <a:prstGeom prst="rect">
            <a:avLst/>
          </a:prstGeom>
        </p:spPr>
      </p:pic>
      <p:pic>
        <p:nvPicPr>
          <p:cNvPr id="5" name="图形 4">
            <a:extLst>
              <a:ext uri="{FF2B5EF4-FFF2-40B4-BE49-F238E27FC236}">
                <a16:creationId xmlns:a16="http://schemas.microsoft.com/office/drawing/2014/main" id="{3E62DD71-D777-49CB-96BE-E248C954748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741364">
            <a:off x="10891095" y="4386584"/>
            <a:ext cx="526548" cy="737167"/>
          </a:xfrm>
          <a:prstGeom prst="rect">
            <a:avLst/>
          </a:prstGeom>
        </p:spPr>
      </p:pic>
      <p:pic>
        <p:nvPicPr>
          <p:cNvPr id="6" name="图形 5">
            <a:extLst>
              <a:ext uri="{FF2B5EF4-FFF2-40B4-BE49-F238E27FC236}">
                <a16:creationId xmlns:a16="http://schemas.microsoft.com/office/drawing/2014/main" id="{28D19174-B098-4F74-83EA-BC7F130E3DCC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676843" y="5065142"/>
            <a:ext cx="1645369" cy="1841073"/>
          </a:xfrm>
          <a:prstGeom prst="rect">
            <a:avLst/>
          </a:prstGeom>
        </p:spPr>
      </p:pic>
      <p:pic>
        <p:nvPicPr>
          <p:cNvPr id="8" name="图形 7">
            <a:extLst>
              <a:ext uri="{FF2B5EF4-FFF2-40B4-BE49-F238E27FC236}">
                <a16:creationId xmlns:a16="http://schemas.microsoft.com/office/drawing/2014/main" id="{96D29189-2B6D-4B73-BAF6-570B4908A0ED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-729830" y="-259701"/>
            <a:ext cx="3059347" cy="2210133"/>
          </a:xfrm>
          <a:prstGeom prst="rect">
            <a:avLst/>
          </a:prstGeom>
        </p:spPr>
      </p:pic>
      <p:pic>
        <p:nvPicPr>
          <p:cNvPr id="10" name="图形 9">
            <a:extLst>
              <a:ext uri="{FF2B5EF4-FFF2-40B4-BE49-F238E27FC236}">
                <a16:creationId xmlns:a16="http://schemas.microsoft.com/office/drawing/2014/main" id="{EC91A3A7-EBB1-437D-8DC2-C14D84F1D4BB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414145" y="5821226"/>
            <a:ext cx="2290114" cy="1133204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:a16="http://schemas.microsoft.com/office/drawing/2014/main" id="{18D81AD2-DF59-404D-B47C-7A5295F7E258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985172" y="6575375"/>
            <a:ext cx="2279656" cy="328554"/>
          </a:xfrm>
          <a:prstGeom prst="rect">
            <a:avLst/>
          </a:prstGeom>
        </p:spPr>
      </p:pic>
      <p:pic>
        <p:nvPicPr>
          <p:cNvPr id="12" name="图形 11">
            <a:extLst>
              <a:ext uri="{FF2B5EF4-FFF2-40B4-BE49-F238E27FC236}">
                <a16:creationId xmlns:a16="http://schemas.microsoft.com/office/drawing/2014/main" id="{FE851238-3F57-4602-80D3-6741F8AAB115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rot="10800000">
            <a:off x="11782807" y="1199405"/>
            <a:ext cx="335710" cy="335710"/>
          </a:xfrm>
          <a:prstGeom prst="rect">
            <a:avLst/>
          </a:prstGeom>
        </p:spPr>
      </p:pic>
      <p:pic>
        <p:nvPicPr>
          <p:cNvPr id="13" name="图形 12">
            <a:extLst>
              <a:ext uri="{FF2B5EF4-FFF2-40B4-BE49-F238E27FC236}">
                <a16:creationId xmlns:a16="http://schemas.microsoft.com/office/drawing/2014/main" id="{A81619FC-DFA6-4B52-B46F-EBBFCDF04097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 rot="10800000">
            <a:off x="10439400" y="-755905"/>
            <a:ext cx="2248007" cy="2706338"/>
          </a:xfrm>
          <a:prstGeom prst="rect">
            <a:avLst/>
          </a:prstGeom>
        </p:spPr>
      </p:pic>
      <p:sp>
        <p:nvSpPr>
          <p:cNvPr id="14" name="PA-矩形 12">
            <a:extLst>
              <a:ext uri="{FF2B5EF4-FFF2-40B4-BE49-F238E27FC236}">
                <a16:creationId xmlns:a16="http://schemas.microsoft.com/office/drawing/2014/main" id="{9C14CE49-9550-426F-A0FC-02FFF44594D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117601" y="894605"/>
            <a:ext cx="4654920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cs typeface="+mn-ea"/>
                <a:sym typeface="+mn-lt"/>
              </a:rPr>
              <a:t>04 Add title text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17" name="TextBox 21">
            <a:extLst>
              <a:ext uri="{FF2B5EF4-FFF2-40B4-BE49-F238E27FC236}">
                <a16:creationId xmlns:a16="http://schemas.microsoft.com/office/drawing/2014/main" id="{8144D9E2-2CA2-4D21-B413-8E88460CD7D3}"/>
              </a:ext>
            </a:extLst>
          </p:cNvPr>
          <p:cNvSpPr txBox="1"/>
          <p:nvPr/>
        </p:nvSpPr>
        <p:spPr>
          <a:xfrm>
            <a:off x="811297" y="3244072"/>
            <a:ext cx="4056475" cy="696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1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TextBox 22">
            <a:extLst>
              <a:ext uri="{FF2B5EF4-FFF2-40B4-BE49-F238E27FC236}">
                <a16:creationId xmlns:a16="http://schemas.microsoft.com/office/drawing/2014/main" id="{5222F89D-B1A3-4B51-9752-B725AD5B17B1}"/>
              </a:ext>
            </a:extLst>
          </p:cNvPr>
          <p:cNvSpPr txBox="1"/>
          <p:nvPr/>
        </p:nvSpPr>
        <p:spPr>
          <a:xfrm>
            <a:off x="805151" y="4552429"/>
            <a:ext cx="4056475" cy="696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1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008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Inverted="1"/>
      </p:transition>
    </mc:Choice>
    <mc:Fallback xmlns="" xmlns:a16="http://schemas.microsoft.com/office/drawing/2014/main" xmlns:a14="http://schemas.microsoft.com/office/drawing/2010/main" xmlns:asvg="http://schemas.microsoft.com/office/drawing/2016/SVG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75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3">
            <a:extLst>
              <a:ext uri="{FF2B5EF4-FFF2-40B4-BE49-F238E27FC236}">
                <a16:creationId xmlns:a16="http://schemas.microsoft.com/office/drawing/2014/main" id="{F9A8EB5F-A66A-4247-AA9F-9B2FD5E4FDE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-4764"/>
            <a:ext cx="12191999" cy="6862764"/>
          </a:xfrm>
          <a:prstGeom prst="rect">
            <a:avLst/>
          </a:prstGeom>
        </p:spPr>
      </p:pic>
      <p:pic>
        <p:nvPicPr>
          <p:cNvPr id="16" name="图形 15">
            <a:extLst>
              <a:ext uri="{FF2B5EF4-FFF2-40B4-BE49-F238E27FC236}">
                <a16:creationId xmlns:a16="http://schemas.microsoft.com/office/drawing/2014/main" id="{D4EF6862-614E-44B4-AC16-C7482FF0F8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52575" y="470371"/>
            <a:ext cx="11476323" cy="5967217"/>
          </a:xfrm>
          <a:prstGeom prst="rect">
            <a:avLst/>
          </a:prstGeom>
          <a:effectLst>
            <a:outerShdw blurRad="165100" sx="102000" sy="102000" algn="ctr" rotWithShape="0">
              <a:prstClr val="black">
                <a:alpha val="28000"/>
              </a:prstClr>
            </a:outerShdw>
          </a:effectLst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434E4B20-F3AF-4840-B754-5A17C5C8FFBA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512" y="939478"/>
            <a:ext cx="3767503" cy="5648597"/>
          </a:xfrm>
          <a:prstGeom prst="rect">
            <a:avLst/>
          </a:prstGeom>
        </p:spPr>
      </p:pic>
      <p:pic>
        <p:nvPicPr>
          <p:cNvPr id="5" name="图形 4">
            <a:extLst>
              <a:ext uri="{FF2B5EF4-FFF2-40B4-BE49-F238E27FC236}">
                <a16:creationId xmlns:a16="http://schemas.microsoft.com/office/drawing/2014/main" id="{3E62DD71-D777-49CB-96BE-E248C9547488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741364">
            <a:off x="10891095" y="4386584"/>
            <a:ext cx="526548" cy="737167"/>
          </a:xfrm>
          <a:prstGeom prst="rect">
            <a:avLst/>
          </a:prstGeom>
        </p:spPr>
      </p:pic>
      <p:pic>
        <p:nvPicPr>
          <p:cNvPr id="6" name="图形 5">
            <a:extLst>
              <a:ext uri="{FF2B5EF4-FFF2-40B4-BE49-F238E27FC236}">
                <a16:creationId xmlns:a16="http://schemas.microsoft.com/office/drawing/2014/main" id="{28D19174-B098-4F74-83EA-BC7F130E3DCC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676843" y="5065142"/>
            <a:ext cx="1645369" cy="1841073"/>
          </a:xfrm>
          <a:prstGeom prst="rect">
            <a:avLst/>
          </a:prstGeom>
        </p:spPr>
      </p:pic>
      <p:pic>
        <p:nvPicPr>
          <p:cNvPr id="8" name="图形 7">
            <a:extLst>
              <a:ext uri="{FF2B5EF4-FFF2-40B4-BE49-F238E27FC236}">
                <a16:creationId xmlns:a16="http://schemas.microsoft.com/office/drawing/2014/main" id="{96D29189-2B6D-4B73-BAF6-570B4908A0ED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-729830" y="-259701"/>
            <a:ext cx="3059347" cy="2210133"/>
          </a:xfrm>
          <a:prstGeom prst="rect">
            <a:avLst/>
          </a:prstGeom>
        </p:spPr>
      </p:pic>
      <p:pic>
        <p:nvPicPr>
          <p:cNvPr id="10" name="图形 9">
            <a:extLst>
              <a:ext uri="{FF2B5EF4-FFF2-40B4-BE49-F238E27FC236}">
                <a16:creationId xmlns:a16="http://schemas.microsoft.com/office/drawing/2014/main" id="{EC91A3A7-EBB1-437D-8DC2-C14D84F1D4BB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414145" y="5821226"/>
            <a:ext cx="2290114" cy="1133204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:a16="http://schemas.microsoft.com/office/drawing/2014/main" id="{18D81AD2-DF59-404D-B47C-7A5295F7E258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985172" y="6575375"/>
            <a:ext cx="2279656" cy="328554"/>
          </a:xfrm>
          <a:prstGeom prst="rect">
            <a:avLst/>
          </a:prstGeom>
        </p:spPr>
      </p:pic>
      <p:pic>
        <p:nvPicPr>
          <p:cNvPr id="12" name="图形 11">
            <a:extLst>
              <a:ext uri="{FF2B5EF4-FFF2-40B4-BE49-F238E27FC236}">
                <a16:creationId xmlns:a16="http://schemas.microsoft.com/office/drawing/2014/main" id="{FE851238-3F57-4602-80D3-6741F8AAB115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10800000">
            <a:off x="11782807" y="1199405"/>
            <a:ext cx="335710" cy="335710"/>
          </a:xfrm>
          <a:prstGeom prst="rect">
            <a:avLst/>
          </a:prstGeom>
        </p:spPr>
      </p:pic>
      <p:pic>
        <p:nvPicPr>
          <p:cNvPr id="13" name="图形 12">
            <a:extLst>
              <a:ext uri="{FF2B5EF4-FFF2-40B4-BE49-F238E27FC236}">
                <a16:creationId xmlns:a16="http://schemas.microsoft.com/office/drawing/2014/main" id="{A81619FC-DFA6-4B52-B46F-EBBFCDF04097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 rot="10800000">
            <a:off x="10439400" y="-755905"/>
            <a:ext cx="2248007" cy="2706338"/>
          </a:xfrm>
          <a:prstGeom prst="rect">
            <a:avLst/>
          </a:prstGeom>
        </p:spPr>
      </p:pic>
      <p:sp>
        <p:nvSpPr>
          <p:cNvPr id="14" name="PA-矩形 12">
            <a:extLst>
              <a:ext uri="{FF2B5EF4-FFF2-40B4-BE49-F238E27FC236}">
                <a16:creationId xmlns:a16="http://schemas.microsoft.com/office/drawing/2014/main" id="{9C14CE49-9550-426F-A0FC-02FFF44594D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117601" y="894605"/>
            <a:ext cx="4654920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cs typeface="+mn-ea"/>
                <a:sym typeface="+mn-lt"/>
              </a:rPr>
              <a:t>04 Add title text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grpSp>
        <p:nvGrpSpPr>
          <p:cNvPr id="15" name="Group 278">
            <a:extLst>
              <a:ext uri="{FF2B5EF4-FFF2-40B4-BE49-F238E27FC236}">
                <a16:creationId xmlns:a16="http://schemas.microsoft.com/office/drawing/2014/main" id="{DC7916F5-94DC-4C77-BF44-19316D5045BB}"/>
              </a:ext>
            </a:extLst>
          </p:cNvPr>
          <p:cNvGrpSpPr/>
          <p:nvPr/>
        </p:nvGrpSpPr>
        <p:grpSpPr>
          <a:xfrm>
            <a:off x="4908550" y="2602970"/>
            <a:ext cx="1149224" cy="2585436"/>
            <a:chOff x="5264268" y="2352681"/>
            <a:chExt cx="1960218" cy="2388331"/>
          </a:xfrm>
        </p:grpSpPr>
        <p:grpSp>
          <p:nvGrpSpPr>
            <p:cNvPr id="17" name="Group 279">
              <a:extLst>
                <a:ext uri="{FF2B5EF4-FFF2-40B4-BE49-F238E27FC236}">
                  <a16:creationId xmlns:a16="http://schemas.microsoft.com/office/drawing/2014/main" id="{F074D575-7E75-45D8-9D2B-DC3BF60A14E7}"/>
                </a:ext>
              </a:extLst>
            </p:cNvPr>
            <p:cNvGrpSpPr/>
            <p:nvPr/>
          </p:nvGrpSpPr>
          <p:grpSpPr>
            <a:xfrm>
              <a:off x="5264268" y="2352681"/>
              <a:ext cx="1960218" cy="631220"/>
              <a:chOff x="5264268" y="2352681"/>
              <a:chExt cx="1960218" cy="631220"/>
            </a:xfrm>
          </p:grpSpPr>
          <p:cxnSp>
            <p:nvCxnSpPr>
              <p:cNvPr id="22" name="Straight Connector 284">
                <a:extLst>
                  <a:ext uri="{FF2B5EF4-FFF2-40B4-BE49-F238E27FC236}">
                    <a16:creationId xmlns:a16="http://schemas.microsoft.com/office/drawing/2014/main" id="{79C83945-B13F-4CF8-9E02-47535FF3BCBB}"/>
                  </a:ext>
                </a:extLst>
              </p:cNvPr>
              <p:cNvCxnSpPr/>
              <p:nvPr/>
            </p:nvCxnSpPr>
            <p:spPr>
              <a:xfrm flipV="1">
                <a:off x="5264268" y="2352681"/>
                <a:ext cx="980109" cy="63122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  <a:headEnd type="oval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85">
                <a:extLst>
                  <a:ext uri="{FF2B5EF4-FFF2-40B4-BE49-F238E27FC236}">
                    <a16:creationId xmlns:a16="http://schemas.microsoft.com/office/drawing/2014/main" id="{006623E2-CF80-43F4-96A3-CEC9376B08BA}"/>
                  </a:ext>
                </a:extLst>
              </p:cNvPr>
              <p:cNvCxnSpPr/>
              <p:nvPr/>
            </p:nvCxnSpPr>
            <p:spPr>
              <a:xfrm>
                <a:off x="6244377" y="2352681"/>
                <a:ext cx="980109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  <a:headEnd type="none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Straight Connector 280">
              <a:extLst>
                <a:ext uri="{FF2B5EF4-FFF2-40B4-BE49-F238E27FC236}">
                  <a16:creationId xmlns:a16="http://schemas.microsoft.com/office/drawing/2014/main" id="{E0A1267C-AA67-48FF-82DA-377C3C57541F}"/>
                </a:ext>
              </a:extLst>
            </p:cNvPr>
            <p:cNvCxnSpPr/>
            <p:nvPr/>
          </p:nvCxnSpPr>
          <p:spPr>
            <a:xfrm>
              <a:off x="5264268" y="3568595"/>
              <a:ext cx="196021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281">
              <a:extLst>
                <a:ext uri="{FF2B5EF4-FFF2-40B4-BE49-F238E27FC236}">
                  <a16:creationId xmlns:a16="http://schemas.microsoft.com/office/drawing/2014/main" id="{7A083242-C886-4CBB-AB6F-C2F9BB3E14B3}"/>
                </a:ext>
              </a:extLst>
            </p:cNvPr>
            <p:cNvGrpSpPr/>
            <p:nvPr/>
          </p:nvGrpSpPr>
          <p:grpSpPr>
            <a:xfrm flipV="1">
              <a:off x="5264268" y="4109792"/>
              <a:ext cx="1960218" cy="631220"/>
              <a:chOff x="5264268" y="3997177"/>
              <a:chExt cx="1960218" cy="631220"/>
            </a:xfrm>
          </p:grpSpPr>
          <p:cxnSp>
            <p:nvCxnSpPr>
              <p:cNvPr id="20" name="Straight Connector 282">
                <a:extLst>
                  <a:ext uri="{FF2B5EF4-FFF2-40B4-BE49-F238E27FC236}">
                    <a16:creationId xmlns:a16="http://schemas.microsoft.com/office/drawing/2014/main" id="{80E85EF5-5806-4DD2-81A2-8316B2FAE38C}"/>
                  </a:ext>
                </a:extLst>
              </p:cNvPr>
              <p:cNvCxnSpPr/>
              <p:nvPr/>
            </p:nvCxnSpPr>
            <p:spPr>
              <a:xfrm flipV="1">
                <a:off x="5264268" y="3997177"/>
                <a:ext cx="980109" cy="63122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  <a:headEnd type="oval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83">
                <a:extLst>
                  <a:ext uri="{FF2B5EF4-FFF2-40B4-BE49-F238E27FC236}">
                    <a16:creationId xmlns:a16="http://schemas.microsoft.com/office/drawing/2014/main" id="{24267EA8-A4B2-405A-AF66-ADBE4E1B8386}"/>
                  </a:ext>
                </a:extLst>
              </p:cNvPr>
              <p:cNvCxnSpPr/>
              <p:nvPr/>
            </p:nvCxnSpPr>
            <p:spPr>
              <a:xfrm>
                <a:off x="6244377" y="3997177"/>
                <a:ext cx="980109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  <a:headEnd type="none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4" name="Oval 286">
            <a:extLst>
              <a:ext uri="{FF2B5EF4-FFF2-40B4-BE49-F238E27FC236}">
                <a16:creationId xmlns:a16="http://schemas.microsoft.com/office/drawing/2014/main" id="{D2CD4480-2537-4B25-BA3F-1F11110B7C8A}"/>
              </a:ext>
            </a:extLst>
          </p:cNvPr>
          <p:cNvSpPr/>
          <p:nvPr/>
        </p:nvSpPr>
        <p:spPr>
          <a:xfrm>
            <a:off x="6251609" y="2169731"/>
            <a:ext cx="919604" cy="919604"/>
          </a:xfrm>
          <a:prstGeom prst="ellipse">
            <a:avLst/>
          </a:prstGeom>
          <a:noFill/>
          <a:ln w="57150">
            <a:solidFill>
              <a:srgbClr val="BB6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Oval 287">
            <a:extLst>
              <a:ext uri="{FF2B5EF4-FFF2-40B4-BE49-F238E27FC236}">
                <a16:creationId xmlns:a16="http://schemas.microsoft.com/office/drawing/2014/main" id="{FC59B7B0-8F35-4CAB-B38D-E25D284932D0}"/>
              </a:ext>
            </a:extLst>
          </p:cNvPr>
          <p:cNvSpPr/>
          <p:nvPr/>
        </p:nvSpPr>
        <p:spPr>
          <a:xfrm>
            <a:off x="6251609" y="3461062"/>
            <a:ext cx="919604" cy="919604"/>
          </a:xfrm>
          <a:prstGeom prst="ellipse">
            <a:avLst/>
          </a:prstGeom>
          <a:noFill/>
          <a:ln w="57150">
            <a:solidFill>
              <a:srgbClr val="BB6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Oval 288">
            <a:extLst>
              <a:ext uri="{FF2B5EF4-FFF2-40B4-BE49-F238E27FC236}">
                <a16:creationId xmlns:a16="http://schemas.microsoft.com/office/drawing/2014/main" id="{CEFFDD7E-6BAD-496F-9549-FD03CDD9C7A5}"/>
              </a:ext>
            </a:extLst>
          </p:cNvPr>
          <p:cNvSpPr/>
          <p:nvPr/>
        </p:nvSpPr>
        <p:spPr>
          <a:xfrm>
            <a:off x="6251609" y="4728830"/>
            <a:ext cx="919604" cy="919604"/>
          </a:xfrm>
          <a:prstGeom prst="ellipse">
            <a:avLst/>
          </a:prstGeom>
          <a:noFill/>
          <a:ln w="57150">
            <a:solidFill>
              <a:srgbClr val="BB6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TextBox 289">
            <a:extLst>
              <a:ext uri="{FF2B5EF4-FFF2-40B4-BE49-F238E27FC236}">
                <a16:creationId xmlns:a16="http://schemas.microsoft.com/office/drawing/2014/main" id="{AF98E1A7-561A-4A3D-9508-137DEDF8FA36}"/>
              </a:ext>
            </a:extLst>
          </p:cNvPr>
          <p:cNvSpPr txBox="1"/>
          <p:nvPr/>
        </p:nvSpPr>
        <p:spPr>
          <a:xfrm>
            <a:off x="7249611" y="2452447"/>
            <a:ext cx="3557144" cy="577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TextBox 291">
            <a:extLst>
              <a:ext uri="{FF2B5EF4-FFF2-40B4-BE49-F238E27FC236}">
                <a16:creationId xmlns:a16="http://schemas.microsoft.com/office/drawing/2014/main" id="{26DD57DB-47A8-4C03-BE87-6273EE00C07C}"/>
              </a:ext>
            </a:extLst>
          </p:cNvPr>
          <p:cNvSpPr txBox="1"/>
          <p:nvPr/>
        </p:nvSpPr>
        <p:spPr>
          <a:xfrm>
            <a:off x="7249611" y="3739637"/>
            <a:ext cx="3557144" cy="577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TextBox 292">
            <a:extLst>
              <a:ext uri="{FF2B5EF4-FFF2-40B4-BE49-F238E27FC236}">
                <a16:creationId xmlns:a16="http://schemas.microsoft.com/office/drawing/2014/main" id="{DCCC517C-D0CC-4EB6-8AC4-5FD1B8363B20}"/>
              </a:ext>
            </a:extLst>
          </p:cNvPr>
          <p:cNvSpPr txBox="1"/>
          <p:nvPr/>
        </p:nvSpPr>
        <p:spPr>
          <a:xfrm>
            <a:off x="7249612" y="3467769"/>
            <a:ext cx="1554302" cy="338536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pPr defTabSz="914377">
              <a:defRPr/>
            </a:pPr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Add title text</a:t>
            </a:r>
            <a:endParaRPr lang="id-ID" sz="16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TextBox 293">
            <a:extLst>
              <a:ext uri="{FF2B5EF4-FFF2-40B4-BE49-F238E27FC236}">
                <a16:creationId xmlns:a16="http://schemas.microsoft.com/office/drawing/2014/main" id="{4A80E5A9-D4C0-47BB-89D2-B304DAE3A13E}"/>
              </a:ext>
            </a:extLst>
          </p:cNvPr>
          <p:cNvSpPr txBox="1"/>
          <p:nvPr/>
        </p:nvSpPr>
        <p:spPr>
          <a:xfrm>
            <a:off x="7249611" y="4993633"/>
            <a:ext cx="3557144" cy="577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TextBox 294">
            <a:extLst>
              <a:ext uri="{FF2B5EF4-FFF2-40B4-BE49-F238E27FC236}">
                <a16:creationId xmlns:a16="http://schemas.microsoft.com/office/drawing/2014/main" id="{1A47B39B-D0B6-4173-B51B-244287DDB2AF}"/>
              </a:ext>
            </a:extLst>
          </p:cNvPr>
          <p:cNvSpPr txBox="1"/>
          <p:nvPr/>
        </p:nvSpPr>
        <p:spPr>
          <a:xfrm>
            <a:off x="7249611" y="4721766"/>
            <a:ext cx="1554302" cy="338536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pPr defTabSz="914377">
              <a:defRPr/>
            </a:pPr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Add title text</a:t>
            </a:r>
            <a:endParaRPr lang="id-ID" altLang="zh-CN" sz="16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PA-矩形 12">
            <a:extLst>
              <a:ext uri="{FF2B5EF4-FFF2-40B4-BE49-F238E27FC236}">
                <a16:creationId xmlns:a16="http://schemas.microsoft.com/office/drawing/2014/main" id="{69CEE12A-78A2-488F-8BC5-C72EE64EC94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433212" y="2317551"/>
            <a:ext cx="842956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cs typeface="+mn-ea"/>
                <a:sym typeface="+mn-lt"/>
              </a:rPr>
              <a:t>01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37" name="PA-矩形 12">
            <a:extLst>
              <a:ext uri="{FF2B5EF4-FFF2-40B4-BE49-F238E27FC236}">
                <a16:creationId xmlns:a16="http://schemas.microsoft.com/office/drawing/2014/main" id="{FCEB7F0B-14E6-4554-9950-6A6C068B1EE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433212" y="3626843"/>
            <a:ext cx="842956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cs typeface="+mn-ea"/>
                <a:sym typeface="+mn-lt"/>
              </a:rPr>
              <a:t>02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38" name="PA-矩形 12">
            <a:extLst>
              <a:ext uri="{FF2B5EF4-FFF2-40B4-BE49-F238E27FC236}">
                <a16:creationId xmlns:a16="http://schemas.microsoft.com/office/drawing/2014/main" id="{6A8FDA4C-029E-4035-8A3F-AA127923551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420059" y="4896018"/>
            <a:ext cx="842956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cs typeface="+mn-ea"/>
                <a:sym typeface="+mn-lt"/>
              </a:rPr>
              <a:t>03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39" name="TextBox 292">
            <a:extLst>
              <a:ext uri="{FF2B5EF4-FFF2-40B4-BE49-F238E27FC236}">
                <a16:creationId xmlns:a16="http://schemas.microsoft.com/office/drawing/2014/main" id="{28EB2A02-C29B-43E6-BFD6-E07C8DD08BBA}"/>
              </a:ext>
            </a:extLst>
          </p:cNvPr>
          <p:cNvSpPr txBox="1"/>
          <p:nvPr/>
        </p:nvSpPr>
        <p:spPr>
          <a:xfrm>
            <a:off x="7263015" y="2157120"/>
            <a:ext cx="1554302" cy="338536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pPr defTabSz="914377">
              <a:defRPr/>
            </a:pPr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Add title text</a:t>
            </a:r>
            <a:endParaRPr lang="id-ID" sz="16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8038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an dir="u"/>
      </p:transition>
    </mc:Choice>
    <mc:Fallback xmlns="" xmlns:a16="http://schemas.microsoft.com/office/drawing/2014/main" xmlns:a14="http://schemas.microsoft.com/office/drawing/2010/main" xmlns:asvg="http://schemas.microsoft.com/office/drawing/2016/SVG/main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1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7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4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52" presetID="2" presetClass="entr" presetSubtype="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4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5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8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9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2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3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9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3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8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75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9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3" dur="7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9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7" dur="7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9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1" dur="75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4" dur="50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5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  <p:bldP spid="24" grpId="0" animBg="1"/>
          <p:bldP spid="25" grpId="0" animBg="1"/>
          <p:bldP spid="26" grpId="0" animBg="1"/>
          <p:bldP spid="27" grpId="0"/>
          <p:bldP spid="28" grpId="0"/>
          <p:bldP spid="29" grpId="0"/>
          <p:bldP spid="30" grpId="0"/>
          <p:bldP spid="31" grpId="0"/>
          <p:bldP spid="36" grpId="0"/>
          <p:bldP spid="37" grpId="0"/>
          <p:bldP spid="38" grpId="0"/>
          <p:bldP spid="39" grpId="0"/>
        </p:bldLst>
      </p:timing>
    </mc:Choice>
    <mc:Fallback xmlns="" xmlns:a16="http://schemas.microsoft.com/office/drawing/2014/main" xmlns:a14="http://schemas.microsoft.com/office/drawing/2010/main" xmlns:asvg="http://schemas.microsoft.com/office/drawing/2016/SVG/main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1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7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4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5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9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3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8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75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9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3" dur="7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9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7" dur="7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9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1" dur="75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4" dur="50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5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  <p:bldP spid="24" grpId="0" animBg="1"/>
          <p:bldP spid="25" grpId="0" animBg="1"/>
          <p:bldP spid="26" grpId="0" animBg="1"/>
          <p:bldP spid="27" grpId="0"/>
          <p:bldP spid="28" grpId="0"/>
          <p:bldP spid="29" grpId="0"/>
          <p:bldP spid="30" grpId="0"/>
          <p:bldP spid="31" grpId="0"/>
          <p:bldP spid="36" grpId="0"/>
          <p:bldP spid="37" grpId="0"/>
          <p:bldP spid="38" grpId="0"/>
          <p:bldP spid="39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形 4">
            <a:extLst>
              <a:ext uri="{FF2B5EF4-FFF2-40B4-BE49-F238E27FC236}">
                <a16:creationId xmlns:a16="http://schemas.microsoft.com/office/drawing/2014/main" id="{C47E7517-F604-4306-AD2E-BBF91EF83FD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-4764"/>
            <a:ext cx="12192000" cy="6862764"/>
          </a:xfrm>
          <a:prstGeom prst="rect">
            <a:avLst/>
          </a:prstGeom>
        </p:spPr>
      </p:pic>
      <p:pic>
        <p:nvPicPr>
          <p:cNvPr id="31" name="图形 30">
            <a:extLst>
              <a:ext uri="{FF2B5EF4-FFF2-40B4-BE49-F238E27FC236}">
                <a16:creationId xmlns:a16="http://schemas.microsoft.com/office/drawing/2014/main" id="{0D6B073E-E81F-4AD6-AE40-BB66C70D90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9875" y="470371"/>
            <a:ext cx="11476323" cy="5967217"/>
          </a:xfrm>
          <a:prstGeom prst="rect">
            <a:avLst/>
          </a:prstGeom>
          <a:effectLst>
            <a:outerShdw blurRad="165100" sx="102000" sy="102000" algn="ctr" rotWithShape="0">
              <a:prstClr val="black">
                <a:alpha val="28000"/>
              </a:prstClr>
            </a:outerShdw>
          </a:effectLst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F48217D3-6DB8-4414-9C8C-B630B2CBD3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0448" y="1580806"/>
            <a:ext cx="3143689" cy="5029902"/>
          </a:xfrm>
          <a:prstGeom prst="rect">
            <a:avLst/>
          </a:prstGeom>
        </p:spPr>
      </p:pic>
      <p:pic>
        <p:nvPicPr>
          <p:cNvPr id="6" name="图形 5">
            <a:extLst>
              <a:ext uri="{FF2B5EF4-FFF2-40B4-BE49-F238E27FC236}">
                <a16:creationId xmlns:a16="http://schemas.microsoft.com/office/drawing/2014/main" id="{58C3F0A2-8A8C-4E7E-B9BA-1873B0D8E2D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6200000">
            <a:off x="-1943707" y="736029"/>
            <a:ext cx="5615705" cy="2192799"/>
          </a:xfrm>
          <a:prstGeom prst="rect">
            <a:avLst/>
          </a:prstGeom>
        </p:spPr>
      </p:pic>
      <p:pic>
        <p:nvPicPr>
          <p:cNvPr id="7" name="图形 6">
            <a:extLst>
              <a:ext uri="{FF2B5EF4-FFF2-40B4-BE49-F238E27FC236}">
                <a16:creationId xmlns:a16="http://schemas.microsoft.com/office/drawing/2014/main" id="{BA7F0007-4379-42F1-8886-8829A1199F1D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6200000">
            <a:off x="-1140085" y="729946"/>
            <a:ext cx="2719525" cy="903865"/>
          </a:xfrm>
          <a:prstGeom prst="rect">
            <a:avLst/>
          </a:prstGeom>
        </p:spPr>
      </p:pic>
      <p:pic>
        <p:nvPicPr>
          <p:cNvPr id="8" name="图形 7">
            <a:extLst>
              <a:ext uri="{FF2B5EF4-FFF2-40B4-BE49-F238E27FC236}">
                <a16:creationId xmlns:a16="http://schemas.microsoft.com/office/drawing/2014/main" id="{2B37399E-AAFC-4656-BA64-5A036C8EBD23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822977" y="5275631"/>
            <a:ext cx="3547703" cy="1755489"/>
          </a:xfrm>
          <a:prstGeom prst="rect">
            <a:avLst/>
          </a:prstGeom>
        </p:spPr>
      </p:pic>
      <p:pic>
        <p:nvPicPr>
          <p:cNvPr id="9" name="图形 8">
            <a:extLst>
              <a:ext uri="{FF2B5EF4-FFF2-40B4-BE49-F238E27FC236}">
                <a16:creationId xmlns:a16="http://schemas.microsoft.com/office/drawing/2014/main" id="{9C067249-1735-49E4-A4E7-0FEC2565F263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185340" y="6363539"/>
            <a:ext cx="3531502" cy="508975"/>
          </a:xfrm>
          <a:prstGeom prst="rect">
            <a:avLst/>
          </a:prstGeom>
        </p:spPr>
      </p:pic>
      <p:pic>
        <p:nvPicPr>
          <p:cNvPr id="10" name="图形 9">
            <a:extLst>
              <a:ext uri="{FF2B5EF4-FFF2-40B4-BE49-F238E27FC236}">
                <a16:creationId xmlns:a16="http://schemas.microsoft.com/office/drawing/2014/main" id="{9D7A7519-4A39-4D3D-8782-6B55CA631D60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10800000">
            <a:off x="11743675" y="2113476"/>
            <a:ext cx="419100" cy="419100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:a16="http://schemas.microsoft.com/office/drawing/2014/main" id="{09ACAAFC-6DD2-4ED3-9586-92EB65948544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10800000">
            <a:off x="10487443" y="-788248"/>
            <a:ext cx="2512464" cy="3024714"/>
          </a:xfrm>
          <a:prstGeom prst="rect">
            <a:avLst/>
          </a:prstGeom>
        </p:spPr>
      </p:pic>
      <p:pic>
        <p:nvPicPr>
          <p:cNvPr id="12" name="图形 11">
            <a:extLst>
              <a:ext uri="{FF2B5EF4-FFF2-40B4-BE49-F238E27FC236}">
                <a16:creationId xmlns:a16="http://schemas.microsoft.com/office/drawing/2014/main" id="{E7A4EF4F-DE8C-4479-9E5E-A98F8CBB0E99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1200021" y="4098327"/>
            <a:ext cx="1087307" cy="740436"/>
          </a:xfrm>
          <a:prstGeom prst="rect">
            <a:avLst/>
          </a:prstGeom>
        </p:spPr>
      </p:pic>
      <p:pic>
        <p:nvPicPr>
          <p:cNvPr id="13" name="图形 12">
            <a:extLst>
              <a:ext uri="{FF2B5EF4-FFF2-40B4-BE49-F238E27FC236}">
                <a16:creationId xmlns:a16="http://schemas.microsoft.com/office/drawing/2014/main" id="{B3A3D7F0-045A-4FF4-BF3F-D8EA60C2BA2B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11547220">
            <a:off x="6098612" y="5823870"/>
            <a:ext cx="751784" cy="758378"/>
          </a:xfrm>
          <a:prstGeom prst="rect">
            <a:avLst/>
          </a:prstGeom>
        </p:spPr>
      </p:pic>
      <p:pic>
        <p:nvPicPr>
          <p:cNvPr id="14" name="图形 13">
            <a:extLst>
              <a:ext uri="{FF2B5EF4-FFF2-40B4-BE49-F238E27FC236}">
                <a16:creationId xmlns:a16="http://schemas.microsoft.com/office/drawing/2014/main" id="{8D1FE21A-CE9F-45C4-A947-7D5101FECF86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 rot="16915227">
            <a:off x="1083131" y="4971328"/>
            <a:ext cx="619125" cy="904875"/>
          </a:xfrm>
          <a:prstGeom prst="rect">
            <a:avLst/>
          </a:prstGeom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05042109-B23C-4149-81A0-A24B532D5498}"/>
              </a:ext>
            </a:extLst>
          </p:cNvPr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 rot="16200000">
            <a:off x="453544" y="4987629"/>
            <a:ext cx="1438275" cy="2809875"/>
          </a:xfrm>
          <a:prstGeom prst="rect">
            <a:avLst/>
          </a:prstGeom>
        </p:spPr>
      </p:pic>
      <p:pic>
        <p:nvPicPr>
          <p:cNvPr id="18" name="图形 17">
            <a:extLst>
              <a:ext uri="{FF2B5EF4-FFF2-40B4-BE49-F238E27FC236}">
                <a16:creationId xmlns:a16="http://schemas.microsoft.com/office/drawing/2014/main" id="{BC599518-7D26-4A6A-AB15-5936807A98E5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10800000">
            <a:off x="2434011" y="5993509"/>
            <a:ext cx="419100" cy="419100"/>
          </a:xfrm>
          <a:prstGeom prst="rect">
            <a:avLst/>
          </a:prstGeom>
        </p:spPr>
      </p:pic>
      <p:pic>
        <p:nvPicPr>
          <p:cNvPr id="29" name="图形 28">
            <a:extLst>
              <a:ext uri="{FF2B5EF4-FFF2-40B4-BE49-F238E27FC236}">
                <a16:creationId xmlns:a16="http://schemas.microsoft.com/office/drawing/2014/main" id="{DB53D5C4-E371-48C4-A728-5AC778E2C40D}"/>
              </a:ext>
            </a:extLst>
          </p:cNvPr>
          <p:cNvPicPr>
            <a:picLocks noChangeAspect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 rot="17617240">
            <a:off x="8082966" y="678429"/>
            <a:ext cx="762000" cy="1066800"/>
          </a:xfrm>
          <a:prstGeom prst="rect">
            <a:avLst/>
          </a:prstGeom>
        </p:spPr>
      </p:pic>
      <p:pic>
        <p:nvPicPr>
          <p:cNvPr id="30" name="图形 29">
            <a:extLst>
              <a:ext uri="{FF2B5EF4-FFF2-40B4-BE49-F238E27FC236}">
                <a16:creationId xmlns:a16="http://schemas.microsoft.com/office/drawing/2014/main" id="{61F8F105-C4CF-44CE-A354-679EA347C112}"/>
              </a:ext>
            </a:extLst>
          </p:cNvPr>
          <p:cNvPicPr>
            <a:picLocks noChangeAspect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 rot="16200000">
            <a:off x="8570339" y="-487047"/>
            <a:ext cx="1809491" cy="2024717"/>
          </a:xfrm>
          <a:prstGeom prst="rect">
            <a:avLst/>
          </a:prstGeom>
        </p:spPr>
      </p:pic>
      <p:sp>
        <p:nvSpPr>
          <p:cNvPr id="32" name="标题 1">
            <a:extLst>
              <a:ext uri="{FF2B5EF4-FFF2-40B4-BE49-F238E27FC236}">
                <a16:creationId xmlns:a16="http://schemas.microsoft.com/office/drawing/2014/main" id="{8CE51E51-8E12-4872-8FCA-E8E1E6B13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6217" y="2499098"/>
            <a:ext cx="6245461" cy="1325563"/>
          </a:xfrm>
        </p:spPr>
        <p:txBody>
          <a:bodyPr>
            <a:noAutofit/>
          </a:bodyPr>
          <a:lstStyle/>
          <a:p>
            <a:pPr algn="ctr"/>
            <a:r>
              <a:rPr lang="en-US" altLang="zh-CN" sz="96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  <a:ea typeface="仓耳天群行楷 W01" panose="02020400000000000000" pitchFamily="18" charset="-122"/>
                <a:cs typeface="+mn-ea"/>
                <a:sym typeface="+mn-lt"/>
              </a:rPr>
              <a:t>Thanks</a:t>
            </a:r>
            <a:endParaRPr lang="zh-CN" altLang="en-US" sz="9600" spc="300" dirty="0">
              <a:solidFill>
                <a:schemeClr val="tx1">
                  <a:lumMod val="95000"/>
                  <a:lumOff val="5000"/>
                </a:schemeClr>
              </a:solidFill>
              <a:latin typeface="Arial Rounded MT Bold" panose="020F0704030504030204" pitchFamily="34" charset="0"/>
              <a:ea typeface="仓耳天群行楷 W01" panose="02020400000000000000" pitchFamily="18" charset="-122"/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BB05D754-1360-D30D-38EE-4639E4855F12}"/>
              </a:ext>
            </a:extLst>
          </p:cNvPr>
          <p:cNvSpPr/>
          <p:nvPr/>
        </p:nvSpPr>
        <p:spPr>
          <a:xfrm>
            <a:off x="3064676" y="4323696"/>
            <a:ext cx="45822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Report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freeppt7.com   Time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20XX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329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Content="1"/>
      </p:transition>
    </mc:Choice>
    <mc:Fallback xmlns="" xmlns:a16="http://schemas.microsoft.com/office/drawing/2014/main" xmlns:a14="http://schemas.microsoft.com/office/drawing/2010/main" xmlns:asvg="http://schemas.microsoft.com/office/drawing/2016/SVG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25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75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3">
            <a:extLst>
              <a:ext uri="{FF2B5EF4-FFF2-40B4-BE49-F238E27FC236}">
                <a16:creationId xmlns:a16="http://schemas.microsoft.com/office/drawing/2014/main" id="{22E729A2-27B9-4C59-80CB-1760E7BF646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-4764"/>
            <a:ext cx="12192000" cy="6862764"/>
          </a:xfrm>
          <a:prstGeom prst="rect">
            <a:avLst/>
          </a:prstGeom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id="{A9517560-E37E-4923-99CB-17D5CED037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7975" y="470371"/>
            <a:ext cx="11476323" cy="5967217"/>
          </a:xfrm>
          <a:prstGeom prst="rect">
            <a:avLst/>
          </a:prstGeom>
          <a:effectLst>
            <a:outerShdw blurRad="165100" sx="102000" sy="102000" algn="ctr" rotWithShape="0">
              <a:prstClr val="black">
                <a:alpha val="28000"/>
              </a:prstClr>
            </a:outerShdw>
          </a:effectLst>
        </p:spPr>
      </p:pic>
      <p:pic>
        <p:nvPicPr>
          <p:cNvPr id="5" name="图形 4">
            <a:extLst>
              <a:ext uri="{FF2B5EF4-FFF2-40B4-BE49-F238E27FC236}">
                <a16:creationId xmlns:a16="http://schemas.microsoft.com/office/drawing/2014/main" id="{D9A8788C-0D8D-43CF-80F7-6188807383B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9249428" flipH="1">
            <a:off x="9125960" y="263021"/>
            <a:ext cx="1087307" cy="740436"/>
          </a:xfrm>
          <a:prstGeom prst="rect">
            <a:avLst/>
          </a:prstGeom>
        </p:spPr>
      </p:pic>
      <p:pic>
        <p:nvPicPr>
          <p:cNvPr id="6" name="图形 5">
            <a:extLst>
              <a:ext uri="{FF2B5EF4-FFF2-40B4-BE49-F238E27FC236}">
                <a16:creationId xmlns:a16="http://schemas.microsoft.com/office/drawing/2014/main" id="{58E2F593-BD19-47EA-B61C-6C7309AC37C7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H="1">
            <a:off x="9919993" y="-318661"/>
            <a:ext cx="2676525" cy="1933575"/>
          </a:xfrm>
          <a:prstGeom prst="rect">
            <a:avLst/>
          </a:prstGeom>
        </p:spPr>
      </p:pic>
      <p:pic>
        <p:nvPicPr>
          <p:cNvPr id="7" name="图形 6">
            <a:extLst>
              <a:ext uri="{FF2B5EF4-FFF2-40B4-BE49-F238E27FC236}">
                <a16:creationId xmlns:a16="http://schemas.microsoft.com/office/drawing/2014/main" id="{0CE90054-C4CE-4A0E-96E1-0B1FBCCB5695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flipH="1">
            <a:off x="10747371" y="1228715"/>
            <a:ext cx="936338" cy="944551"/>
          </a:xfrm>
          <a:prstGeom prst="rect">
            <a:avLst/>
          </a:prstGeom>
        </p:spPr>
      </p:pic>
      <p:pic>
        <p:nvPicPr>
          <p:cNvPr id="8" name="图形 7">
            <a:extLst>
              <a:ext uri="{FF2B5EF4-FFF2-40B4-BE49-F238E27FC236}">
                <a16:creationId xmlns:a16="http://schemas.microsoft.com/office/drawing/2014/main" id="{EA761D0F-20E7-4019-8235-3D6E212DCE53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flipH="1">
            <a:off x="11016682" y="2353172"/>
            <a:ext cx="1438275" cy="2809875"/>
          </a:xfrm>
          <a:prstGeom prst="rect">
            <a:avLst/>
          </a:prstGeom>
        </p:spPr>
      </p:pic>
      <p:pic>
        <p:nvPicPr>
          <p:cNvPr id="9" name="图形 8">
            <a:extLst>
              <a:ext uri="{FF2B5EF4-FFF2-40B4-BE49-F238E27FC236}">
                <a16:creationId xmlns:a16="http://schemas.microsoft.com/office/drawing/2014/main" id="{80E7679F-DC44-4C15-9CBA-3DC2F52DC2C3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flipH="1">
            <a:off x="1828905" y="6225042"/>
            <a:ext cx="419100" cy="419100"/>
          </a:xfrm>
          <a:prstGeom prst="rect">
            <a:avLst/>
          </a:prstGeom>
        </p:spPr>
      </p:pic>
      <p:pic>
        <p:nvPicPr>
          <p:cNvPr id="10" name="图形 9">
            <a:extLst>
              <a:ext uri="{FF2B5EF4-FFF2-40B4-BE49-F238E27FC236}">
                <a16:creationId xmlns:a16="http://schemas.microsoft.com/office/drawing/2014/main" id="{B3F72732-34CC-4364-A67B-FC9824F2A2C2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flipH="1">
            <a:off x="10905978" y="2600551"/>
            <a:ext cx="619125" cy="904875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:a16="http://schemas.microsoft.com/office/drawing/2014/main" id="{7380BDCF-E29F-4627-B366-C921138FD38C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-872546" y="4568673"/>
            <a:ext cx="2512464" cy="3024714"/>
          </a:xfrm>
          <a:prstGeom prst="rect">
            <a:avLst/>
          </a:prstGeom>
        </p:spPr>
      </p:pic>
      <p:pic>
        <p:nvPicPr>
          <p:cNvPr id="13" name="图形 12">
            <a:extLst>
              <a:ext uri="{FF2B5EF4-FFF2-40B4-BE49-F238E27FC236}">
                <a16:creationId xmlns:a16="http://schemas.microsoft.com/office/drawing/2014/main" id="{066BD147-2B9F-4750-BE3C-93CF8B05FBAD}"/>
              </a:ext>
            </a:extLst>
          </p:cNvPr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 rot="10800000">
            <a:off x="7045388" y="4882059"/>
            <a:ext cx="5615705" cy="2192799"/>
          </a:xfrm>
          <a:prstGeom prst="rect">
            <a:avLst/>
          </a:prstGeom>
        </p:spPr>
      </p:pic>
      <p:pic>
        <p:nvPicPr>
          <p:cNvPr id="14" name="图形 13">
            <a:extLst>
              <a:ext uri="{FF2B5EF4-FFF2-40B4-BE49-F238E27FC236}">
                <a16:creationId xmlns:a16="http://schemas.microsoft.com/office/drawing/2014/main" id="{C8821AE8-1017-4746-A7EF-CE7B2226220D}"/>
              </a:ext>
            </a:extLst>
          </p:cNvPr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 rot="11094880">
            <a:off x="7735605" y="5990166"/>
            <a:ext cx="2719525" cy="903865"/>
          </a:xfrm>
          <a:prstGeom prst="rect">
            <a:avLst/>
          </a:prstGeom>
        </p:spPr>
      </p:pic>
      <p:pic>
        <p:nvPicPr>
          <p:cNvPr id="15" name="图形 14">
            <a:extLst>
              <a:ext uri="{FF2B5EF4-FFF2-40B4-BE49-F238E27FC236}">
                <a16:creationId xmlns:a16="http://schemas.microsoft.com/office/drawing/2014/main" id="{1A981241-DDD5-406B-9DB0-AC7C34C93F4C}"/>
              </a:ext>
            </a:extLst>
          </p:cNvPr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 flipH="1">
            <a:off x="-147184" y="-170906"/>
            <a:ext cx="1628161" cy="2899908"/>
          </a:xfrm>
          <a:prstGeom prst="rect">
            <a:avLst/>
          </a:prstGeom>
        </p:spPr>
      </p:pic>
      <p:pic>
        <p:nvPicPr>
          <p:cNvPr id="16" name="图形 15">
            <a:extLst>
              <a:ext uri="{FF2B5EF4-FFF2-40B4-BE49-F238E27FC236}">
                <a16:creationId xmlns:a16="http://schemas.microsoft.com/office/drawing/2014/main" id="{E4AB5C37-2365-4FE5-ABAC-62A762AC1246}"/>
              </a:ext>
            </a:extLst>
          </p:cNvPr>
          <p:cNvPicPr>
            <a:picLocks noChangeAspect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 flipH="1">
            <a:off x="-499359" y="-92552"/>
            <a:ext cx="1914525" cy="1371600"/>
          </a:xfrm>
          <a:prstGeom prst="rect">
            <a:avLst/>
          </a:prstGeom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EE0DEF1A-29F4-4707-B9AC-40B5CA5D0CC5}"/>
              </a:ext>
            </a:extLst>
          </p:cNvPr>
          <p:cNvPicPr>
            <a:picLocks noChangeAspect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 rot="10800000">
            <a:off x="5249365" y="-132003"/>
            <a:ext cx="3547703" cy="1755489"/>
          </a:xfrm>
          <a:prstGeom prst="rect">
            <a:avLst/>
          </a:prstGeom>
        </p:spPr>
      </p:pic>
      <p:pic>
        <p:nvPicPr>
          <p:cNvPr id="18" name="图形 17">
            <a:extLst>
              <a:ext uri="{FF2B5EF4-FFF2-40B4-BE49-F238E27FC236}">
                <a16:creationId xmlns:a16="http://schemas.microsoft.com/office/drawing/2014/main" id="{6A354881-F694-4238-A27A-550DAF83DBE7}"/>
              </a:ext>
            </a:extLst>
          </p:cNvPr>
          <p:cNvPicPr>
            <a:picLocks noChangeAspect="1"/>
          </p:cNvPicPr>
          <p:nvPr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 rot="10800000">
            <a:off x="3831950" y="-4764"/>
            <a:ext cx="3531502" cy="508975"/>
          </a:xfrm>
          <a:prstGeom prst="rect">
            <a:avLst/>
          </a:prstGeom>
        </p:spPr>
      </p:pic>
      <p:pic>
        <p:nvPicPr>
          <p:cNvPr id="19" name="图形 18">
            <a:extLst>
              <a:ext uri="{FF2B5EF4-FFF2-40B4-BE49-F238E27FC236}">
                <a16:creationId xmlns:a16="http://schemas.microsoft.com/office/drawing/2014/main" id="{F4404420-B9F3-4589-9379-4DFB38EF98BD}"/>
              </a:ext>
            </a:extLst>
          </p:cNvPr>
          <p:cNvPicPr>
            <a:picLocks noChangeAspect="1"/>
          </p:cNvPicPr>
          <p:nvPr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 rot="6630434">
            <a:off x="608600" y="3790619"/>
            <a:ext cx="762000" cy="1066800"/>
          </a:xfrm>
          <a:prstGeom prst="rect">
            <a:avLst/>
          </a:prstGeom>
        </p:spPr>
      </p:pic>
      <p:pic>
        <p:nvPicPr>
          <p:cNvPr id="21" name="图形 20">
            <a:extLst>
              <a:ext uri="{FF2B5EF4-FFF2-40B4-BE49-F238E27FC236}">
                <a16:creationId xmlns:a16="http://schemas.microsoft.com/office/drawing/2014/main" id="{5B4876BF-A4B2-4C50-B8EB-44BBE3CEE3EE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0800000">
            <a:off x="4939957" y="5567161"/>
            <a:ext cx="2221333" cy="160473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178A4968-F99C-444F-8D33-81D42965F9B3}"/>
              </a:ext>
            </a:extLst>
          </p:cNvPr>
          <p:cNvPicPr>
            <a:picLocks noChangeAspect="1"/>
          </p:cNvPicPr>
          <p:nvPr/>
        </p:nvPicPr>
        <p:blipFill>
          <a:blip r:embed="rId3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9422" y="1578593"/>
            <a:ext cx="4097428" cy="4646449"/>
          </a:xfrm>
          <a:prstGeom prst="rect">
            <a:avLst/>
          </a:prstGeom>
        </p:spPr>
      </p:pic>
      <p:sp>
        <p:nvSpPr>
          <p:cNvPr id="28" name="PA-矩形 12">
            <a:extLst>
              <a:ext uri="{FF2B5EF4-FFF2-40B4-BE49-F238E27FC236}">
                <a16:creationId xmlns:a16="http://schemas.microsoft.com/office/drawing/2014/main" id="{F6D84A21-2863-4E41-9755-1651B20E098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114680" y="2989580"/>
            <a:ext cx="4174218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78752CE8-0287-4E85-A47D-7BBF657A2A6B}"/>
              </a:ext>
            </a:extLst>
          </p:cNvPr>
          <p:cNvSpPr/>
          <p:nvPr/>
        </p:nvSpPr>
        <p:spPr>
          <a:xfrm>
            <a:off x="6182358" y="3723888"/>
            <a:ext cx="4391933" cy="802207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2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30" name="PA-矩形 12">
            <a:extLst>
              <a:ext uri="{FF2B5EF4-FFF2-40B4-BE49-F238E27FC236}">
                <a16:creationId xmlns:a16="http://schemas.microsoft.com/office/drawing/2014/main" id="{6B7FC7E4-0835-4EE7-A247-F8EE33113DA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129193" y="2109467"/>
            <a:ext cx="3310818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cs typeface="+mn-ea"/>
                <a:sym typeface="+mn-lt"/>
              </a:rPr>
              <a:t>PART ONE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7832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="" xmlns:a16="http://schemas.microsoft.com/office/drawing/2014/main" xmlns:a14="http://schemas.microsoft.com/office/drawing/2010/main" xmlns:asvg="http://schemas.microsoft.com/office/drawing/2016/SVG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5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75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25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3">
            <a:extLst>
              <a:ext uri="{FF2B5EF4-FFF2-40B4-BE49-F238E27FC236}">
                <a16:creationId xmlns:a16="http://schemas.microsoft.com/office/drawing/2014/main" id="{F9A8EB5F-A66A-4247-AA9F-9B2FD5E4FDE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-4764"/>
            <a:ext cx="12191999" cy="6862764"/>
          </a:xfrm>
          <a:prstGeom prst="rect">
            <a:avLst/>
          </a:prstGeom>
        </p:spPr>
      </p:pic>
      <p:pic>
        <p:nvPicPr>
          <p:cNvPr id="16" name="图形 15">
            <a:extLst>
              <a:ext uri="{FF2B5EF4-FFF2-40B4-BE49-F238E27FC236}">
                <a16:creationId xmlns:a16="http://schemas.microsoft.com/office/drawing/2014/main" id="{D4EF6862-614E-44B4-AC16-C7482FF0F8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52575" y="470371"/>
            <a:ext cx="11476323" cy="5967217"/>
          </a:xfrm>
          <a:prstGeom prst="rect">
            <a:avLst/>
          </a:prstGeom>
          <a:effectLst>
            <a:outerShdw blurRad="165100" sx="102000" sy="102000" algn="ctr" rotWithShape="0">
              <a:prstClr val="black">
                <a:alpha val="28000"/>
              </a:prstClr>
            </a:outerShdw>
          </a:effectLst>
        </p:spPr>
      </p:pic>
      <p:pic>
        <p:nvPicPr>
          <p:cNvPr id="5" name="图形 4">
            <a:extLst>
              <a:ext uri="{FF2B5EF4-FFF2-40B4-BE49-F238E27FC236}">
                <a16:creationId xmlns:a16="http://schemas.microsoft.com/office/drawing/2014/main" id="{3E62DD71-D777-49CB-96BE-E248C9547488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741364">
            <a:off x="10891095" y="4386584"/>
            <a:ext cx="526548" cy="737167"/>
          </a:xfrm>
          <a:prstGeom prst="rect">
            <a:avLst/>
          </a:prstGeom>
        </p:spPr>
      </p:pic>
      <p:pic>
        <p:nvPicPr>
          <p:cNvPr id="6" name="图形 5">
            <a:extLst>
              <a:ext uri="{FF2B5EF4-FFF2-40B4-BE49-F238E27FC236}">
                <a16:creationId xmlns:a16="http://schemas.microsoft.com/office/drawing/2014/main" id="{28D19174-B098-4F74-83EA-BC7F130E3DCC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676843" y="5065142"/>
            <a:ext cx="1645369" cy="1841073"/>
          </a:xfrm>
          <a:prstGeom prst="rect">
            <a:avLst/>
          </a:prstGeom>
        </p:spPr>
      </p:pic>
      <p:pic>
        <p:nvPicPr>
          <p:cNvPr id="8" name="图形 7">
            <a:extLst>
              <a:ext uri="{FF2B5EF4-FFF2-40B4-BE49-F238E27FC236}">
                <a16:creationId xmlns:a16="http://schemas.microsoft.com/office/drawing/2014/main" id="{96D29189-2B6D-4B73-BAF6-570B4908A0ED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-729830" y="-259701"/>
            <a:ext cx="3059347" cy="2210133"/>
          </a:xfrm>
          <a:prstGeom prst="rect">
            <a:avLst/>
          </a:prstGeom>
        </p:spPr>
      </p:pic>
      <p:pic>
        <p:nvPicPr>
          <p:cNvPr id="10" name="图形 9">
            <a:extLst>
              <a:ext uri="{FF2B5EF4-FFF2-40B4-BE49-F238E27FC236}">
                <a16:creationId xmlns:a16="http://schemas.microsoft.com/office/drawing/2014/main" id="{EC91A3A7-EBB1-437D-8DC2-C14D84F1D4BB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414145" y="5821226"/>
            <a:ext cx="2290114" cy="1133204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:a16="http://schemas.microsoft.com/office/drawing/2014/main" id="{18D81AD2-DF59-404D-B47C-7A5295F7E258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985172" y="6575375"/>
            <a:ext cx="2279656" cy="328554"/>
          </a:xfrm>
          <a:prstGeom prst="rect">
            <a:avLst/>
          </a:prstGeom>
        </p:spPr>
      </p:pic>
      <p:pic>
        <p:nvPicPr>
          <p:cNvPr id="12" name="图形 11">
            <a:extLst>
              <a:ext uri="{FF2B5EF4-FFF2-40B4-BE49-F238E27FC236}">
                <a16:creationId xmlns:a16="http://schemas.microsoft.com/office/drawing/2014/main" id="{FE851238-3F57-4602-80D3-6741F8AAB115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 rot="10800000">
            <a:off x="11782807" y="1199405"/>
            <a:ext cx="335710" cy="335710"/>
          </a:xfrm>
          <a:prstGeom prst="rect">
            <a:avLst/>
          </a:prstGeom>
        </p:spPr>
      </p:pic>
      <p:pic>
        <p:nvPicPr>
          <p:cNvPr id="13" name="图形 12">
            <a:extLst>
              <a:ext uri="{FF2B5EF4-FFF2-40B4-BE49-F238E27FC236}">
                <a16:creationId xmlns:a16="http://schemas.microsoft.com/office/drawing/2014/main" id="{A81619FC-DFA6-4B52-B46F-EBBFCDF04097}"/>
              </a:ext>
            </a:extLst>
          </p:cNvPr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 rot="10800000">
            <a:off x="10439400" y="-755905"/>
            <a:ext cx="2248007" cy="2706338"/>
          </a:xfrm>
          <a:prstGeom prst="rect">
            <a:avLst/>
          </a:prstGeom>
        </p:spPr>
      </p:pic>
      <p:sp>
        <p:nvSpPr>
          <p:cNvPr id="14" name="PA-矩形 12">
            <a:extLst>
              <a:ext uri="{FF2B5EF4-FFF2-40B4-BE49-F238E27FC236}">
                <a16:creationId xmlns:a16="http://schemas.microsoft.com/office/drawing/2014/main" id="{9C14CE49-9550-426F-A0FC-02FFF44594D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117601" y="894605"/>
            <a:ext cx="4654920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cs typeface="+mn-ea"/>
                <a:sym typeface="+mn-lt"/>
              </a:rPr>
              <a:t>01 Add title text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A0349D27-1EA9-4ACC-8024-7A471FCE2C5F}"/>
              </a:ext>
            </a:extLst>
          </p:cNvPr>
          <p:cNvSpPr txBox="1"/>
          <p:nvPr/>
        </p:nvSpPr>
        <p:spPr>
          <a:xfrm>
            <a:off x="1627400" y="4413263"/>
            <a:ext cx="233275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TextBox 12">
            <a:extLst>
              <a:ext uri="{FF2B5EF4-FFF2-40B4-BE49-F238E27FC236}">
                <a16:creationId xmlns:a16="http://schemas.microsoft.com/office/drawing/2014/main" id="{37ADD2EF-4C91-475E-85EE-B7D7E81E3C81}"/>
              </a:ext>
            </a:extLst>
          </p:cNvPr>
          <p:cNvSpPr txBox="1"/>
          <p:nvPr/>
        </p:nvSpPr>
        <p:spPr>
          <a:xfrm>
            <a:off x="4996697" y="2006392"/>
            <a:ext cx="23410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TextBox 12">
            <a:extLst>
              <a:ext uri="{FF2B5EF4-FFF2-40B4-BE49-F238E27FC236}">
                <a16:creationId xmlns:a16="http://schemas.microsoft.com/office/drawing/2014/main" id="{FDF5A90D-C840-4D4D-9858-B2953947AF65}"/>
              </a:ext>
            </a:extLst>
          </p:cNvPr>
          <p:cNvSpPr txBox="1"/>
          <p:nvPr/>
        </p:nvSpPr>
        <p:spPr>
          <a:xfrm>
            <a:off x="8144698" y="4413263"/>
            <a:ext cx="23738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PA_椭圆 1">
            <a:extLst>
              <a:ext uri="{FF2B5EF4-FFF2-40B4-BE49-F238E27FC236}">
                <a16:creationId xmlns:a16="http://schemas.microsoft.com/office/drawing/2014/main" id="{C7D4BA13-0E73-4F6D-B8CF-021746F6D49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736776" y="2107868"/>
            <a:ext cx="2101467" cy="2101467"/>
          </a:xfrm>
          <a:prstGeom prst="ellipse">
            <a:avLst/>
          </a:prstGeom>
          <a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77800" dist="38100" dir="2700000" sx="101000" sy="101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PA_椭圆 1">
            <a:extLst>
              <a:ext uri="{FF2B5EF4-FFF2-40B4-BE49-F238E27FC236}">
                <a16:creationId xmlns:a16="http://schemas.microsoft.com/office/drawing/2014/main" id="{D60F6913-6949-4678-8B68-814DD1EDF67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045266" y="3114325"/>
            <a:ext cx="2101467" cy="2101467"/>
          </a:xfrm>
          <a:prstGeom prst="ellipse">
            <a:avLst/>
          </a:prstGeom>
          <a:blipFill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77800" dist="38100" dir="2700000" sx="101000" sy="101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PA_椭圆 1">
            <a:extLst>
              <a:ext uri="{FF2B5EF4-FFF2-40B4-BE49-F238E27FC236}">
                <a16:creationId xmlns:a16="http://schemas.microsoft.com/office/drawing/2014/main" id="{2BC556B7-BCC3-4392-BFA2-EFDA45A37BA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8231845" y="2107868"/>
            <a:ext cx="2101467" cy="2101467"/>
          </a:xfrm>
          <a:prstGeom prst="ellipse">
            <a:avLst/>
          </a:prstGeom>
          <a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77800" dist="38100" dir="2700000" sx="101000" sy="101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793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/>
      </p:transition>
    </mc:Choice>
    <mc:Fallback xmlns="" xmlns:a16="http://schemas.microsoft.com/office/drawing/2014/main" xmlns:a14="http://schemas.microsoft.com/office/drawing/2010/main" xmlns:asvg="http://schemas.microsoft.com/office/drawing/2016/SVG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75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25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8" grpId="0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3">
            <a:extLst>
              <a:ext uri="{FF2B5EF4-FFF2-40B4-BE49-F238E27FC236}">
                <a16:creationId xmlns:a16="http://schemas.microsoft.com/office/drawing/2014/main" id="{F9A8EB5F-A66A-4247-AA9F-9B2FD5E4FDE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4764"/>
            <a:ext cx="12191999" cy="6862764"/>
          </a:xfrm>
          <a:prstGeom prst="rect">
            <a:avLst/>
          </a:prstGeom>
        </p:spPr>
      </p:pic>
      <p:pic>
        <p:nvPicPr>
          <p:cNvPr id="16" name="图形 15">
            <a:extLst>
              <a:ext uri="{FF2B5EF4-FFF2-40B4-BE49-F238E27FC236}">
                <a16:creationId xmlns:a16="http://schemas.microsoft.com/office/drawing/2014/main" id="{D4EF6862-614E-44B4-AC16-C7482FF0F8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2575" y="470371"/>
            <a:ext cx="11476323" cy="5967217"/>
          </a:xfrm>
          <a:prstGeom prst="rect">
            <a:avLst/>
          </a:prstGeom>
          <a:effectLst>
            <a:outerShdw blurRad="165100" sx="102000" sy="102000" algn="ctr" rotWithShape="0">
              <a:prstClr val="black">
                <a:alpha val="28000"/>
              </a:prstClr>
            </a:outerShdw>
          </a:effectLst>
        </p:spPr>
      </p:pic>
      <p:pic>
        <p:nvPicPr>
          <p:cNvPr id="5" name="图形 4">
            <a:extLst>
              <a:ext uri="{FF2B5EF4-FFF2-40B4-BE49-F238E27FC236}">
                <a16:creationId xmlns:a16="http://schemas.microsoft.com/office/drawing/2014/main" id="{3E62DD71-D777-49CB-96BE-E248C954748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741364">
            <a:off x="10891095" y="4386584"/>
            <a:ext cx="526548" cy="737167"/>
          </a:xfrm>
          <a:prstGeom prst="rect">
            <a:avLst/>
          </a:prstGeom>
        </p:spPr>
      </p:pic>
      <p:pic>
        <p:nvPicPr>
          <p:cNvPr id="6" name="图形 5">
            <a:extLst>
              <a:ext uri="{FF2B5EF4-FFF2-40B4-BE49-F238E27FC236}">
                <a16:creationId xmlns:a16="http://schemas.microsoft.com/office/drawing/2014/main" id="{28D19174-B098-4F74-83EA-BC7F130E3DC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676843" y="5065142"/>
            <a:ext cx="1645369" cy="1841073"/>
          </a:xfrm>
          <a:prstGeom prst="rect">
            <a:avLst/>
          </a:prstGeom>
        </p:spPr>
      </p:pic>
      <p:pic>
        <p:nvPicPr>
          <p:cNvPr id="8" name="图形 7">
            <a:extLst>
              <a:ext uri="{FF2B5EF4-FFF2-40B4-BE49-F238E27FC236}">
                <a16:creationId xmlns:a16="http://schemas.microsoft.com/office/drawing/2014/main" id="{96D29189-2B6D-4B73-BAF6-570B4908A0ED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729830" y="-259701"/>
            <a:ext cx="3059347" cy="2210133"/>
          </a:xfrm>
          <a:prstGeom prst="rect">
            <a:avLst/>
          </a:prstGeom>
        </p:spPr>
      </p:pic>
      <p:pic>
        <p:nvPicPr>
          <p:cNvPr id="10" name="图形 9">
            <a:extLst>
              <a:ext uri="{FF2B5EF4-FFF2-40B4-BE49-F238E27FC236}">
                <a16:creationId xmlns:a16="http://schemas.microsoft.com/office/drawing/2014/main" id="{EC91A3A7-EBB1-437D-8DC2-C14D84F1D4BB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414145" y="5821226"/>
            <a:ext cx="2290114" cy="1133204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:a16="http://schemas.microsoft.com/office/drawing/2014/main" id="{18D81AD2-DF59-404D-B47C-7A5295F7E258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985172" y="6575375"/>
            <a:ext cx="2279656" cy="328554"/>
          </a:xfrm>
          <a:prstGeom prst="rect">
            <a:avLst/>
          </a:prstGeom>
        </p:spPr>
      </p:pic>
      <p:pic>
        <p:nvPicPr>
          <p:cNvPr id="12" name="图形 11">
            <a:extLst>
              <a:ext uri="{FF2B5EF4-FFF2-40B4-BE49-F238E27FC236}">
                <a16:creationId xmlns:a16="http://schemas.microsoft.com/office/drawing/2014/main" id="{FE851238-3F57-4602-80D3-6741F8AAB115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10800000">
            <a:off x="11782807" y="1199405"/>
            <a:ext cx="335710" cy="335710"/>
          </a:xfrm>
          <a:prstGeom prst="rect">
            <a:avLst/>
          </a:prstGeom>
        </p:spPr>
      </p:pic>
      <p:pic>
        <p:nvPicPr>
          <p:cNvPr id="13" name="图形 12">
            <a:extLst>
              <a:ext uri="{FF2B5EF4-FFF2-40B4-BE49-F238E27FC236}">
                <a16:creationId xmlns:a16="http://schemas.microsoft.com/office/drawing/2014/main" id="{A81619FC-DFA6-4B52-B46F-EBBFCDF04097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10800000">
            <a:off x="10439400" y="-755905"/>
            <a:ext cx="2248007" cy="2706338"/>
          </a:xfrm>
          <a:prstGeom prst="rect">
            <a:avLst/>
          </a:prstGeom>
        </p:spPr>
      </p:pic>
      <p:sp>
        <p:nvSpPr>
          <p:cNvPr id="14" name="PA-矩形 12">
            <a:extLst>
              <a:ext uri="{FF2B5EF4-FFF2-40B4-BE49-F238E27FC236}">
                <a16:creationId xmlns:a16="http://schemas.microsoft.com/office/drawing/2014/main" id="{9C14CE49-9550-426F-A0FC-02FFF44594D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117601" y="894605"/>
            <a:ext cx="4654920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cs typeface="+mn-ea"/>
                <a:sym typeface="+mn-lt"/>
              </a:rPr>
              <a:t>01 Add title text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A4585D9D-D909-4CBD-8616-91294EB70A78}"/>
              </a:ext>
            </a:extLst>
          </p:cNvPr>
          <p:cNvGrpSpPr/>
          <p:nvPr/>
        </p:nvGrpSpPr>
        <p:grpSpPr>
          <a:xfrm>
            <a:off x="9459047" y="2137269"/>
            <a:ext cx="1379865" cy="3633456"/>
            <a:chOff x="9070944" y="1650372"/>
            <a:chExt cx="1379865" cy="3592705"/>
          </a:xfrm>
        </p:grpSpPr>
        <p:sp>
          <p:nvSpPr>
            <p:cNvPr id="17" name="矩形 39">
              <a:extLst>
                <a:ext uri="{FF2B5EF4-FFF2-40B4-BE49-F238E27FC236}">
                  <a16:creationId xmlns:a16="http://schemas.microsoft.com/office/drawing/2014/main" id="{B1A27FD7-0A00-4C86-8B35-DD0D406B4A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70944" y="1650372"/>
              <a:ext cx="825867" cy="3592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en-US" altLang="zh-CN" sz="1200" dirty="0">
                  <a:solidFill>
                    <a:prstClr val="black"/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5DD1920E-BFC0-4ABD-ADEC-3CEC4CCB7183}"/>
                </a:ext>
              </a:extLst>
            </p:cNvPr>
            <p:cNvSpPr txBox="1"/>
            <p:nvPr/>
          </p:nvSpPr>
          <p:spPr>
            <a:xfrm>
              <a:off x="9896811" y="1650372"/>
              <a:ext cx="553998" cy="350639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2400" b="1" dirty="0"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9D8E1526-8410-4557-9B4C-24800E52461F}"/>
              </a:ext>
            </a:extLst>
          </p:cNvPr>
          <p:cNvGrpSpPr/>
          <p:nvPr/>
        </p:nvGrpSpPr>
        <p:grpSpPr>
          <a:xfrm>
            <a:off x="7503589" y="2137269"/>
            <a:ext cx="1379865" cy="3633456"/>
            <a:chOff x="9070944" y="1650372"/>
            <a:chExt cx="1379865" cy="3592705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31FA3F0F-9DDC-4229-919C-B1AB082DC7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70944" y="1650372"/>
              <a:ext cx="825867" cy="3592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en-US" altLang="zh-CN" sz="1200" dirty="0">
                  <a:solidFill>
                    <a:prstClr val="black"/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CFA46E6C-6323-44EF-B613-DBA86C408F6B}"/>
                </a:ext>
              </a:extLst>
            </p:cNvPr>
            <p:cNvSpPr txBox="1"/>
            <p:nvPr/>
          </p:nvSpPr>
          <p:spPr>
            <a:xfrm>
              <a:off x="9896811" y="1650372"/>
              <a:ext cx="553998" cy="33115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2400" b="1" dirty="0"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47A480A6-A228-4229-A8FC-F126CB817C8F}"/>
              </a:ext>
            </a:extLst>
          </p:cNvPr>
          <p:cNvGrpSpPr/>
          <p:nvPr/>
        </p:nvGrpSpPr>
        <p:grpSpPr>
          <a:xfrm>
            <a:off x="5467492" y="2137268"/>
            <a:ext cx="1379865" cy="3633457"/>
            <a:chOff x="9070944" y="1650371"/>
            <a:chExt cx="1379865" cy="3592706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0633D40B-5E01-4D54-B074-867227A90F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70944" y="1650372"/>
              <a:ext cx="825867" cy="3592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>
                <a:lnSpc>
                  <a:spcPts val="2500"/>
                </a:lnSpc>
                <a:defRPr/>
              </a:pPr>
              <a:r>
                <a:rPr lang="en-US" altLang="zh-CN" sz="1200" dirty="0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  <a:endParaRPr lang="en-US" altLang="zh-CN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128EB439-ABD9-4719-BBBB-3F098098BDE6}"/>
                </a:ext>
              </a:extLst>
            </p:cNvPr>
            <p:cNvSpPr txBox="1"/>
            <p:nvPr/>
          </p:nvSpPr>
          <p:spPr>
            <a:xfrm>
              <a:off x="9896811" y="1650371"/>
              <a:ext cx="553998" cy="331156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2400" b="1" dirty="0">
                  <a:cs typeface="+mn-ea"/>
                  <a:sym typeface="+mn-lt"/>
                </a:rPr>
                <a:t>Add title text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C683483E-35DC-4997-9780-94A7893EAEC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921" y="2328919"/>
            <a:ext cx="4303451" cy="410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93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doors dir="vert"/>
      </p:transition>
    </mc:Choice>
    <mc:Fallback xmlns="" xmlns:a16="http://schemas.microsoft.com/office/drawing/2014/main" xmlns:a14="http://schemas.microsoft.com/office/drawing/2010/main" xmlns:asvg="http://schemas.microsoft.com/office/drawing/2016/SVG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75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25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3">
            <a:extLst>
              <a:ext uri="{FF2B5EF4-FFF2-40B4-BE49-F238E27FC236}">
                <a16:creationId xmlns:a16="http://schemas.microsoft.com/office/drawing/2014/main" id="{F9A8EB5F-A66A-4247-AA9F-9B2FD5E4FDE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4764"/>
            <a:ext cx="12191999" cy="6862764"/>
          </a:xfrm>
          <a:prstGeom prst="rect">
            <a:avLst/>
          </a:prstGeom>
        </p:spPr>
      </p:pic>
      <p:pic>
        <p:nvPicPr>
          <p:cNvPr id="16" name="图形 15">
            <a:extLst>
              <a:ext uri="{FF2B5EF4-FFF2-40B4-BE49-F238E27FC236}">
                <a16:creationId xmlns:a16="http://schemas.microsoft.com/office/drawing/2014/main" id="{D4EF6862-614E-44B4-AC16-C7482FF0F8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2575" y="470371"/>
            <a:ext cx="11476323" cy="5967217"/>
          </a:xfrm>
          <a:prstGeom prst="rect">
            <a:avLst/>
          </a:prstGeom>
          <a:effectLst>
            <a:outerShdw blurRad="165100" sx="102000" sy="102000" algn="ctr" rotWithShape="0">
              <a:prstClr val="black">
                <a:alpha val="28000"/>
              </a:prstClr>
            </a:outerShdw>
          </a:effectLst>
        </p:spPr>
      </p:pic>
      <p:pic>
        <p:nvPicPr>
          <p:cNvPr id="5" name="图形 4">
            <a:extLst>
              <a:ext uri="{FF2B5EF4-FFF2-40B4-BE49-F238E27FC236}">
                <a16:creationId xmlns:a16="http://schemas.microsoft.com/office/drawing/2014/main" id="{3E62DD71-D777-49CB-96BE-E248C954748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741364">
            <a:off x="10891095" y="4386584"/>
            <a:ext cx="526548" cy="737167"/>
          </a:xfrm>
          <a:prstGeom prst="rect">
            <a:avLst/>
          </a:prstGeom>
        </p:spPr>
      </p:pic>
      <p:pic>
        <p:nvPicPr>
          <p:cNvPr id="6" name="图形 5">
            <a:extLst>
              <a:ext uri="{FF2B5EF4-FFF2-40B4-BE49-F238E27FC236}">
                <a16:creationId xmlns:a16="http://schemas.microsoft.com/office/drawing/2014/main" id="{28D19174-B098-4F74-83EA-BC7F130E3DC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676843" y="5065142"/>
            <a:ext cx="1645369" cy="1841073"/>
          </a:xfrm>
          <a:prstGeom prst="rect">
            <a:avLst/>
          </a:prstGeom>
        </p:spPr>
      </p:pic>
      <p:pic>
        <p:nvPicPr>
          <p:cNvPr id="8" name="图形 7">
            <a:extLst>
              <a:ext uri="{FF2B5EF4-FFF2-40B4-BE49-F238E27FC236}">
                <a16:creationId xmlns:a16="http://schemas.microsoft.com/office/drawing/2014/main" id="{96D29189-2B6D-4B73-BAF6-570B4908A0ED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729830" y="-259701"/>
            <a:ext cx="3059347" cy="2210133"/>
          </a:xfrm>
          <a:prstGeom prst="rect">
            <a:avLst/>
          </a:prstGeom>
        </p:spPr>
      </p:pic>
      <p:pic>
        <p:nvPicPr>
          <p:cNvPr id="10" name="图形 9">
            <a:extLst>
              <a:ext uri="{FF2B5EF4-FFF2-40B4-BE49-F238E27FC236}">
                <a16:creationId xmlns:a16="http://schemas.microsoft.com/office/drawing/2014/main" id="{EC91A3A7-EBB1-437D-8DC2-C14D84F1D4BB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414145" y="5821226"/>
            <a:ext cx="2290114" cy="1133204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:a16="http://schemas.microsoft.com/office/drawing/2014/main" id="{18D81AD2-DF59-404D-B47C-7A5295F7E258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985172" y="6575375"/>
            <a:ext cx="2279656" cy="328554"/>
          </a:xfrm>
          <a:prstGeom prst="rect">
            <a:avLst/>
          </a:prstGeom>
        </p:spPr>
      </p:pic>
      <p:pic>
        <p:nvPicPr>
          <p:cNvPr id="12" name="图形 11">
            <a:extLst>
              <a:ext uri="{FF2B5EF4-FFF2-40B4-BE49-F238E27FC236}">
                <a16:creationId xmlns:a16="http://schemas.microsoft.com/office/drawing/2014/main" id="{FE851238-3F57-4602-80D3-6741F8AAB115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10800000">
            <a:off x="11782807" y="1199405"/>
            <a:ext cx="335710" cy="335710"/>
          </a:xfrm>
          <a:prstGeom prst="rect">
            <a:avLst/>
          </a:prstGeom>
        </p:spPr>
      </p:pic>
      <p:pic>
        <p:nvPicPr>
          <p:cNvPr id="13" name="图形 12">
            <a:extLst>
              <a:ext uri="{FF2B5EF4-FFF2-40B4-BE49-F238E27FC236}">
                <a16:creationId xmlns:a16="http://schemas.microsoft.com/office/drawing/2014/main" id="{A81619FC-DFA6-4B52-B46F-EBBFCDF04097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10800000">
            <a:off x="10439400" y="-755905"/>
            <a:ext cx="2248007" cy="2706338"/>
          </a:xfrm>
          <a:prstGeom prst="rect">
            <a:avLst/>
          </a:prstGeom>
        </p:spPr>
      </p:pic>
      <p:sp>
        <p:nvSpPr>
          <p:cNvPr id="14" name="PA-矩形 12">
            <a:extLst>
              <a:ext uri="{FF2B5EF4-FFF2-40B4-BE49-F238E27FC236}">
                <a16:creationId xmlns:a16="http://schemas.microsoft.com/office/drawing/2014/main" id="{9C14CE49-9550-426F-A0FC-02FFF44594D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117601" y="894605"/>
            <a:ext cx="4654920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cs typeface="+mn-ea"/>
                <a:sym typeface="+mn-lt"/>
              </a:rPr>
              <a:t>01 Add title text</a:t>
            </a:r>
            <a:endParaRPr kumimoji="0" lang="zh-CN" altLang="en-US" sz="3200" b="1" i="0" u="non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2BFF9776-0632-439B-87B5-7797B9F6A801}"/>
              </a:ext>
            </a:extLst>
          </p:cNvPr>
          <p:cNvCxnSpPr/>
          <p:nvPr/>
        </p:nvCxnSpPr>
        <p:spPr>
          <a:xfrm>
            <a:off x="6670642" y="1948681"/>
            <a:ext cx="0" cy="53598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CB178D3A-7256-42F3-8E1E-C5B20A035CFD}"/>
              </a:ext>
            </a:extLst>
          </p:cNvPr>
          <p:cNvCxnSpPr/>
          <p:nvPr/>
        </p:nvCxnSpPr>
        <p:spPr>
          <a:xfrm>
            <a:off x="6670642" y="3435118"/>
            <a:ext cx="0" cy="53598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A1436B37-8F44-43CD-AAF4-BEB8C594E746}"/>
              </a:ext>
            </a:extLst>
          </p:cNvPr>
          <p:cNvCxnSpPr/>
          <p:nvPr/>
        </p:nvCxnSpPr>
        <p:spPr>
          <a:xfrm>
            <a:off x="6670642" y="4856416"/>
            <a:ext cx="0" cy="53598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C34D59AA-4B6D-47F2-8BB7-72772F78F18C}"/>
              </a:ext>
            </a:extLst>
          </p:cNvPr>
          <p:cNvGrpSpPr/>
          <p:nvPr/>
        </p:nvGrpSpPr>
        <p:grpSpPr>
          <a:xfrm>
            <a:off x="6772242" y="1779534"/>
            <a:ext cx="3763725" cy="968956"/>
            <a:chOff x="3762506" y="1807841"/>
            <a:chExt cx="2985529" cy="968956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62753966-CC82-4E3C-9EF3-772B9FCE3F40}"/>
                </a:ext>
              </a:extLst>
            </p:cNvPr>
            <p:cNvSpPr/>
            <p:nvPr/>
          </p:nvSpPr>
          <p:spPr>
            <a:xfrm>
              <a:off x="3762585" y="2199010"/>
              <a:ext cx="2985450" cy="5777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  <a:endParaRPr kumimoji="0" lang="id-ID" altLang="zh-CN" sz="1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10D749D8-A943-4363-BCB6-276490C378C0}"/>
                </a:ext>
              </a:extLst>
            </p:cNvPr>
            <p:cNvSpPr txBox="1"/>
            <p:nvPr/>
          </p:nvSpPr>
          <p:spPr>
            <a:xfrm>
              <a:off x="3762506" y="1807841"/>
              <a:ext cx="21751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CF3ABDCF-D322-4176-AA87-A41B46970DF6}"/>
              </a:ext>
            </a:extLst>
          </p:cNvPr>
          <p:cNvGrpSpPr/>
          <p:nvPr/>
        </p:nvGrpSpPr>
        <p:grpSpPr>
          <a:xfrm>
            <a:off x="6772242" y="3296830"/>
            <a:ext cx="3763725" cy="956256"/>
            <a:chOff x="3762506" y="1807841"/>
            <a:chExt cx="2985529" cy="956256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7DF29995-3577-4D4A-8917-F1F9E9C5D0EE}"/>
                </a:ext>
              </a:extLst>
            </p:cNvPr>
            <p:cNvSpPr/>
            <p:nvPr/>
          </p:nvSpPr>
          <p:spPr>
            <a:xfrm>
              <a:off x="3762585" y="2186310"/>
              <a:ext cx="2985450" cy="5777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  <a:endParaRPr kumimoji="0" lang="id-ID" altLang="zh-CN" sz="1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232F9839-2BAC-4443-A911-C8B2B27F0991}"/>
                </a:ext>
              </a:extLst>
            </p:cNvPr>
            <p:cNvSpPr txBox="1"/>
            <p:nvPr/>
          </p:nvSpPr>
          <p:spPr>
            <a:xfrm>
              <a:off x="3762506" y="1807841"/>
              <a:ext cx="21751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9040922D-33B3-40EA-9129-657A8321B632}"/>
              </a:ext>
            </a:extLst>
          </p:cNvPr>
          <p:cNvGrpSpPr/>
          <p:nvPr/>
        </p:nvGrpSpPr>
        <p:grpSpPr>
          <a:xfrm>
            <a:off x="6772242" y="4751352"/>
            <a:ext cx="3774388" cy="968956"/>
            <a:chOff x="3762506" y="1807841"/>
            <a:chExt cx="2993987" cy="968956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9000ABA4-3C01-400E-9374-D0718B5B401D}"/>
                </a:ext>
              </a:extLst>
            </p:cNvPr>
            <p:cNvSpPr/>
            <p:nvPr/>
          </p:nvSpPr>
          <p:spPr>
            <a:xfrm>
              <a:off x="3762585" y="2199010"/>
              <a:ext cx="2993908" cy="5777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  <a:endParaRPr kumimoji="0" lang="id-ID" altLang="zh-CN" sz="1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15CEA54F-E35D-48A8-A689-534B48423708}"/>
                </a:ext>
              </a:extLst>
            </p:cNvPr>
            <p:cNvSpPr txBox="1"/>
            <p:nvPr/>
          </p:nvSpPr>
          <p:spPr>
            <a:xfrm>
              <a:off x="3762506" y="1807841"/>
              <a:ext cx="21751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A0119E-05DE-4E0E-986F-C2AA06FA0FF2}"/>
              </a:ext>
            </a:extLst>
          </p:cNvPr>
          <p:cNvGrpSpPr/>
          <p:nvPr/>
        </p:nvGrpSpPr>
        <p:grpSpPr>
          <a:xfrm>
            <a:off x="5817724" y="1924870"/>
            <a:ext cx="650019" cy="598953"/>
            <a:chOff x="5929103" y="1705790"/>
            <a:chExt cx="650019" cy="598953"/>
          </a:xfrm>
        </p:grpSpPr>
        <p:sp>
          <p:nvSpPr>
            <p:cNvPr id="29" name="圆角矩形 42">
              <a:extLst>
                <a:ext uri="{FF2B5EF4-FFF2-40B4-BE49-F238E27FC236}">
                  <a16:creationId xmlns:a16="http://schemas.microsoft.com/office/drawing/2014/main" id="{674D3101-D86B-4E5A-BFCB-58A1965C8B40}"/>
                </a:ext>
              </a:extLst>
            </p:cNvPr>
            <p:cNvSpPr/>
            <p:nvPr/>
          </p:nvSpPr>
          <p:spPr>
            <a:xfrm>
              <a:off x="5941037" y="1705790"/>
              <a:ext cx="612688" cy="598953"/>
            </a:xfrm>
            <a:prstGeom prst="round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椭圆 32">
              <a:extLst>
                <a:ext uri="{FF2B5EF4-FFF2-40B4-BE49-F238E27FC236}">
                  <a16:creationId xmlns:a16="http://schemas.microsoft.com/office/drawing/2014/main" id="{64D026D2-CE45-4709-8F3E-D1687910F3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29103" y="1773600"/>
              <a:ext cx="650019" cy="483916"/>
            </a:xfrm>
            <a:prstGeom prst="ellipse">
              <a:avLst/>
            </a:prstGeom>
            <a:noFill/>
            <a:ln w="57150" algn="ctr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C9143F9D-D77E-42C5-A69C-8B72E7DC8D67}"/>
              </a:ext>
            </a:extLst>
          </p:cNvPr>
          <p:cNvGrpSpPr/>
          <p:nvPr/>
        </p:nvGrpSpPr>
        <p:grpSpPr>
          <a:xfrm>
            <a:off x="5817724" y="3391777"/>
            <a:ext cx="649331" cy="597600"/>
            <a:chOff x="5929103" y="2861263"/>
            <a:chExt cx="649331" cy="597600"/>
          </a:xfrm>
        </p:grpSpPr>
        <p:sp>
          <p:nvSpPr>
            <p:cNvPr id="32" name="圆角矩形 49">
              <a:extLst>
                <a:ext uri="{FF2B5EF4-FFF2-40B4-BE49-F238E27FC236}">
                  <a16:creationId xmlns:a16="http://schemas.microsoft.com/office/drawing/2014/main" id="{39852B58-5178-4151-AAB8-C6E00EC2A2E1}"/>
                </a:ext>
              </a:extLst>
            </p:cNvPr>
            <p:cNvSpPr/>
            <p:nvPr/>
          </p:nvSpPr>
          <p:spPr>
            <a:xfrm>
              <a:off x="5941037" y="2861263"/>
              <a:ext cx="612000" cy="597600"/>
            </a:xfrm>
            <a:prstGeom prst="round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3058151C-F022-4C05-BE2B-4EC8FEDF07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29103" y="2934742"/>
              <a:ext cx="649331" cy="483916"/>
            </a:xfrm>
            <a:prstGeom prst="ellipse">
              <a:avLst/>
            </a:prstGeom>
            <a:noFill/>
            <a:ln w="57150" algn="ctr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5CCDC3C6-85BF-4C51-93C9-13B6E4C106F1}"/>
              </a:ext>
            </a:extLst>
          </p:cNvPr>
          <p:cNvGrpSpPr/>
          <p:nvPr/>
        </p:nvGrpSpPr>
        <p:grpSpPr>
          <a:xfrm>
            <a:off x="5808174" y="4857332"/>
            <a:ext cx="655418" cy="597600"/>
            <a:chOff x="5919553" y="4015383"/>
            <a:chExt cx="655418" cy="597600"/>
          </a:xfrm>
        </p:grpSpPr>
        <p:sp>
          <p:nvSpPr>
            <p:cNvPr id="35" name="圆角矩形 52">
              <a:extLst>
                <a:ext uri="{FF2B5EF4-FFF2-40B4-BE49-F238E27FC236}">
                  <a16:creationId xmlns:a16="http://schemas.microsoft.com/office/drawing/2014/main" id="{A9BF1E99-3541-4656-9D62-80A0F8C229F1}"/>
                </a:ext>
              </a:extLst>
            </p:cNvPr>
            <p:cNvSpPr/>
            <p:nvPr/>
          </p:nvSpPr>
          <p:spPr>
            <a:xfrm>
              <a:off x="5938942" y="4015383"/>
              <a:ext cx="612000" cy="597600"/>
            </a:xfrm>
            <a:prstGeom prst="round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椭圆 32">
              <a:extLst>
                <a:ext uri="{FF2B5EF4-FFF2-40B4-BE49-F238E27FC236}">
                  <a16:creationId xmlns:a16="http://schemas.microsoft.com/office/drawing/2014/main" id="{D2AF225E-2980-41CD-958F-1A98ADD4A1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9553" y="4066857"/>
              <a:ext cx="655418" cy="483916"/>
            </a:xfrm>
            <a:prstGeom prst="ellipse">
              <a:avLst/>
            </a:prstGeom>
            <a:noFill/>
            <a:ln w="57150" algn="ctr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03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F4178DC8-AAE8-468B-AAA3-22702739A79F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12" y="1681335"/>
            <a:ext cx="4350447" cy="428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97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Inverted="1"/>
      </p:transition>
    </mc:Choice>
    <mc:Fallback xmlns="" xmlns:a16="http://schemas.microsoft.com/office/drawing/2014/main" xmlns:a14="http://schemas.microsoft.com/office/drawing/2010/main" xmlns:asvg="http://schemas.microsoft.com/office/drawing/2016/SVG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750"/>
                            </p:stCondLst>
                            <p:childTnLst>
                              <p:par>
                                <p:cTn id="4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750"/>
                            </p:stCondLst>
                            <p:childTnLst>
                              <p:par>
                                <p:cTn id="7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3">
            <a:extLst>
              <a:ext uri="{FF2B5EF4-FFF2-40B4-BE49-F238E27FC236}">
                <a16:creationId xmlns:a16="http://schemas.microsoft.com/office/drawing/2014/main" id="{F9A8EB5F-A66A-4247-AA9F-9B2FD5E4FDEB}"/>
              </a:ext>
            </a:extLst>
          </p:cNvPr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0" y="-4764"/>
            <a:ext cx="12191999" cy="6862764"/>
          </a:xfrm>
          <a:prstGeom prst="rect">
            <a:avLst/>
          </a:prstGeom>
        </p:spPr>
      </p:pic>
      <p:pic>
        <p:nvPicPr>
          <p:cNvPr id="16" name="图形 15">
            <a:extLst>
              <a:ext uri="{FF2B5EF4-FFF2-40B4-BE49-F238E27FC236}">
                <a16:creationId xmlns:a16="http://schemas.microsoft.com/office/drawing/2014/main" id="{D4EF6862-614E-44B4-AC16-C7482FF0F876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352575" y="470371"/>
            <a:ext cx="11476323" cy="5967217"/>
          </a:xfrm>
          <a:prstGeom prst="rect">
            <a:avLst/>
          </a:prstGeom>
          <a:effectLst>
            <a:outerShdw blurRad="165100" sx="102000" sy="102000" algn="ctr" rotWithShape="0">
              <a:prstClr val="black">
                <a:alpha val="28000"/>
              </a:prstClr>
            </a:outerShdw>
          </a:effectLst>
        </p:spPr>
      </p:pic>
      <p:pic>
        <p:nvPicPr>
          <p:cNvPr id="5" name="图形 4">
            <a:extLst>
              <a:ext uri="{FF2B5EF4-FFF2-40B4-BE49-F238E27FC236}">
                <a16:creationId xmlns:a16="http://schemas.microsoft.com/office/drawing/2014/main" id="{3E62DD71-D777-49CB-96BE-E248C9547488}"/>
              </a:ext>
            </a:extLst>
          </p:cNvPr>
          <p:cNvPicPr>
            <a:picLocks noChangeAspect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 rot="1741364">
            <a:off x="10891095" y="4386584"/>
            <a:ext cx="526548" cy="737167"/>
          </a:xfrm>
          <a:prstGeom prst="rect">
            <a:avLst/>
          </a:prstGeom>
        </p:spPr>
      </p:pic>
      <p:pic>
        <p:nvPicPr>
          <p:cNvPr id="6" name="图形 5">
            <a:extLst>
              <a:ext uri="{FF2B5EF4-FFF2-40B4-BE49-F238E27FC236}">
                <a16:creationId xmlns:a16="http://schemas.microsoft.com/office/drawing/2014/main" id="{28D19174-B098-4F74-83EA-BC7F130E3DCC}"/>
              </a:ext>
            </a:extLst>
          </p:cNvPr>
          <p:cNvPicPr>
            <a:picLocks noChangeAspect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0676843" y="5065142"/>
            <a:ext cx="1645369" cy="1841073"/>
          </a:xfrm>
          <a:prstGeom prst="rect">
            <a:avLst/>
          </a:prstGeom>
        </p:spPr>
      </p:pic>
      <p:pic>
        <p:nvPicPr>
          <p:cNvPr id="8" name="图形 7">
            <a:extLst>
              <a:ext uri="{FF2B5EF4-FFF2-40B4-BE49-F238E27FC236}">
                <a16:creationId xmlns:a16="http://schemas.microsoft.com/office/drawing/2014/main" id="{96D29189-2B6D-4B73-BAF6-570B4908A0ED}"/>
              </a:ext>
            </a:extLst>
          </p:cNvPr>
          <p:cNvPicPr>
            <a:picLocks noChangeAspect="1"/>
          </p:cNvPicPr>
          <p:nvPr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-729830" y="-259701"/>
            <a:ext cx="3059347" cy="2210133"/>
          </a:xfrm>
          <a:prstGeom prst="rect">
            <a:avLst/>
          </a:prstGeom>
        </p:spPr>
      </p:pic>
      <p:pic>
        <p:nvPicPr>
          <p:cNvPr id="10" name="图形 9">
            <a:extLst>
              <a:ext uri="{FF2B5EF4-FFF2-40B4-BE49-F238E27FC236}">
                <a16:creationId xmlns:a16="http://schemas.microsoft.com/office/drawing/2014/main" id="{EC91A3A7-EBB1-437D-8DC2-C14D84F1D4BB}"/>
              </a:ext>
            </a:extLst>
          </p:cNvPr>
          <p:cNvPicPr>
            <a:picLocks noChangeAspect="1"/>
          </p:cNvPicPr>
          <p:nvPr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8414145" y="5821226"/>
            <a:ext cx="2290114" cy="1133204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:a16="http://schemas.microsoft.com/office/drawing/2014/main" id="{18D81AD2-DF59-404D-B47C-7A5295F7E258}"/>
              </a:ext>
            </a:extLst>
          </p:cNvPr>
          <p:cNvPicPr>
            <a:picLocks noChangeAspect="1"/>
          </p:cNvPicPr>
          <p:nvPr/>
        </p:nvPicPr>
        <p:blipFill>
          <a:blip r:embed="rId3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7985172" y="6575375"/>
            <a:ext cx="2279656" cy="328554"/>
          </a:xfrm>
          <a:prstGeom prst="rect">
            <a:avLst/>
          </a:prstGeom>
        </p:spPr>
      </p:pic>
      <p:pic>
        <p:nvPicPr>
          <p:cNvPr id="12" name="图形 11">
            <a:extLst>
              <a:ext uri="{FF2B5EF4-FFF2-40B4-BE49-F238E27FC236}">
                <a16:creationId xmlns:a16="http://schemas.microsoft.com/office/drawing/2014/main" id="{FE851238-3F57-4602-80D3-6741F8AAB115}"/>
              </a:ext>
            </a:extLst>
          </p:cNvPr>
          <p:cNvPicPr>
            <a:picLocks noChangeAspect="1"/>
          </p:cNvPicPr>
          <p:nvPr/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 rot="10800000">
            <a:off x="11782807" y="1199405"/>
            <a:ext cx="335710" cy="335710"/>
          </a:xfrm>
          <a:prstGeom prst="rect">
            <a:avLst/>
          </a:prstGeom>
        </p:spPr>
      </p:pic>
      <p:pic>
        <p:nvPicPr>
          <p:cNvPr id="13" name="图形 12">
            <a:extLst>
              <a:ext uri="{FF2B5EF4-FFF2-40B4-BE49-F238E27FC236}">
                <a16:creationId xmlns:a16="http://schemas.microsoft.com/office/drawing/2014/main" id="{A81619FC-DFA6-4B52-B46F-EBBFCDF04097}"/>
              </a:ext>
            </a:extLst>
          </p:cNvPr>
          <p:cNvPicPr>
            <a:picLocks noChangeAspect="1"/>
          </p:cNvPicPr>
          <p:nvPr/>
        </p:nvPicPr>
        <p:blipFill>
          <a:blip r:embed="rId4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 rot="10800000">
            <a:off x="10439400" y="-755905"/>
            <a:ext cx="2248007" cy="2706338"/>
          </a:xfrm>
          <a:prstGeom prst="rect">
            <a:avLst/>
          </a:prstGeom>
        </p:spPr>
      </p:pic>
      <p:sp>
        <p:nvSpPr>
          <p:cNvPr id="14" name="PA-矩形 12">
            <a:extLst>
              <a:ext uri="{FF2B5EF4-FFF2-40B4-BE49-F238E27FC236}">
                <a16:creationId xmlns:a16="http://schemas.microsoft.com/office/drawing/2014/main" id="{9C14CE49-9550-426F-A0FC-02FFF44594D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117601" y="894605"/>
            <a:ext cx="4654920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cs typeface="+mn-ea"/>
                <a:sym typeface="+mn-lt"/>
              </a:rPr>
              <a:t>01 Add title text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cxnSp>
        <p:nvCxnSpPr>
          <p:cNvPr id="15" name="PA_直接连接符 7">
            <a:extLst>
              <a:ext uri="{FF2B5EF4-FFF2-40B4-BE49-F238E27FC236}">
                <a16:creationId xmlns:a16="http://schemas.microsoft.com/office/drawing/2014/main" id="{0BD2DE7B-0665-4790-A577-BB449A05BD33}"/>
              </a:ext>
            </a:extLst>
          </p:cNvPr>
          <p:cNvCxnSpPr/>
          <p:nvPr>
            <p:custDataLst>
              <p:tags r:id="rId2"/>
            </p:custDataLst>
          </p:nvPr>
        </p:nvCxnSpPr>
        <p:spPr>
          <a:xfrm>
            <a:off x="1277252" y="4530812"/>
            <a:ext cx="9548605" cy="0"/>
          </a:xfrm>
          <a:prstGeom prst="line">
            <a:avLst/>
          </a:prstGeom>
          <a:ln w="12700" cap="flat">
            <a:solidFill>
              <a:schemeClr val="bg1">
                <a:lumMod val="75000"/>
              </a:schemeClr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_椭圆 12">
            <a:extLst>
              <a:ext uri="{FF2B5EF4-FFF2-40B4-BE49-F238E27FC236}">
                <a16:creationId xmlns:a16="http://schemas.microsoft.com/office/drawing/2014/main" id="{568EAC80-B93C-4F87-BA0C-ECF59397A02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822299" y="4392008"/>
            <a:ext cx="277608" cy="277608"/>
          </a:xfrm>
          <a:prstGeom prst="ellipse">
            <a:avLst/>
          </a:prstGeom>
          <a:solidFill>
            <a:srgbClr val="BB6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8" name="PA_直接连接符 26">
            <a:extLst>
              <a:ext uri="{FF2B5EF4-FFF2-40B4-BE49-F238E27FC236}">
                <a16:creationId xmlns:a16="http://schemas.microsoft.com/office/drawing/2014/main" id="{F6144B51-B6DB-4CF2-ABB1-B4464DA38980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2965540" y="3153289"/>
            <a:ext cx="6185" cy="123825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A_泪滴形 25">
            <a:extLst>
              <a:ext uri="{FF2B5EF4-FFF2-40B4-BE49-F238E27FC236}">
                <a16:creationId xmlns:a16="http://schemas.microsoft.com/office/drawing/2014/main" id="{40A13E01-F2EA-48B3-9A2E-D33B80AD45C7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rot="8100000">
            <a:off x="2694503" y="2382391"/>
            <a:ext cx="557707" cy="557707"/>
          </a:xfrm>
          <a:prstGeom prst="teardrop">
            <a:avLst>
              <a:gd name="adj" fmla="val 131619"/>
            </a:avLst>
          </a:prstGeom>
          <a:solidFill>
            <a:srgbClr val="BB6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PA_椭圆 16">
            <a:extLst>
              <a:ext uri="{FF2B5EF4-FFF2-40B4-BE49-F238E27FC236}">
                <a16:creationId xmlns:a16="http://schemas.microsoft.com/office/drawing/2014/main" id="{627D12F8-8B87-4B86-BE3D-E775F8E7C6A0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918078" y="4392008"/>
            <a:ext cx="277608" cy="277608"/>
          </a:xfrm>
          <a:prstGeom prst="ellipse">
            <a:avLst/>
          </a:prstGeom>
          <a:solidFill>
            <a:srgbClr val="BB6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21" name="PA_直接连接符 38">
            <a:extLst>
              <a:ext uri="{FF2B5EF4-FFF2-40B4-BE49-F238E27FC236}">
                <a16:creationId xmlns:a16="http://schemas.microsoft.com/office/drawing/2014/main" id="{27FF7851-061D-42D5-A723-8CEBC24E3370}"/>
              </a:ext>
            </a:extLst>
          </p:cNvPr>
          <p:cNvCxnSpPr>
            <a:cxnSpLocks/>
          </p:cNvCxnSpPr>
          <p:nvPr>
            <p:custDataLst>
              <p:tags r:id="rId7"/>
            </p:custDataLst>
          </p:nvPr>
        </p:nvCxnSpPr>
        <p:spPr>
          <a:xfrm>
            <a:off x="7059534" y="2796133"/>
            <a:ext cx="7969" cy="159541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A_泪滴形 37">
            <a:extLst>
              <a:ext uri="{FF2B5EF4-FFF2-40B4-BE49-F238E27FC236}">
                <a16:creationId xmlns:a16="http://schemas.microsoft.com/office/drawing/2014/main" id="{68FCAC53-BC0C-42D2-8B2B-E3E443184349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 rot="8100000">
            <a:off x="6777582" y="2077591"/>
            <a:ext cx="557707" cy="557707"/>
          </a:xfrm>
          <a:prstGeom prst="teardrop">
            <a:avLst>
              <a:gd name="adj" fmla="val 131619"/>
            </a:avLst>
          </a:prstGeom>
          <a:solidFill>
            <a:srgbClr val="BB6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PA_椭圆 14">
            <a:extLst>
              <a:ext uri="{FF2B5EF4-FFF2-40B4-BE49-F238E27FC236}">
                <a16:creationId xmlns:a16="http://schemas.microsoft.com/office/drawing/2014/main" id="{702ACD50-1837-4474-A698-7D4771F33142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4822563" y="4392008"/>
            <a:ext cx="277608" cy="277608"/>
          </a:xfrm>
          <a:prstGeom prst="ellipse">
            <a:avLst/>
          </a:prstGeom>
          <a:solidFill>
            <a:srgbClr val="BB6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24" name="PA_直接连接符 34">
            <a:extLst>
              <a:ext uri="{FF2B5EF4-FFF2-40B4-BE49-F238E27FC236}">
                <a16:creationId xmlns:a16="http://schemas.microsoft.com/office/drawing/2014/main" id="{A5D90947-B4E0-43F8-AFFB-F31B31D3FEDF}"/>
              </a:ext>
            </a:extLst>
          </p:cNvPr>
          <p:cNvCxnSpPr>
            <a:cxnSpLocks/>
          </p:cNvCxnSpPr>
          <p:nvPr>
            <p:custDataLst>
              <p:tags r:id="rId10"/>
            </p:custDataLst>
          </p:nvPr>
        </p:nvCxnSpPr>
        <p:spPr>
          <a:xfrm>
            <a:off x="4960244" y="3612257"/>
            <a:ext cx="1" cy="77928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A_泪滴形 33">
            <a:extLst>
              <a:ext uri="{FF2B5EF4-FFF2-40B4-BE49-F238E27FC236}">
                <a16:creationId xmlns:a16="http://schemas.microsoft.com/office/drawing/2014/main" id="{23331049-CE94-4F52-A4C2-CBF10F0934BD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 rot="8100000">
            <a:off x="4682999" y="3152862"/>
            <a:ext cx="557707" cy="557707"/>
          </a:xfrm>
          <a:prstGeom prst="teardrop">
            <a:avLst>
              <a:gd name="adj" fmla="val 131619"/>
            </a:avLst>
          </a:prstGeom>
          <a:solidFill>
            <a:srgbClr val="BB6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PA_椭圆 18">
            <a:extLst>
              <a:ext uri="{FF2B5EF4-FFF2-40B4-BE49-F238E27FC236}">
                <a16:creationId xmlns:a16="http://schemas.microsoft.com/office/drawing/2014/main" id="{B0663FCF-4F53-4695-8053-D73D44CB4D18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9013593" y="4392008"/>
            <a:ext cx="277608" cy="277608"/>
          </a:xfrm>
          <a:prstGeom prst="ellipse">
            <a:avLst/>
          </a:prstGeom>
          <a:solidFill>
            <a:srgbClr val="BB6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27" name="PA_直接连接符 24">
            <a:extLst>
              <a:ext uri="{FF2B5EF4-FFF2-40B4-BE49-F238E27FC236}">
                <a16:creationId xmlns:a16="http://schemas.microsoft.com/office/drawing/2014/main" id="{76AC727C-0FAF-45D7-8D68-648ECCFCE583}"/>
              </a:ext>
            </a:extLst>
          </p:cNvPr>
          <p:cNvCxnSpPr>
            <a:cxnSpLocks/>
          </p:cNvCxnSpPr>
          <p:nvPr>
            <p:custDataLst>
              <p:tags r:id="rId13"/>
            </p:custDataLst>
          </p:nvPr>
        </p:nvCxnSpPr>
        <p:spPr>
          <a:xfrm>
            <a:off x="9151273" y="3612257"/>
            <a:ext cx="1" cy="77928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A_泪滴形 21">
            <a:extLst>
              <a:ext uri="{FF2B5EF4-FFF2-40B4-BE49-F238E27FC236}">
                <a16:creationId xmlns:a16="http://schemas.microsoft.com/office/drawing/2014/main" id="{19B1A183-F4BF-4EA7-8796-566B636C6D36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 rot="8100000">
            <a:off x="8874029" y="3152862"/>
            <a:ext cx="557707" cy="557707"/>
          </a:xfrm>
          <a:prstGeom prst="teardrop">
            <a:avLst>
              <a:gd name="adj" fmla="val 131619"/>
            </a:avLst>
          </a:prstGeom>
          <a:solidFill>
            <a:srgbClr val="BB6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8">
            <a:extLst>
              <a:ext uri="{FF2B5EF4-FFF2-40B4-BE49-F238E27FC236}">
                <a16:creationId xmlns:a16="http://schemas.microsoft.com/office/drawing/2014/main" id="{CDA9F901-197B-46AA-B4F5-56E152050504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1935364" y="4811168"/>
            <a:ext cx="2036796" cy="571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000"/>
              </a:lnSpc>
              <a:defRPr/>
            </a:pPr>
            <a:r>
              <a:rPr lang="en-US" altLang="zh-CN" sz="11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id-ID" altLang="zh-CN" sz="11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7">
            <a:extLst>
              <a:ext uri="{FF2B5EF4-FFF2-40B4-BE49-F238E27FC236}">
                <a16:creationId xmlns:a16="http://schemas.microsoft.com/office/drawing/2014/main" id="{81B88F43-C209-4730-BDBC-33ACCC0B2AE6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3994571" y="4827248"/>
            <a:ext cx="2036796" cy="571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000"/>
              </a:lnSpc>
              <a:defRPr/>
            </a:pPr>
            <a:r>
              <a:rPr lang="en-US" altLang="zh-CN" sz="11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id-ID" altLang="zh-CN" sz="11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6">
            <a:extLst>
              <a:ext uri="{FF2B5EF4-FFF2-40B4-BE49-F238E27FC236}">
                <a16:creationId xmlns:a16="http://schemas.microsoft.com/office/drawing/2014/main" id="{1E42301E-D9BF-45CD-9E02-4656586F95EC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6053777" y="4827248"/>
            <a:ext cx="2036796" cy="571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000"/>
              </a:lnSpc>
              <a:defRPr/>
            </a:pPr>
            <a:r>
              <a:rPr lang="en-US" altLang="zh-CN" sz="11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id-ID" altLang="zh-CN" sz="11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5">
            <a:extLst>
              <a:ext uri="{FF2B5EF4-FFF2-40B4-BE49-F238E27FC236}">
                <a16:creationId xmlns:a16="http://schemas.microsoft.com/office/drawing/2014/main" id="{5108D2A2-EA89-491E-967B-8BA88677AEA2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8112985" y="4808421"/>
            <a:ext cx="2036796" cy="571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000"/>
              </a:lnSpc>
              <a:defRPr/>
            </a:pPr>
            <a:r>
              <a:rPr lang="en-US" altLang="zh-CN" sz="11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id-ID" altLang="zh-CN" sz="11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4">
            <a:extLst>
              <a:ext uri="{FF2B5EF4-FFF2-40B4-BE49-F238E27FC236}">
                <a16:creationId xmlns:a16="http://schemas.microsoft.com/office/drawing/2014/main" id="{2A16ABA1-D22E-4AD8-AF6B-F1B33FC85E9A}"/>
              </a:ext>
            </a:extLst>
          </p:cNvPr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232996" y="1963129"/>
            <a:ext cx="14669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3">
            <a:extLst>
              <a:ext uri="{FF2B5EF4-FFF2-40B4-BE49-F238E27FC236}">
                <a16:creationId xmlns:a16="http://schemas.microsoft.com/office/drawing/2014/main" id="{13A62FA6-A405-4078-8ABD-B1C005F8D99F}"/>
              </a:ext>
            </a:extLst>
          </p:cNvPr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261071" y="2767173"/>
            <a:ext cx="14669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2">
            <a:extLst>
              <a:ext uri="{FF2B5EF4-FFF2-40B4-BE49-F238E27FC236}">
                <a16:creationId xmlns:a16="http://schemas.microsoft.com/office/drawing/2014/main" id="{3C8B0A4F-0A80-491E-999F-790FDB12CBAC}"/>
              </a:ext>
            </a:extLst>
          </p:cNvPr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322289" y="1681770"/>
            <a:ext cx="14669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" name="1">
            <a:extLst>
              <a:ext uri="{FF2B5EF4-FFF2-40B4-BE49-F238E27FC236}">
                <a16:creationId xmlns:a16="http://schemas.microsoft.com/office/drawing/2014/main" id="{8315328D-7A86-4575-9E58-ADFB48D7BA86}"/>
              </a:ext>
            </a:extLst>
          </p:cNvPr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8445064" y="2734197"/>
            <a:ext cx="14669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7440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="" xmlns:a16="http://schemas.microsoft.com/office/drawing/2014/main" xmlns:a14="http://schemas.microsoft.com/office/drawing/2010/main" xmlns:asvg="http://schemas.microsoft.com/office/drawing/2016/SVG/main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2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75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animBg="1"/>
      <p:bldP spid="19" grpId="0" animBg="1"/>
      <p:bldP spid="20" grpId="0" animBg="1"/>
      <p:bldP spid="22" grpId="0" animBg="1"/>
      <p:bldP spid="23" grpId="0" animBg="1"/>
      <p:bldP spid="25" grpId="0" animBg="1"/>
      <p:bldP spid="26" grpId="0" animBg="1"/>
      <p:bldP spid="28" grpId="0" animBg="1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3">
            <a:extLst>
              <a:ext uri="{FF2B5EF4-FFF2-40B4-BE49-F238E27FC236}">
                <a16:creationId xmlns:a16="http://schemas.microsoft.com/office/drawing/2014/main" id="{22E729A2-27B9-4C59-80CB-1760E7BF646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-4764"/>
            <a:ext cx="12192000" cy="6862764"/>
          </a:xfrm>
          <a:prstGeom prst="rect">
            <a:avLst/>
          </a:prstGeom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id="{A9517560-E37E-4923-99CB-17D5CED037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7975" y="470371"/>
            <a:ext cx="11476323" cy="5967217"/>
          </a:xfrm>
          <a:prstGeom prst="rect">
            <a:avLst/>
          </a:prstGeom>
          <a:effectLst>
            <a:outerShdw blurRad="165100" sx="102000" sy="102000" algn="ctr" rotWithShape="0">
              <a:prstClr val="black">
                <a:alpha val="28000"/>
              </a:prstClr>
            </a:outerShdw>
          </a:effectLst>
        </p:spPr>
      </p:pic>
      <p:pic>
        <p:nvPicPr>
          <p:cNvPr id="5" name="图形 4">
            <a:extLst>
              <a:ext uri="{FF2B5EF4-FFF2-40B4-BE49-F238E27FC236}">
                <a16:creationId xmlns:a16="http://schemas.microsoft.com/office/drawing/2014/main" id="{D9A8788C-0D8D-43CF-80F7-6188807383B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9249428" flipH="1">
            <a:off x="9125960" y="263021"/>
            <a:ext cx="1087307" cy="740436"/>
          </a:xfrm>
          <a:prstGeom prst="rect">
            <a:avLst/>
          </a:prstGeom>
        </p:spPr>
      </p:pic>
      <p:pic>
        <p:nvPicPr>
          <p:cNvPr id="6" name="图形 5">
            <a:extLst>
              <a:ext uri="{FF2B5EF4-FFF2-40B4-BE49-F238E27FC236}">
                <a16:creationId xmlns:a16="http://schemas.microsoft.com/office/drawing/2014/main" id="{58E2F593-BD19-47EA-B61C-6C7309AC37C7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H="1">
            <a:off x="9919993" y="-318661"/>
            <a:ext cx="2676525" cy="1933575"/>
          </a:xfrm>
          <a:prstGeom prst="rect">
            <a:avLst/>
          </a:prstGeom>
        </p:spPr>
      </p:pic>
      <p:pic>
        <p:nvPicPr>
          <p:cNvPr id="7" name="图形 6">
            <a:extLst>
              <a:ext uri="{FF2B5EF4-FFF2-40B4-BE49-F238E27FC236}">
                <a16:creationId xmlns:a16="http://schemas.microsoft.com/office/drawing/2014/main" id="{0CE90054-C4CE-4A0E-96E1-0B1FBCCB5695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flipH="1">
            <a:off x="10747371" y="1228715"/>
            <a:ext cx="936338" cy="944551"/>
          </a:xfrm>
          <a:prstGeom prst="rect">
            <a:avLst/>
          </a:prstGeom>
        </p:spPr>
      </p:pic>
      <p:pic>
        <p:nvPicPr>
          <p:cNvPr id="8" name="图形 7">
            <a:extLst>
              <a:ext uri="{FF2B5EF4-FFF2-40B4-BE49-F238E27FC236}">
                <a16:creationId xmlns:a16="http://schemas.microsoft.com/office/drawing/2014/main" id="{EA761D0F-20E7-4019-8235-3D6E212DCE53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flipH="1">
            <a:off x="11016682" y="2353172"/>
            <a:ext cx="1438275" cy="2809875"/>
          </a:xfrm>
          <a:prstGeom prst="rect">
            <a:avLst/>
          </a:prstGeom>
        </p:spPr>
      </p:pic>
      <p:pic>
        <p:nvPicPr>
          <p:cNvPr id="9" name="图形 8">
            <a:extLst>
              <a:ext uri="{FF2B5EF4-FFF2-40B4-BE49-F238E27FC236}">
                <a16:creationId xmlns:a16="http://schemas.microsoft.com/office/drawing/2014/main" id="{80E7679F-DC44-4C15-9CBA-3DC2F52DC2C3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flipH="1">
            <a:off x="1828905" y="6225042"/>
            <a:ext cx="419100" cy="419100"/>
          </a:xfrm>
          <a:prstGeom prst="rect">
            <a:avLst/>
          </a:prstGeom>
        </p:spPr>
      </p:pic>
      <p:pic>
        <p:nvPicPr>
          <p:cNvPr id="10" name="图形 9">
            <a:extLst>
              <a:ext uri="{FF2B5EF4-FFF2-40B4-BE49-F238E27FC236}">
                <a16:creationId xmlns:a16="http://schemas.microsoft.com/office/drawing/2014/main" id="{B3F72732-34CC-4364-A67B-FC9824F2A2C2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flipH="1">
            <a:off x="10905978" y="2600551"/>
            <a:ext cx="619125" cy="904875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:a16="http://schemas.microsoft.com/office/drawing/2014/main" id="{7380BDCF-E29F-4627-B366-C921138FD38C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-872546" y="4568673"/>
            <a:ext cx="2512464" cy="3024714"/>
          </a:xfrm>
          <a:prstGeom prst="rect">
            <a:avLst/>
          </a:prstGeom>
        </p:spPr>
      </p:pic>
      <p:pic>
        <p:nvPicPr>
          <p:cNvPr id="13" name="图形 12">
            <a:extLst>
              <a:ext uri="{FF2B5EF4-FFF2-40B4-BE49-F238E27FC236}">
                <a16:creationId xmlns:a16="http://schemas.microsoft.com/office/drawing/2014/main" id="{066BD147-2B9F-4750-BE3C-93CF8B05FBAD}"/>
              </a:ext>
            </a:extLst>
          </p:cNvPr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 rot="10800000">
            <a:off x="7045388" y="4882059"/>
            <a:ext cx="5615705" cy="2192799"/>
          </a:xfrm>
          <a:prstGeom prst="rect">
            <a:avLst/>
          </a:prstGeom>
        </p:spPr>
      </p:pic>
      <p:pic>
        <p:nvPicPr>
          <p:cNvPr id="14" name="图形 13">
            <a:extLst>
              <a:ext uri="{FF2B5EF4-FFF2-40B4-BE49-F238E27FC236}">
                <a16:creationId xmlns:a16="http://schemas.microsoft.com/office/drawing/2014/main" id="{C8821AE8-1017-4746-A7EF-CE7B2226220D}"/>
              </a:ext>
            </a:extLst>
          </p:cNvPr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 rot="11094880">
            <a:off x="7735605" y="5990166"/>
            <a:ext cx="2719525" cy="903865"/>
          </a:xfrm>
          <a:prstGeom prst="rect">
            <a:avLst/>
          </a:prstGeom>
        </p:spPr>
      </p:pic>
      <p:pic>
        <p:nvPicPr>
          <p:cNvPr id="15" name="图形 14">
            <a:extLst>
              <a:ext uri="{FF2B5EF4-FFF2-40B4-BE49-F238E27FC236}">
                <a16:creationId xmlns:a16="http://schemas.microsoft.com/office/drawing/2014/main" id="{1A981241-DDD5-406B-9DB0-AC7C34C93F4C}"/>
              </a:ext>
            </a:extLst>
          </p:cNvPr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 flipH="1">
            <a:off x="-147184" y="-170906"/>
            <a:ext cx="1628161" cy="2899908"/>
          </a:xfrm>
          <a:prstGeom prst="rect">
            <a:avLst/>
          </a:prstGeom>
        </p:spPr>
      </p:pic>
      <p:pic>
        <p:nvPicPr>
          <p:cNvPr id="16" name="图形 15">
            <a:extLst>
              <a:ext uri="{FF2B5EF4-FFF2-40B4-BE49-F238E27FC236}">
                <a16:creationId xmlns:a16="http://schemas.microsoft.com/office/drawing/2014/main" id="{E4AB5C37-2365-4FE5-ABAC-62A762AC1246}"/>
              </a:ext>
            </a:extLst>
          </p:cNvPr>
          <p:cNvPicPr>
            <a:picLocks noChangeAspect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 flipH="1">
            <a:off x="-499359" y="-92552"/>
            <a:ext cx="1914525" cy="1371600"/>
          </a:xfrm>
          <a:prstGeom prst="rect">
            <a:avLst/>
          </a:prstGeom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EE0DEF1A-29F4-4707-B9AC-40B5CA5D0CC5}"/>
              </a:ext>
            </a:extLst>
          </p:cNvPr>
          <p:cNvPicPr>
            <a:picLocks noChangeAspect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 rot="10800000">
            <a:off x="5249365" y="-132003"/>
            <a:ext cx="3547703" cy="1755489"/>
          </a:xfrm>
          <a:prstGeom prst="rect">
            <a:avLst/>
          </a:prstGeom>
        </p:spPr>
      </p:pic>
      <p:pic>
        <p:nvPicPr>
          <p:cNvPr id="18" name="图形 17">
            <a:extLst>
              <a:ext uri="{FF2B5EF4-FFF2-40B4-BE49-F238E27FC236}">
                <a16:creationId xmlns:a16="http://schemas.microsoft.com/office/drawing/2014/main" id="{6A354881-F694-4238-A27A-550DAF83DBE7}"/>
              </a:ext>
            </a:extLst>
          </p:cNvPr>
          <p:cNvPicPr>
            <a:picLocks noChangeAspect="1"/>
          </p:cNvPicPr>
          <p:nvPr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 rot="10800000">
            <a:off x="3831950" y="-4764"/>
            <a:ext cx="3531502" cy="508975"/>
          </a:xfrm>
          <a:prstGeom prst="rect">
            <a:avLst/>
          </a:prstGeom>
        </p:spPr>
      </p:pic>
      <p:pic>
        <p:nvPicPr>
          <p:cNvPr id="19" name="图形 18">
            <a:extLst>
              <a:ext uri="{FF2B5EF4-FFF2-40B4-BE49-F238E27FC236}">
                <a16:creationId xmlns:a16="http://schemas.microsoft.com/office/drawing/2014/main" id="{F4404420-B9F3-4589-9379-4DFB38EF98BD}"/>
              </a:ext>
            </a:extLst>
          </p:cNvPr>
          <p:cNvPicPr>
            <a:picLocks noChangeAspect="1"/>
          </p:cNvPicPr>
          <p:nvPr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 rot="6630434">
            <a:off x="608600" y="3790619"/>
            <a:ext cx="762000" cy="1066800"/>
          </a:xfrm>
          <a:prstGeom prst="rect">
            <a:avLst/>
          </a:prstGeom>
        </p:spPr>
      </p:pic>
      <p:pic>
        <p:nvPicPr>
          <p:cNvPr id="21" name="图形 20">
            <a:extLst>
              <a:ext uri="{FF2B5EF4-FFF2-40B4-BE49-F238E27FC236}">
                <a16:creationId xmlns:a16="http://schemas.microsoft.com/office/drawing/2014/main" id="{5B4876BF-A4B2-4C50-B8EB-44BBE3CEE3EE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0800000">
            <a:off x="4939957" y="5567161"/>
            <a:ext cx="2221333" cy="160473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178A4968-F99C-444F-8D33-81D42965F9B3}"/>
              </a:ext>
            </a:extLst>
          </p:cNvPr>
          <p:cNvPicPr>
            <a:picLocks noChangeAspect="1"/>
          </p:cNvPicPr>
          <p:nvPr/>
        </p:nvPicPr>
        <p:blipFill>
          <a:blip r:embed="rId3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9422" y="1578593"/>
            <a:ext cx="4097428" cy="4646449"/>
          </a:xfrm>
          <a:prstGeom prst="rect">
            <a:avLst/>
          </a:prstGeom>
        </p:spPr>
      </p:pic>
      <p:sp>
        <p:nvSpPr>
          <p:cNvPr id="28" name="PA-矩形 12">
            <a:extLst>
              <a:ext uri="{FF2B5EF4-FFF2-40B4-BE49-F238E27FC236}">
                <a16:creationId xmlns:a16="http://schemas.microsoft.com/office/drawing/2014/main" id="{F6D84A21-2863-4E41-9755-1651B20E098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114680" y="2989580"/>
            <a:ext cx="4174218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78752CE8-0287-4E85-A47D-7BBF657A2A6B}"/>
              </a:ext>
            </a:extLst>
          </p:cNvPr>
          <p:cNvSpPr/>
          <p:nvPr/>
        </p:nvSpPr>
        <p:spPr>
          <a:xfrm>
            <a:off x="6182358" y="3723888"/>
            <a:ext cx="4391933" cy="802207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3000"/>
              </a:lnSpc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PA-矩形 12">
            <a:extLst>
              <a:ext uri="{FF2B5EF4-FFF2-40B4-BE49-F238E27FC236}">
                <a16:creationId xmlns:a16="http://schemas.microsoft.com/office/drawing/2014/main" id="{6B7FC7E4-0835-4EE7-A247-F8EE33113DA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129193" y="2109467"/>
            <a:ext cx="3310818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cs typeface="+mn-ea"/>
                <a:sym typeface="+mn-lt"/>
              </a:rPr>
              <a:t>PART </a:t>
            </a:r>
            <a:r>
              <a:rPr lang="en-US" altLang="zh-CN" sz="4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TWO</a:t>
            </a:r>
            <a:endParaRPr lang="zh-CN" altLang="en-US" sz="44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7065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arp dir="in"/>
      </p:transition>
    </mc:Choice>
    <mc:Fallback xmlns="" xmlns:a16="http://schemas.microsoft.com/office/drawing/2014/main" xmlns:a14="http://schemas.microsoft.com/office/drawing/2010/main" xmlns:asvg="http://schemas.microsoft.com/office/drawing/2016/SVG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5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75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25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3">
            <a:extLst>
              <a:ext uri="{FF2B5EF4-FFF2-40B4-BE49-F238E27FC236}">
                <a16:creationId xmlns:a16="http://schemas.microsoft.com/office/drawing/2014/main" id="{F9A8EB5F-A66A-4247-AA9F-9B2FD5E4FDE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4764"/>
            <a:ext cx="12191999" cy="6862764"/>
          </a:xfrm>
          <a:prstGeom prst="rect">
            <a:avLst/>
          </a:prstGeom>
        </p:spPr>
      </p:pic>
      <p:pic>
        <p:nvPicPr>
          <p:cNvPr id="16" name="图形 15">
            <a:extLst>
              <a:ext uri="{FF2B5EF4-FFF2-40B4-BE49-F238E27FC236}">
                <a16:creationId xmlns:a16="http://schemas.microsoft.com/office/drawing/2014/main" id="{D4EF6862-614E-44B4-AC16-C7482FF0F8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2575" y="470371"/>
            <a:ext cx="11476323" cy="5967217"/>
          </a:xfrm>
          <a:prstGeom prst="rect">
            <a:avLst/>
          </a:prstGeom>
          <a:effectLst>
            <a:outerShdw blurRad="165100" sx="102000" sy="102000" algn="ctr" rotWithShape="0">
              <a:prstClr val="black">
                <a:alpha val="28000"/>
              </a:prstClr>
            </a:outerShdw>
          </a:effectLst>
        </p:spPr>
      </p:pic>
      <p:pic>
        <p:nvPicPr>
          <p:cNvPr id="5" name="图形 4">
            <a:extLst>
              <a:ext uri="{FF2B5EF4-FFF2-40B4-BE49-F238E27FC236}">
                <a16:creationId xmlns:a16="http://schemas.microsoft.com/office/drawing/2014/main" id="{3E62DD71-D777-49CB-96BE-E248C954748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741364">
            <a:off x="10891095" y="4386584"/>
            <a:ext cx="526548" cy="737167"/>
          </a:xfrm>
          <a:prstGeom prst="rect">
            <a:avLst/>
          </a:prstGeom>
        </p:spPr>
      </p:pic>
      <p:pic>
        <p:nvPicPr>
          <p:cNvPr id="6" name="图形 5">
            <a:extLst>
              <a:ext uri="{FF2B5EF4-FFF2-40B4-BE49-F238E27FC236}">
                <a16:creationId xmlns:a16="http://schemas.microsoft.com/office/drawing/2014/main" id="{28D19174-B098-4F74-83EA-BC7F130E3DC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676843" y="5065142"/>
            <a:ext cx="1645369" cy="1841073"/>
          </a:xfrm>
          <a:prstGeom prst="rect">
            <a:avLst/>
          </a:prstGeom>
        </p:spPr>
      </p:pic>
      <p:pic>
        <p:nvPicPr>
          <p:cNvPr id="8" name="图形 7">
            <a:extLst>
              <a:ext uri="{FF2B5EF4-FFF2-40B4-BE49-F238E27FC236}">
                <a16:creationId xmlns:a16="http://schemas.microsoft.com/office/drawing/2014/main" id="{96D29189-2B6D-4B73-BAF6-570B4908A0ED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729830" y="-259701"/>
            <a:ext cx="3059347" cy="2210133"/>
          </a:xfrm>
          <a:prstGeom prst="rect">
            <a:avLst/>
          </a:prstGeom>
        </p:spPr>
      </p:pic>
      <p:pic>
        <p:nvPicPr>
          <p:cNvPr id="10" name="图形 9">
            <a:extLst>
              <a:ext uri="{FF2B5EF4-FFF2-40B4-BE49-F238E27FC236}">
                <a16:creationId xmlns:a16="http://schemas.microsoft.com/office/drawing/2014/main" id="{EC91A3A7-EBB1-437D-8DC2-C14D84F1D4BB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414145" y="5821226"/>
            <a:ext cx="2290114" cy="1133204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:a16="http://schemas.microsoft.com/office/drawing/2014/main" id="{18D81AD2-DF59-404D-B47C-7A5295F7E258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985172" y="6575375"/>
            <a:ext cx="2279656" cy="328554"/>
          </a:xfrm>
          <a:prstGeom prst="rect">
            <a:avLst/>
          </a:prstGeom>
        </p:spPr>
      </p:pic>
      <p:pic>
        <p:nvPicPr>
          <p:cNvPr id="12" name="图形 11">
            <a:extLst>
              <a:ext uri="{FF2B5EF4-FFF2-40B4-BE49-F238E27FC236}">
                <a16:creationId xmlns:a16="http://schemas.microsoft.com/office/drawing/2014/main" id="{FE851238-3F57-4602-80D3-6741F8AAB115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10800000">
            <a:off x="11782807" y="1199405"/>
            <a:ext cx="335710" cy="335710"/>
          </a:xfrm>
          <a:prstGeom prst="rect">
            <a:avLst/>
          </a:prstGeom>
        </p:spPr>
      </p:pic>
      <p:pic>
        <p:nvPicPr>
          <p:cNvPr id="13" name="图形 12">
            <a:extLst>
              <a:ext uri="{FF2B5EF4-FFF2-40B4-BE49-F238E27FC236}">
                <a16:creationId xmlns:a16="http://schemas.microsoft.com/office/drawing/2014/main" id="{A81619FC-DFA6-4B52-B46F-EBBFCDF04097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10800000">
            <a:off x="10439400" y="-755905"/>
            <a:ext cx="2248007" cy="2706338"/>
          </a:xfrm>
          <a:prstGeom prst="rect">
            <a:avLst/>
          </a:prstGeom>
        </p:spPr>
      </p:pic>
      <p:sp>
        <p:nvSpPr>
          <p:cNvPr id="14" name="PA-矩形 12">
            <a:extLst>
              <a:ext uri="{FF2B5EF4-FFF2-40B4-BE49-F238E27FC236}">
                <a16:creationId xmlns:a16="http://schemas.microsoft.com/office/drawing/2014/main" id="{9C14CE49-9550-426F-A0FC-02FFF44594D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117601" y="894605"/>
            <a:ext cx="4654920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cs typeface="+mn-ea"/>
                <a:sym typeface="+mn-lt"/>
              </a:rPr>
              <a:t>02 Add title text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6C2582B0-BC98-42F4-BB13-9D3EEEAF7406}"/>
              </a:ext>
            </a:extLst>
          </p:cNvPr>
          <p:cNvSpPr txBox="1"/>
          <p:nvPr/>
        </p:nvSpPr>
        <p:spPr>
          <a:xfrm>
            <a:off x="682744" y="5014234"/>
            <a:ext cx="2626649" cy="577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565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200" b="0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DBB4311A-D2AC-450A-893C-3896C846BEE6}"/>
              </a:ext>
            </a:extLst>
          </p:cNvPr>
          <p:cNvSpPr txBox="1"/>
          <p:nvPr/>
        </p:nvSpPr>
        <p:spPr>
          <a:xfrm>
            <a:off x="3080248" y="2715534"/>
            <a:ext cx="2626649" cy="577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565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200" b="0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B989A4B1-310E-47AC-A070-A93C99B4CCB4}"/>
              </a:ext>
            </a:extLst>
          </p:cNvPr>
          <p:cNvSpPr txBox="1"/>
          <p:nvPr/>
        </p:nvSpPr>
        <p:spPr>
          <a:xfrm>
            <a:off x="5635656" y="4093801"/>
            <a:ext cx="2626649" cy="577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565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200" b="0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62F2B5A1-176E-4B6A-A123-05C19F389928}"/>
              </a:ext>
            </a:extLst>
          </p:cNvPr>
          <p:cNvSpPr txBox="1"/>
          <p:nvPr/>
        </p:nvSpPr>
        <p:spPr>
          <a:xfrm>
            <a:off x="8594748" y="2574305"/>
            <a:ext cx="2626649" cy="577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565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200" b="0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7" name="任意多边形: 形状 66">
            <a:extLst>
              <a:ext uri="{FF2B5EF4-FFF2-40B4-BE49-F238E27FC236}">
                <a16:creationId xmlns:a16="http://schemas.microsoft.com/office/drawing/2014/main" id="{EFE9C78A-9BA9-496E-83DD-9E8824C2811C}"/>
              </a:ext>
            </a:extLst>
          </p:cNvPr>
          <p:cNvSpPr/>
          <p:nvPr/>
        </p:nvSpPr>
        <p:spPr>
          <a:xfrm>
            <a:off x="1863359" y="2083014"/>
            <a:ext cx="2066338" cy="2413000"/>
          </a:xfrm>
          <a:custGeom>
            <a:avLst/>
            <a:gdLst>
              <a:gd name="connsiteX0" fmla="*/ 47038 w 2066338"/>
              <a:gd name="connsiteY0" fmla="*/ 2413000 h 2413000"/>
              <a:gd name="connsiteX1" fmla="*/ 262938 w 2066338"/>
              <a:gd name="connsiteY1" fmla="*/ 787400 h 2413000"/>
              <a:gd name="connsiteX2" fmla="*/ 2066338 w 2066338"/>
              <a:gd name="connsiteY2" fmla="*/ 0 h 241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66338" h="2413000">
                <a:moveTo>
                  <a:pt x="47038" y="2413000"/>
                </a:moveTo>
                <a:cubicBezTo>
                  <a:pt x="-13287" y="1801283"/>
                  <a:pt x="-73612" y="1189567"/>
                  <a:pt x="262938" y="787400"/>
                </a:cubicBezTo>
                <a:cubicBezTo>
                  <a:pt x="599488" y="385233"/>
                  <a:pt x="1332913" y="192616"/>
                  <a:pt x="2066338" y="0"/>
                </a:cubicBezTo>
              </a:path>
            </a:pathLst>
          </a:custGeom>
          <a:noFill/>
          <a:ln w="28575">
            <a:solidFill>
              <a:srgbClr val="BB6FA8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8" name="任意多边形: 形状 67">
            <a:extLst>
              <a:ext uri="{FF2B5EF4-FFF2-40B4-BE49-F238E27FC236}">
                <a16:creationId xmlns:a16="http://schemas.microsoft.com/office/drawing/2014/main" id="{92CDCCB2-8386-4967-BF6C-7E450EC42197}"/>
              </a:ext>
            </a:extLst>
          </p:cNvPr>
          <p:cNvSpPr/>
          <p:nvPr/>
        </p:nvSpPr>
        <p:spPr>
          <a:xfrm>
            <a:off x="4653597" y="2341990"/>
            <a:ext cx="2161960" cy="838756"/>
          </a:xfrm>
          <a:custGeom>
            <a:avLst/>
            <a:gdLst>
              <a:gd name="connsiteX0" fmla="*/ 0 w 2781300"/>
              <a:gd name="connsiteY0" fmla="*/ 45824 h 1620624"/>
              <a:gd name="connsiteX1" fmla="*/ 1371600 w 2781300"/>
              <a:gd name="connsiteY1" fmla="*/ 198224 h 1620624"/>
              <a:gd name="connsiteX2" fmla="*/ 2781300 w 2781300"/>
              <a:gd name="connsiteY2" fmla="*/ 1620624 h 1620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81300" h="1620624">
                <a:moveTo>
                  <a:pt x="0" y="45824"/>
                </a:moveTo>
                <a:cubicBezTo>
                  <a:pt x="454025" y="-9210"/>
                  <a:pt x="908050" y="-64243"/>
                  <a:pt x="1371600" y="198224"/>
                </a:cubicBezTo>
                <a:cubicBezTo>
                  <a:pt x="1835150" y="460691"/>
                  <a:pt x="2308225" y="1040657"/>
                  <a:pt x="2781300" y="1620624"/>
                </a:cubicBezTo>
              </a:path>
            </a:pathLst>
          </a:custGeom>
          <a:noFill/>
          <a:ln w="28575">
            <a:solidFill>
              <a:srgbClr val="BB6FA8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9" name="任意多边形: 形状 68">
            <a:extLst>
              <a:ext uri="{FF2B5EF4-FFF2-40B4-BE49-F238E27FC236}">
                <a16:creationId xmlns:a16="http://schemas.microsoft.com/office/drawing/2014/main" id="{788C3ADE-561A-493E-8A1F-FF4A59CFB234}"/>
              </a:ext>
            </a:extLst>
          </p:cNvPr>
          <p:cNvSpPr/>
          <p:nvPr/>
        </p:nvSpPr>
        <p:spPr>
          <a:xfrm>
            <a:off x="7263287" y="1825562"/>
            <a:ext cx="2218155" cy="1669338"/>
          </a:xfrm>
          <a:custGeom>
            <a:avLst/>
            <a:gdLst>
              <a:gd name="connsiteX0" fmla="*/ 0 w 2159000"/>
              <a:gd name="connsiteY0" fmla="*/ 2451100 h 2451100"/>
              <a:gd name="connsiteX1" fmla="*/ 838200 w 2159000"/>
              <a:gd name="connsiteY1" fmla="*/ 2019300 h 2451100"/>
              <a:gd name="connsiteX2" fmla="*/ 381000 w 2159000"/>
              <a:gd name="connsiteY2" fmla="*/ 1003300 h 2451100"/>
              <a:gd name="connsiteX3" fmla="*/ 2159000 w 2159000"/>
              <a:gd name="connsiteY3" fmla="*/ 0 h 2451100"/>
              <a:gd name="connsiteX0-1" fmla="*/ 0 w 2159000"/>
              <a:gd name="connsiteY0-2" fmla="*/ 2451100 h 2451100"/>
              <a:gd name="connsiteX1-3" fmla="*/ 838200 w 2159000"/>
              <a:gd name="connsiteY1-4" fmla="*/ 2019300 h 2451100"/>
              <a:gd name="connsiteX2-5" fmla="*/ 870065 w 2159000"/>
              <a:gd name="connsiteY2-6" fmla="*/ 744823 h 2451100"/>
              <a:gd name="connsiteX3-7" fmla="*/ 2159000 w 2159000"/>
              <a:gd name="connsiteY3-8" fmla="*/ 0 h 2451100"/>
              <a:gd name="connsiteX0-9" fmla="*/ 0 w 1738177"/>
              <a:gd name="connsiteY0-10" fmla="*/ 1916915 h 1916915"/>
              <a:gd name="connsiteX1-11" fmla="*/ 838200 w 1738177"/>
              <a:gd name="connsiteY1-12" fmla="*/ 1485115 h 1916915"/>
              <a:gd name="connsiteX2-13" fmla="*/ 870065 w 1738177"/>
              <a:gd name="connsiteY2-14" fmla="*/ 210638 h 1916915"/>
              <a:gd name="connsiteX3-15" fmla="*/ 1738177 w 1738177"/>
              <a:gd name="connsiteY3-16" fmla="*/ 0 h 1916915"/>
              <a:gd name="connsiteX0-17" fmla="*/ 0 w 1738177"/>
              <a:gd name="connsiteY0-18" fmla="*/ 1981886 h 1981886"/>
              <a:gd name="connsiteX1-19" fmla="*/ 838200 w 1738177"/>
              <a:gd name="connsiteY1-20" fmla="*/ 1550086 h 1981886"/>
              <a:gd name="connsiteX2-21" fmla="*/ 870065 w 1738177"/>
              <a:gd name="connsiteY2-22" fmla="*/ 275609 h 1981886"/>
              <a:gd name="connsiteX3-23" fmla="*/ 1738177 w 1738177"/>
              <a:gd name="connsiteY3-24" fmla="*/ 64971 h 198188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738177" h="1981886">
                <a:moveTo>
                  <a:pt x="0" y="1981886"/>
                </a:moveTo>
                <a:cubicBezTo>
                  <a:pt x="387350" y="1886636"/>
                  <a:pt x="693189" y="1834466"/>
                  <a:pt x="838200" y="1550086"/>
                </a:cubicBezTo>
                <a:cubicBezTo>
                  <a:pt x="983211" y="1265706"/>
                  <a:pt x="649932" y="612159"/>
                  <a:pt x="870065" y="275609"/>
                </a:cubicBezTo>
                <a:cubicBezTo>
                  <a:pt x="1090198" y="-60941"/>
                  <a:pt x="1038858" y="-32448"/>
                  <a:pt x="1738177" y="64971"/>
                </a:cubicBezTo>
              </a:path>
            </a:pathLst>
          </a:custGeom>
          <a:noFill/>
          <a:ln w="28575">
            <a:solidFill>
              <a:srgbClr val="BB6FA8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82152DE-CACF-4265-BCAE-1073434B686B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3685" y="4021509"/>
            <a:ext cx="1259347" cy="94451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E42DCCCD-C35A-4D03-B615-AABC0C8ED468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8308" y="1832875"/>
            <a:ext cx="1259347" cy="94451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9F9BE1A3-CA8A-4D5D-A138-0D1F21D26DCB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0110" y="2895263"/>
            <a:ext cx="1259347" cy="94451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66E154F0-B1B3-415F-AEA8-72B136C91F08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6571" y="1515652"/>
            <a:ext cx="1259347" cy="94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79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 xmlns:a16="http://schemas.microsoft.com/office/drawing/2014/main" xmlns:a14="http://schemas.microsoft.com/office/drawing/2010/main" xmlns:asvg="http://schemas.microsoft.com/office/drawing/2016/SVG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75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25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750"/>
                            </p:stCondLst>
                            <p:childTnLst>
                              <p:par>
                                <p:cTn id="6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3" grpId="0"/>
      <p:bldP spid="64" grpId="0"/>
      <p:bldP spid="65" grpId="0"/>
      <p:bldP spid="66" grpId="0"/>
      <p:bldP spid="67" grpId="0" animBg="1"/>
      <p:bldP spid="68" grpId="0" animBg="1"/>
      <p:bldP spid="6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我的青春梦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bg4cqu5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1203</Words>
  <Application>Microsoft Office PowerPoint</Application>
  <PresentationFormat>宽屏</PresentationFormat>
  <Paragraphs>185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1" baseType="lpstr">
      <vt:lpstr>等线</vt:lpstr>
      <vt:lpstr>微软雅黑</vt:lpstr>
      <vt:lpstr>Arial</vt:lpstr>
      <vt:lpstr>Arial Rounded MT Bold</vt:lpstr>
      <vt:lpstr>Calibri</vt:lpstr>
      <vt:lpstr>www.freeppt7.com</vt:lpstr>
      <vt:lpstr>www.jpppt.com</vt:lpstr>
      <vt:lpstr>FREE PPT TEMPLATES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Thanks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我的青春梦</dc:title>
  <dc:creator>第一PPT</dc:creator>
  <cp:keywords>www.1ppt.com</cp:keywords>
  <dc:description>www.1ppt.com</dc:description>
  <cp:lastModifiedBy>之灵</cp:lastModifiedBy>
  <cp:revision>40</cp:revision>
  <dcterms:created xsi:type="dcterms:W3CDTF">2019-04-10T01:31:29Z</dcterms:created>
  <dcterms:modified xsi:type="dcterms:W3CDTF">2022-10-06T02:23:43Z</dcterms:modified>
</cp:coreProperties>
</file>