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62" r:id="rId3"/>
  </p:sldMasterIdLst>
  <p:notesMasterIdLst>
    <p:notesMasterId r:id="rId30"/>
  </p:notesMasterIdLst>
  <p:handoutMasterIdLst>
    <p:handoutMasterId r:id="rId31"/>
  </p:handoutMasterIdLst>
  <p:sldIdLst>
    <p:sldId id="260" r:id="rId4"/>
    <p:sldId id="261" r:id="rId5"/>
    <p:sldId id="262" r:id="rId6"/>
    <p:sldId id="263" r:id="rId7"/>
    <p:sldId id="264" r:id="rId8"/>
    <p:sldId id="285" r:id="rId9"/>
    <p:sldId id="265" r:id="rId10"/>
    <p:sldId id="266" r:id="rId11"/>
    <p:sldId id="267" r:id="rId12"/>
    <p:sldId id="272" r:id="rId13"/>
    <p:sldId id="268" r:id="rId14"/>
    <p:sldId id="269" r:id="rId15"/>
    <p:sldId id="270" r:id="rId16"/>
    <p:sldId id="273" r:id="rId17"/>
    <p:sldId id="271" r:id="rId18"/>
    <p:sldId id="274" r:id="rId19"/>
    <p:sldId id="275" r:id="rId20"/>
    <p:sldId id="277" r:id="rId21"/>
    <p:sldId id="276" r:id="rId22"/>
    <p:sldId id="282" r:id="rId23"/>
    <p:sldId id="283" r:id="rId24"/>
    <p:sldId id="308" r:id="rId25"/>
    <p:sldId id="316" r:id="rId26"/>
    <p:sldId id="315" r:id="rId27"/>
    <p:sldId id="307" r:id="rId28"/>
    <p:sldId id="284"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7256">
          <p15:clr>
            <a:srgbClr val="A4A3A4"/>
          </p15:clr>
        </p15:guide>
        <p15:guide id="3" orient="horz" pos="569">
          <p15:clr>
            <a:srgbClr val="A4A3A4"/>
          </p15:clr>
        </p15:guide>
        <p15:guide id="4" orient="horz" pos="754">
          <p15:clr>
            <a:srgbClr val="A4A3A4"/>
          </p15:clr>
        </p15:guide>
        <p15:guide id="5" orient="horz" pos="822" userDrawn="1">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5AC"/>
    <a:srgbClr val="6568FD"/>
    <a:srgbClr val="D1D1D1"/>
    <a:srgbClr val="E6E6E6"/>
    <a:srgbClr val="B445B3"/>
    <a:srgbClr val="202DC6"/>
    <a:srgbClr val="756FE9"/>
    <a:srgbClr val="5500C1"/>
    <a:srgbClr val="309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3" autoAdjust="0"/>
    <p:restoredTop sz="96529" autoAdjust="0"/>
  </p:normalViewPr>
  <p:slideViewPr>
    <p:cSldViewPr snapToGrid="0" showGuides="1">
      <p:cViewPr varScale="1">
        <p:scale>
          <a:sx n="73" d="100"/>
          <a:sy n="73" d="100"/>
        </p:scale>
        <p:origin x="372" y="54"/>
      </p:cViewPr>
      <p:guideLst>
        <p:guide pos="3840"/>
        <p:guide pos="7256"/>
        <p:guide orient="horz" pos="569"/>
        <p:guide orient="horz" pos="754"/>
        <p:guide orient="horz" pos="822"/>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areaChart>
        <c:grouping val="standard"/>
        <c:varyColors val="0"/>
        <c:ser>
          <c:idx val="0"/>
          <c:order val="0"/>
          <c:tx>
            <c:strRef>
              <c:f>Sheet1!$B$1</c:f>
              <c:strCache>
                <c:ptCount val="1"/>
                <c:pt idx="0">
                  <c:v>Category A</c:v>
                </c:pt>
              </c:strCache>
            </c:strRef>
          </c:tx>
          <c:spPr>
            <a:gradFill flip="none" rotWithShape="1">
              <a:gsLst>
                <a:gs pos="4000">
                  <a:schemeClr val="bg1">
                    <a:alpha val="0"/>
                  </a:schemeClr>
                </a:gs>
                <a:gs pos="100000">
                  <a:schemeClr val="bg1">
                    <a:alpha val="70000"/>
                  </a:schemeClr>
                </a:gs>
              </a:gsLst>
              <a:lin ang="13500000" scaled="1"/>
              <a:tileRect/>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Sheet1!$B$2:$B$30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extLst>
            <c:ext xmlns:c16="http://schemas.microsoft.com/office/drawing/2014/chart" uri="{C3380CC4-5D6E-409C-BE32-E72D297353CC}">
              <c16:uniqueId val="{00000000-8CD1-48F9-850F-3DFC192BA8AA}"/>
            </c:ext>
          </c:extLst>
        </c:ser>
        <c:ser>
          <c:idx val="3"/>
          <c:order val="3"/>
          <c:tx>
            <c:strRef>
              <c:f>Sheet1!$E$1</c:f>
              <c:strCache>
                <c:ptCount val="1"/>
                <c:pt idx="0">
                  <c:v>Category B Fill</c:v>
                </c:pt>
              </c:strCache>
            </c:strRef>
          </c:tx>
          <c:spPr>
            <a:gradFill flip="none" rotWithShape="1">
              <a:gsLst>
                <a:gs pos="4000">
                  <a:schemeClr val="bg1">
                    <a:alpha val="0"/>
                  </a:schemeClr>
                </a:gs>
                <a:gs pos="100000">
                  <a:schemeClr val="bg1">
                    <a:alpha val="70000"/>
                  </a:schemeClr>
                </a:gs>
              </a:gsLst>
              <a:lin ang="13500000" scaled="1"/>
              <a:tileRect/>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Sheet1!$E$2:$E$30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extLst>
            <c:ext xmlns:c16="http://schemas.microsoft.com/office/drawing/2014/chart" uri="{C3380CC4-5D6E-409C-BE32-E72D297353CC}">
              <c16:uniqueId val="{00000001-8CD1-48F9-850F-3DFC192BA8AA}"/>
            </c:ext>
          </c:extLst>
        </c:ser>
        <c:dLbls>
          <c:showLegendKey val="0"/>
          <c:showVal val="0"/>
          <c:showCatName val="0"/>
          <c:showSerName val="0"/>
          <c:showPercent val="0"/>
          <c:showBubbleSize val="0"/>
        </c:dLbls>
        <c:axId val="47604672"/>
        <c:axId val="47605216"/>
      </c:areaChart>
      <c:lineChart>
        <c:grouping val="standard"/>
        <c:varyColors val="0"/>
        <c:ser>
          <c:idx val="1"/>
          <c:order val="1"/>
          <c:tx>
            <c:strRef>
              <c:f>Sheet1!$C$1</c:f>
              <c:strCache>
                <c:ptCount val="1"/>
                <c:pt idx="0">
                  <c:v>Category A Fill</c:v>
                </c:pt>
              </c:strCache>
            </c:strRef>
          </c:tx>
          <c:spPr>
            <a:ln w="6350">
              <a:solidFill>
                <a:schemeClr val="accent2"/>
              </a:solidFill>
            </a:ln>
          </c:spPr>
          <c:marker>
            <c:symbol val="circle"/>
            <c:size val="5"/>
            <c:spPr>
              <a:solidFill>
                <a:schemeClr val="accent2"/>
              </a:solidFill>
              <a:ln w="3175">
                <a:noFill/>
              </a:ln>
            </c:spPr>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Sheet1!$C$2:$C$30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mooth val="0"/>
          <c:extLst>
            <c:ext xmlns:c16="http://schemas.microsoft.com/office/drawing/2014/chart" uri="{C3380CC4-5D6E-409C-BE32-E72D297353CC}">
              <c16:uniqueId val="{00000002-8CD1-48F9-850F-3DFC192BA8AA}"/>
            </c:ext>
          </c:extLst>
        </c:ser>
        <c:ser>
          <c:idx val="2"/>
          <c:order val="2"/>
          <c:tx>
            <c:strRef>
              <c:f>Sheet1!$D$1</c:f>
              <c:strCache>
                <c:ptCount val="1"/>
                <c:pt idx="0">
                  <c:v>Category B</c:v>
                </c:pt>
              </c:strCache>
            </c:strRef>
          </c:tx>
          <c:spPr>
            <a:ln w="6350">
              <a:solidFill>
                <a:schemeClr val="accent1"/>
              </a:solidFill>
            </a:ln>
          </c:spPr>
          <c:marker>
            <c:symbol val="circle"/>
            <c:size val="4"/>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Sheet1!$D$2:$D$30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mooth val="0"/>
          <c:extLst>
            <c:ext xmlns:c16="http://schemas.microsoft.com/office/drawing/2014/chart" uri="{C3380CC4-5D6E-409C-BE32-E72D297353CC}">
              <c16:uniqueId val="{00000003-8CD1-48F9-850F-3DFC192BA8AA}"/>
            </c:ext>
          </c:extLst>
        </c:ser>
        <c:dLbls>
          <c:showLegendKey val="0"/>
          <c:showVal val="0"/>
          <c:showCatName val="0"/>
          <c:showSerName val="0"/>
          <c:showPercent val="0"/>
          <c:showBubbleSize val="0"/>
        </c:dLbls>
        <c:marker val="1"/>
        <c:smooth val="0"/>
        <c:axId val="47604672"/>
        <c:axId val="47605216"/>
      </c:lineChart>
      <c:dateAx>
        <c:axId val="47604672"/>
        <c:scaling>
          <c:orientation val="minMax"/>
        </c:scaling>
        <c:delete val="1"/>
        <c:axPos val="b"/>
        <c:numFmt formatCode="m/d/yyyy" sourceLinked="1"/>
        <c:majorTickMark val="none"/>
        <c:minorTickMark val="none"/>
        <c:tickLblPos val="nextTo"/>
        <c:crossAx val="47605216"/>
        <c:crosses val="autoZero"/>
        <c:auto val="1"/>
        <c:lblOffset val="100"/>
        <c:baseTimeUnit val="days"/>
        <c:majorUnit val="7"/>
        <c:majorTimeUnit val="days"/>
      </c:dateAx>
      <c:valAx>
        <c:axId val="47605216"/>
        <c:scaling>
          <c:orientation val="minMax"/>
          <c:max val="160"/>
        </c:scaling>
        <c:delete val="1"/>
        <c:axPos val="l"/>
        <c:numFmt formatCode="General" sourceLinked="1"/>
        <c:majorTickMark val="none"/>
        <c:minorTickMark val="none"/>
        <c:tickLblPos val="nextTo"/>
        <c:crossAx val="47604672"/>
        <c:crosses val="autoZero"/>
        <c:crossBetween val="midCat"/>
        <c:majorUnit val="40"/>
      </c:valAx>
      <c:spPr>
        <a:noFill/>
        <a:ln>
          <a:noFill/>
        </a:ln>
      </c:spPr>
    </c:plotArea>
    <c:plotVisOnly val="1"/>
    <c:dispBlanksAs val="zero"/>
    <c:showDLblsOverMax val="0"/>
  </c:chart>
  <c:txPr>
    <a:bodyPr/>
    <a:lstStyle/>
    <a:p>
      <a:pPr>
        <a:defRPr sz="1200">
          <a:solidFill>
            <a:schemeClr val="bg1"/>
          </a:solidFill>
          <a:latin typeface="+mn-lt"/>
          <a:ea typeface="+mn-ea"/>
          <a:cs typeface="+mn-ea"/>
          <a:sym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2022/10/7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197E-CD4E-431E-8C0A-ADE80F9BB168}" type="datetimeFigureOut">
              <a:rPr lang="zh-CN" altLang="en-US" smtClean="0"/>
              <a:t>2022/10/7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AA3BF-3147-4353-9F80-7AD95D7A41D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22</a:t>
            </a:fld>
            <a:endParaRPr lang="zh-CN" altLang="en-US"/>
          </a:p>
        </p:txBody>
      </p:sp>
    </p:spTree>
    <p:extLst>
      <p:ext uri="{BB962C8B-B14F-4D97-AF65-F5344CB8AC3E}">
        <p14:creationId xmlns:p14="http://schemas.microsoft.com/office/powerpoint/2010/main" val="48804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23</a:t>
            </a:fld>
            <a:endParaRPr lang="zh-CN" altLang="en-US"/>
          </a:p>
        </p:txBody>
      </p:sp>
    </p:spTree>
    <p:extLst>
      <p:ext uri="{BB962C8B-B14F-4D97-AF65-F5344CB8AC3E}">
        <p14:creationId xmlns:p14="http://schemas.microsoft.com/office/powerpoint/2010/main" val="1653467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0CB15-6780-4C5A-9336-998A64ED2A5C}" type="slidenum">
              <a:rPr lang="en-US" smtClean="0"/>
              <a:t>24</a:t>
            </a:fld>
            <a:endParaRPr lang="en-US"/>
          </a:p>
        </p:txBody>
      </p:sp>
    </p:spTree>
    <p:extLst>
      <p:ext uri="{BB962C8B-B14F-4D97-AF65-F5344CB8AC3E}">
        <p14:creationId xmlns:p14="http://schemas.microsoft.com/office/powerpoint/2010/main" val="1156318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25</a:t>
            </a:fld>
            <a:endParaRPr lang="zh-CN" altLang="en-US"/>
          </a:p>
        </p:txBody>
      </p:sp>
    </p:spTree>
    <p:extLst>
      <p:ext uri="{BB962C8B-B14F-4D97-AF65-F5344CB8AC3E}">
        <p14:creationId xmlns:p14="http://schemas.microsoft.com/office/powerpoint/2010/main" val="4068622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26</a:t>
            </a:fld>
            <a:endParaRPr lang="zh-CN" altLang="en-US"/>
          </a:p>
        </p:txBody>
      </p:sp>
    </p:spTree>
    <p:extLst>
      <p:ext uri="{BB962C8B-B14F-4D97-AF65-F5344CB8AC3E}">
        <p14:creationId xmlns:p14="http://schemas.microsoft.com/office/powerpoint/2010/main" val="4641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6</a:t>
            </a:fld>
            <a:endParaRPr lang="zh-CN" altLang="en-US"/>
          </a:p>
        </p:txBody>
      </p:sp>
    </p:spTree>
    <p:extLst>
      <p:ext uri="{BB962C8B-B14F-4D97-AF65-F5344CB8AC3E}">
        <p14:creationId xmlns:p14="http://schemas.microsoft.com/office/powerpoint/2010/main" val="350042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1AA3BF-3147-4353-9F80-7AD95D7A41D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536885"/>
      </p:ext>
    </p:extLst>
  </p:cSld>
  <p:clrMapOvr>
    <a:masterClrMapping/>
  </p:clrMapOvr>
  <p:transition spd="med">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674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66951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92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31556" y="-246795"/>
            <a:ext cx="5567619" cy="6061214"/>
          </a:xfrm>
          <a:prstGeom prst="rect">
            <a:avLst/>
          </a:prstGeom>
        </p:spPr>
      </p:pic>
      <p:pic>
        <p:nvPicPr>
          <p:cNvPr id="7"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7500720" y="3351234"/>
            <a:ext cx="6101314" cy="6642224"/>
          </a:xfrm>
          <a:prstGeom prst="rect">
            <a:avLst/>
          </a:prstGeom>
        </p:spPr>
      </p:pic>
      <p:sp>
        <p:nvSpPr>
          <p:cNvPr id="8" name="矩形 7"/>
          <p:cNvSpPr/>
          <p:nvPr userDrawn="1"/>
        </p:nvSpPr>
        <p:spPr>
          <a:xfrm>
            <a:off x="3067665" y="-3"/>
            <a:ext cx="6164826" cy="686801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
        <p:nvSpPr>
          <p:cNvPr id="11" name="TextBox 3">
            <a:extLst>
              <a:ext uri="{FF2B5EF4-FFF2-40B4-BE49-F238E27FC236}">
                <a16:creationId xmlns:a16="http://schemas.microsoft.com/office/drawing/2014/main" id="{25611837-F122-C583-D04A-DA64E40EEFF0}"/>
              </a:ext>
            </a:extLst>
          </p:cNvPr>
          <p:cNvSpPr txBox="1"/>
          <p:nvPr userDrawn="1"/>
        </p:nvSpPr>
        <p:spPr>
          <a:xfrm>
            <a:off x="14886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2479746188"/>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CA17948-9CE0-4BFE-957E-265919F4BEE0}" type="datetimeFigureOut">
              <a:rPr lang="zh-CN" altLang="en-US" smtClean="0"/>
              <a:t>2022/10/7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D21C6B1-946F-4737-9956-9B138C11159D}" type="slidenum">
              <a:rPr lang="zh-CN" altLang="en-US" smtClean="0"/>
              <a:t>‹#›</a:t>
            </a:fld>
            <a:endParaRPr lang="zh-CN" altLang="en-US"/>
          </a:p>
        </p:txBody>
      </p:sp>
    </p:spTree>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472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5" Type="http://schemas.openxmlformats.org/officeDocument/2006/relationships/image" Target="../media/image6.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2.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2.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4.png"/><Relationship Id="rId5" Type="http://schemas.openxmlformats.org/officeDocument/2006/relationships/tags" Target="../tags/tag14.xml"/><Relationship Id="rId10" Type="http://schemas.openxmlformats.org/officeDocument/2006/relationships/image" Target="../media/image3.png"/><Relationship Id="rId4" Type="http://schemas.openxmlformats.org/officeDocument/2006/relationships/tags" Target="../tags/tag13.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rot="16200000">
            <a:off x="7557870" y="1331934"/>
            <a:ext cx="6101314" cy="6642224"/>
          </a:xfrm>
          <a:prstGeom prst="rect">
            <a:avLst/>
          </a:prstGeom>
        </p:spPr>
      </p:pic>
      <p:sp>
        <p:nvSpPr>
          <p:cNvPr id="4" name="PA_矩形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custDataLst>
              <p:tags r:id="rId3"/>
            </p:custDataLst>
          </p:nvPr>
        </p:nvSpPr>
        <p:spPr>
          <a:xfrm>
            <a:off x="3067665" y="947803"/>
            <a:ext cx="6164826" cy="592020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cs typeface="+mn-ea"/>
              <a:sym typeface="+mn-lt"/>
            </a:endParaRPr>
          </a:p>
        </p:txBody>
      </p:sp>
      <p:pic>
        <p:nvPicPr>
          <p:cNvPr id="6" name="PA_图片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6200000">
            <a:off x="226532" y="-226533"/>
            <a:ext cx="5110421" cy="5563483"/>
          </a:xfrm>
          <a:prstGeom prst="rect">
            <a:avLst/>
          </a:prstGeom>
        </p:spPr>
      </p:pic>
      <p:grpSp>
        <p:nvGrpSpPr>
          <p:cNvPr id="10" name="PA_组合 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GrpSpPr/>
          <p:nvPr>
            <p:custDataLst>
              <p:tags r:id="rId5"/>
            </p:custDataLst>
          </p:nvPr>
        </p:nvGrpSpPr>
        <p:grpSpPr>
          <a:xfrm>
            <a:off x="1324295" y="2524634"/>
            <a:ext cx="9284231" cy="2930449"/>
            <a:chOff x="1242434" y="2229664"/>
            <a:chExt cx="5276003" cy="2930449"/>
          </a:xfrm>
          <a:effectLst>
            <a:outerShdw blurRad="368300" dist="215900" dir="5400000" algn="ctr" rotWithShape="0">
              <a:srgbClr val="000000">
                <a:alpha val="43137"/>
              </a:srgbClr>
            </a:outerShdw>
          </a:effectLst>
        </p:grpSpPr>
        <p:pic>
          <p:nvPicPr>
            <p:cNvPr id="5" name="图片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96429" y="2229664"/>
              <a:ext cx="4998261" cy="2930449"/>
            </a:xfrm>
            <a:prstGeom prst="rect">
              <a:avLst/>
            </a:prstGeom>
          </p:spPr>
        </p:pic>
        <p:sp>
          <p:nvSpPr>
            <p:cNvPr id="2" name="文本框 1"/>
            <p:cNvSpPr txBox="1"/>
            <p:nvPr/>
          </p:nvSpPr>
          <p:spPr>
            <a:xfrm>
              <a:off x="1242434" y="2589842"/>
              <a:ext cx="5276003" cy="1200329"/>
            </a:xfrm>
            <a:prstGeom prst="rect">
              <a:avLst/>
            </a:prstGeom>
            <a:noFill/>
          </p:spPr>
          <p:txBody>
            <a:bodyPr wrap="square" rtlCol="0">
              <a:spAutoFit/>
            </a:bodyPr>
            <a:lstStyle/>
            <a:p>
              <a:pPr algn="ctr"/>
              <a:r>
                <a:rPr lang="en-US" altLang="zh-CN" sz="7200" dirty="0">
                  <a:solidFill>
                    <a:schemeClr val="bg1"/>
                  </a:solidFill>
                  <a:latin typeface="Arial Rounded MT Bold" panose="020F0704030504030204" pitchFamily="34" charset="0"/>
                  <a:cs typeface="+mn-ea"/>
                  <a:sym typeface="+mn-lt"/>
                </a:rPr>
                <a:t>Your demo title</a:t>
              </a:r>
              <a:endParaRPr lang="zh-CN" altLang="en-US" sz="7200" dirty="0">
                <a:solidFill>
                  <a:schemeClr val="bg1"/>
                </a:solidFill>
                <a:latin typeface="Arial Rounded MT Bold" panose="020F0704030504030204" pitchFamily="34" charset="0"/>
                <a:cs typeface="+mn-ea"/>
                <a:sym typeface="+mn-lt"/>
              </a:endParaRPr>
            </a:p>
          </p:txBody>
        </p:sp>
      </p:grpSp>
      <p:pic>
        <p:nvPicPr>
          <p:cNvPr id="15" name="PA_图片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custDataLst>
              <p:tags r:id="rId6"/>
            </p:custDataLst>
          </p:nvPr>
        </p:nvPicPr>
        <p:blipFill>
          <a:blip r:embed="rId14" cstate="screen">
            <a:extLst>
              <a:ext uri="{28A0092B-C50C-407E-A947-70E740481C1C}">
                <a14:useLocalDpi xmlns:a14="http://schemas.microsoft.com/office/drawing/2010/main"/>
              </a:ext>
            </a:extLst>
          </a:blip>
          <a:srcRect/>
          <a:stretch>
            <a:fillRect/>
          </a:stretch>
        </p:blipFill>
        <p:spPr>
          <a:xfrm rot="4344095">
            <a:off x="8992745" y="1951390"/>
            <a:ext cx="1356101" cy="1898541"/>
          </a:xfrm>
          <a:custGeom>
            <a:avLst/>
            <a:gdLst>
              <a:gd name="connsiteX0" fmla="*/ 1474839 w 1474839"/>
              <a:gd name="connsiteY0" fmla="*/ 1415845 h 2064774"/>
              <a:gd name="connsiteX1" fmla="*/ 1179871 w 1474839"/>
              <a:gd name="connsiteY1" fmla="*/ 2064774 h 2064774"/>
              <a:gd name="connsiteX2" fmla="*/ 0 w 1474839"/>
              <a:gd name="connsiteY2" fmla="*/ 1651820 h 2064774"/>
              <a:gd name="connsiteX3" fmla="*/ 973394 w 1474839"/>
              <a:gd name="connsiteY3" fmla="*/ 0 h 2064774"/>
              <a:gd name="connsiteX4" fmla="*/ 973394 w 1474839"/>
              <a:gd name="connsiteY4" fmla="*/ 206478 h 2064774"/>
              <a:gd name="connsiteX5" fmla="*/ 1415846 w 1474839"/>
              <a:gd name="connsiteY5" fmla="*/ 294968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839" h="2064774">
                <a:moveTo>
                  <a:pt x="1474839" y="1415845"/>
                </a:moveTo>
                <a:lnTo>
                  <a:pt x="1179871" y="2064774"/>
                </a:lnTo>
                <a:lnTo>
                  <a:pt x="0" y="1651820"/>
                </a:lnTo>
                <a:lnTo>
                  <a:pt x="973394" y="0"/>
                </a:lnTo>
                <a:lnTo>
                  <a:pt x="973394" y="206478"/>
                </a:lnTo>
                <a:lnTo>
                  <a:pt x="1415846" y="294968"/>
                </a:lnTo>
                <a:close/>
              </a:path>
            </a:pathLst>
          </a:custGeom>
        </p:spPr>
      </p:pic>
      <p:sp>
        <p:nvSpPr>
          <p:cNvPr id="16" name="PA_矩形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4C0A2BB-49B5-44BE-A890-07D11A6D62C8}"/>
              </a:ext>
            </a:extLst>
          </p:cNvPr>
          <p:cNvSpPr/>
          <p:nvPr>
            <p:custDataLst>
              <p:tags r:id="rId7"/>
            </p:custDataLst>
          </p:nvPr>
        </p:nvSpPr>
        <p:spPr>
          <a:xfrm>
            <a:off x="2960715" y="4112701"/>
            <a:ext cx="6099452" cy="461217"/>
          </a:xfrm>
          <a:prstGeom prst="rect">
            <a:avLst/>
          </a:prstGeom>
        </p:spPr>
        <p:txBody>
          <a:bodyPr wrap="square">
            <a:spAutoFit/>
          </a:bodyPr>
          <a:lstStyle/>
          <a:p>
            <a:pPr algn="dist">
              <a:lnSpc>
                <a:spcPct val="120000"/>
              </a:lnSpc>
            </a:pPr>
            <a:r>
              <a:rPr lang="en-US" sz="2200" dirty="0">
                <a:solidFill>
                  <a:schemeClr val="bg1">
                    <a:lumMod val="95000"/>
                  </a:schemeClr>
                </a:solidFill>
                <a:cs typeface="+mn-ea"/>
                <a:sym typeface="+mn-lt"/>
              </a:rPr>
              <a:t>Insert the Subtitle of Your Presentation</a:t>
            </a:r>
          </a:p>
        </p:txBody>
      </p:sp>
      <p:sp>
        <p:nvSpPr>
          <p:cNvPr id="7"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3053DD3F-7F62-4CD0-B1C4-20B26D2E2BF3}"/>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grpSp>
        <p:nvGrpSpPr>
          <p:cNvPr id="3" name="组合 2">
            <a:extLst>
              <a:ext uri="{FF2B5EF4-FFF2-40B4-BE49-F238E27FC236}">
                <a16:creationId xmlns:a16="http://schemas.microsoft.com/office/drawing/2014/main" id="{F2703343-7364-ABEC-13DF-89C12BFC8805}"/>
              </a:ext>
            </a:extLst>
          </p:cNvPr>
          <p:cNvGrpSpPr/>
          <p:nvPr/>
        </p:nvGrpSpPr>
        <p:grpSpPr>
          <a:xfrm>
            <a:off x="4367814" y="4878413"/>
            <a:ext cx="3351867" cy="309829"/>
            <a:chOff x="4310298" y="4745227"/>
            <a:chExt cx="3351867" cy="309829"/>
          </a:xfrm>
        </p:grpSpPr>
        <p:grpSp>
          <p:nvGrpSpPr>
            <p:cNvPr id="8" name="组合 7">
              <a:extLst>
                <a:ext uri="{FF2B5EF4-FFF2-40B4-BE49-F238E27FC236}">
                  <a16:creationId xmlns:a16="http://schemas.microsoft.com/office/drawing/2014/main" id="{D1EB3586-4D27-D3C4-7CAD-5B3FAF48D7F6}"/>
                </a:ext>
              </a:extLst>
            </p:cNvPr>
            <p:cNvGrpSpPr/>
            <p:nvPr/>
          </p:nvGrpSpPr>
          <p:grpSpPr>
            <a:xfrm>
              <a:off x="6315058" y="4763888"/>
              <a:ext cx="290407" cy="290407"/>
              <a:chOff x="2633025" y="5543873"/>
              <a:chExt cx="290407" cy="290407"/>
            </a:xfrm>
            <a:solidFill>
              <a:schemeClr val="bg1"/>
            </a:solidFill>
          </p:grpSpPr>
          <p:sp>
            <p:nvSpPr>
              <p:cNvPr id="21" name="Oval 15">
                <a:extLst>
                  <a:ext uri="{FF2B5EF4-FFF2-40B4-BE49-F238E27FC236}">
                    <a16:creationId xmlns:a16="http://schemas.microsoft.com/office/drawing/2014/main" id="{F0FC6E45-F59A-FF74-CB2E-E356303676D9}"/>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22" name="Group 16">
                <a:extLst>
                  <a:ext uri="{FF2B5EF4-FFF2-40B4-BE49-F238E27FC236}">
                    <a16:creationId xmlns:a16="http://schemas.microsoft.com/office/drawing/2014/main" id="{BD171BED-2BA2-401A-901B-C63E58968795}"/>
                  </a:ext>
                </a:extLst>
              </p:cNvPr>
              <p:cNvGrpSpPr>
                <a:grpSpLocks/>
              </p:cNvGrpSpPr>
              <p:nvPr/>
            </p:nvGrpSpPr>
            <p:grpSpPr bwMode="auto">
              <a:xfrm>
                <a:off x="2726440" y="5602052"/>
                <a:ext cx="104062" cy="167263"/>
                <a:chOff x="4441" y="3144"/>
                <a:chExt cx="215" cy="345"/>
              </a:xfrm>
              <a:grpFill/>
            </p:grpSpPr>
            <p:sp>
              <p:nvSpPr>
                <p:cNvPr id="23" name="Freeform 17">
                  <a:extLst>
                    <a:ext uri="{FF2B5EF4-FFF2-40B4-BE49-F238E27FC236}">
                      <a16:creationId xmlns:a16="http://schemas.microsoft.com/office/drawing/2014/main" id="{48E3F66A-EF2C-A304-D61F-50306E3AE23C}"/>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4" name="Freeform 18">
                  <a:extLst>
                    <a:ext uri="{FF2B5EF4-FFF2-40B4-BE49-F238E27FC236}">
                      <a16:creationId xmlns:a16="http://schemas.microsoft.com/office/drawing/2014/main" id="{3D725DA8-8471-6586-D371-4AE6E3EE7B61}"/>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9" name="组合 8">
              <a:extLst>
                <a:ext uri="{FF2B5EF4-FFF2-40B4-BE49-F238E27FC236}">
                  <a16:creationId xmlns:a16="http://schemas.microsoft.com/office/drawing/2014/main" id="{B5E5A05A-1AF3-DB28-8FFB-EC6C2AC7D22D}"/>
                </a:ext>
              </a:extLst>
            </p:cNvPr>
            <p:cNvGrpSpPr/>
            <p:nvPr/>
          </p:nvGrpSpPr>
          <p:grpSpPr>
            <a:xfrm>
              <a:off x="4310298" y="4745227"/>
              <a:ext cx="290407" cy="290407"/>
              <a:chOff x="628265" y="5535598"/>
              <a:chExt cx="290407" cy="290407"/>
            </a:xfrm>
            <a:solidFill>
              <a:schemeClr val="bg1"/>
            </a:solidFill>
          </p:grpSpPr>
          <p:sp>
            <p:nvSpPr>
              <p:cNvPr id="17" name="Oval 10">
                <a:extLst>
                  <a:ext uri="{FF2B5EF4-FFF2-40B4-BE49-F238E27FC236}">
                    <a16:creationId xmlns:a16="http://schemas.microsoft.com/office/drawing/2014/main" id="{A8CD1031-65D1-6CD6-F9C3-342C719F69C8}"/>
                  </a:ext>
                </a:extLst>
              </p:cNvPr>
              <p:cNvSpPr>
                <a:spLocks/>
              </p:cNvSpPr>
              <p:nvPr/>
            </p:nvSpPr>
            <p:spPr bwMode="auto">
              <a:xfrm>
                <a:off x="628265"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8" name="组合 17">
                <a:extLst>
                  <a:ext uri="{FF2B5EF4-FFF2-40B4-BE49-F238E27FC236}">
                    <a16:creationId xmlns:a16="http://schemas.microsoft.com/office/drawing/2014/main" id="{CD5707DC-129D-B853-5306-1CBBE8B7DC0A}"/>
                  </a:ext>
                </a:extLst>
              </p:cNvPr>
              <p:cNvGrpSpPr/>
              <p:nvPr/>
            </p:nvGrpSpPr>
            <p:grpSpPr>
              <a:xfrm>
                <a:off x="707296" y="5598991"/>
                <a:ext cx="206323" cy="151011"/>
                <a:chOff x="782044" y="3583766"/>
                <a:chExt cx="155836" cy="114060"/>
              </a:xfrm>
              <a:grpFill/>
            </p:grpSpPr>
            <p:sp>
              <p:nvSpPr>
                <p:cNvPr id="19" name="Freeform 12">
                  <a:extLst>
                    <a:ext uri="{FF2B5EF4-FFF2-40B4-BE49-F238E27FC236}">
                      <a16:creationId xmlns:a16="http://schemas.microsoft.com/office/drawing/2014/main" id="{4B5C6D5A-ECCE-FBD9-7145-CA5F2EDC37B5}"/>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3">
                  <a:extLst>
                    <a:ext uri="{FF2B5EF4-FFF2-40B4-BE49-F238E27FC236}">
                      <a16:creationId xmlns:a16="http://schemas.microsoft.com/office/drawing/2014/main" id="{F6410E2A-AD7F-B435-5134-0E1EB4EC496B}"/>
                    </a:ext>
                  </a:extLst>
                </p:cNvPr>
                <p:cNvSpPr>
                  <a:spLocks/>
                </p:cNvSpPr>
                <p:nvPr/>
              </p:nvSpPr>
              <p:spPr bwMode="auto">
                <a:xfrm>
                  <a:off x="782044"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2" name="Text Box 20">
              <a:extLst>
                <a:ext uri="{FF2B5EF4-FFF2-40B4-BE49-F238E27FC236}">
                  <a16:creationId xmlns:a16="http://schemas.microsoft.com/office/drawing/2014/main" id="{88A3F18D-541B-23C4-9575-2C5FB1C77237}"/>
                </a:ext>
              </a:extLst>
            </p:cNvPr>
            <p:cNvSpPr txBox="1">
              <a:spLocks/>
            </p:cNvSpPr>
            <p:nvPr/>
          </p:nvSpPr>
          <p:spPr bwMode="auto">
            <a:xfrm>
              <a:off x="6605465" y="4778057"/>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13" name="矩形 12">
              <a:extLst>
                <a:ext uri="{FF2B5EF4-FFF2-40B4-BE49-F238E27FC236}">
                  <a16:creationId xmlns:a16="http://schemas.microsoft.com/office/drawing/2014/main" id="{D77C36FE-F97F-3E0E-675B-2CC6DC8851DF}"/>
                </a:ext>
              </a:extLst>
            </p:cNvPr>
            <p:cNvSpPr/>
            <p:nvPr/>
          </p:nvSpPr>
          <p:spPr>
            <a:xfrm>
              <a:off x="4574398" y="4764994"/>
              <a:ext cx="17379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a:t>
              </a:r>
              <a:r>
                <a:rPr lang="en-US" altLang="zh-CN" sz="1200" dirty="0">
                  <a:solidFill>
                    <a:schemeClr val="bg1"/>
                  </a:solidFill>
                  <a:cs typeface="+mn-ea"/>
                  <a:sym typeface="+mn-lt"/>
                </a:rPr>
                <a:t>freeppt7.com</a:t>
              </a:r>
              <a:endParaRPr lang="zh-CN" altLang="en-US" sz="1200" dirty="0">
                <a:solidFill>
                  <a:schemeClr val="bg1"/>
                </a:solidFill>
                <a:cs typeface="+mn-ea"/>
                <a:sym typeface="+mn-lt"/>
              </a:endParaRPr>
            </a:p>
          </p:txBody>
        </p:sp>
      </p:grpSp>
      <p:pic>
        <p:nvPicPr>
          <p:cNvPr id="25" name="图片 24" descr="图片1">
            <a:extLst>
              <a:ext uri="{FF2B5EF4-FFF2-40B4-BE49-F238E27FC236}">
                <a16:creationId xmlns:a16="http://schemas.microsoft.com/office/drawing/2014/main" id="{C6FC8CFC-A39F-1D2F-99EF-41CF24E7537E}"/>
              </a:ext>
            </a:extLst>
          </p:cNvPr>
          <p:cNvPicPr>
            <a:picLocks noChangeAspect="1"/>
          </p:cNvPicPr>
          <p:nvPr>
            <p:custDataLst>
              <p:tags r:id="rId8"/>
            </p:custDataLst>
          </p:nvPr>
        </p:nvPicPr>
        <p:blipFill>
          <a:blip r:embed="rId15">
            <a:duotone>
              <a:prstClr val="black"/>
              <a:schemeClr val="tx2">
                <a:tint val="45000"/>
                <a:satMod val="400000"/>
              </a:schemeClr>
            </a:duotone>
          </a:blip>
          <a:stretch>
            <a:fillRect/>
          </a:stretch>
        </p:blipFill>
        <p:spPr>
          <a:xfrm>
            <a:off x="10245680" y="442147"/>
            <a:ext cx="1280160" cy="426720"/>
          </a:xfrm>
          <a:prstGeom prst="rect">
            <a:avLst/>
          </a:prstGeom>
        </p:spPr>
      </p:pic>
    </p:spTree>
    <p:custDataLst>
      <p:tags r:id="rId1"/>
    </p:custDataLst>
  </p:cSld>
  <p:clrMapOvr>
    <a:masterClrMapping/>
  </p:clrMapOvr>
  <p:transition spd="slow" advTm="0">
    <p:push di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83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83000">
                                          <p:cBhvr additive="base">
                                            <p:cTn id="12" dur="1250" fill="hold"/>
                                            <p:tgtEl>
                                              <p:spTgt spid="10"/>
                                            </p:tgtEl>
                                            <p:attrNameLst>
                                              <p:attrName>ppt_x</p:attrName>
                                            </p:attrNameLst>
                                          </p:cBhvr>
                                          <p:tavLst>
                                            <p:tav tm="0">
                                              <p:val>
                                                <p:strVal val="#ppt_x"/>
                                              </p:val>
                                            </p:tav>
                                            <p:tav tm="100000">
                                              <p:val>
                                                <p:strVal val="#ppt_x"/>
                                              </p:val>
                                            </p:tav>
                                          </p:tavLst>
                                        </p:anim>
                                        <p:anim calcmode="lin" valueType="num" p14:bounceEnd="83000">
                                          <p:cBhvr additive="base">
                                            <p:cTn id="13"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2" presetClass="entr" presetSubtype="1" decel="10000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250" fill="hold"/>
                                            <p:tgtEl>
                                              <p:spTgt spid="10"/>
                                            </p:tgtEl>
                                            <p:attrNameLst>
                                              <p:attrName>ppt_x</p:attrName>
                                            </p:attrNameLst>
                                          </p:cBhvr>
                                          <p:tavLst>
                                            <p:tav tm="0">
                                              <p:val>
                                                <p:strVal val="#ppt_x"/>
                                              </p:val>
                                            </p:tav>
                                            <p:tav tm="100000">
                                              <p:val>
                                                <p:strVal val="#ppt_x"/>
                                              </p:val>
                                            </p:tav>
                                          </p:tavLst>
                                        </p:anim>
                                        <p:anim calcmode="lin" valueType="num">
                                          <p:cBhvr additive="base">
                                            <p:cTn id="13"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2" presetClass="entr" presetSubtype="1" decel="10000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606" y="2134044"/>
            <a:ext cx="5667571" cy="3322861"/>
          </a:xfrm>
          <a:prstGeom prst="rect">
            <a:avLst/>
          </a:prstGeom>
        </p:spPr>
      </p:pic>
      <p:sp>
        <p:nvSpPr>
          <p:cNvPr id="28" name="矩形 2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711606" y="2134210"/>
            <a:ext cx="5667571" cy="3322695"/>
          </a:xfrm>
          <a:prstGeom prst="rect">
            <a:avLst/>
          </a:prstGeom>
          <a:gradFill>
            <a:gsLst>
              <a:gs pos="0">
                <a:srgbClr val="BC45AC">
                  <a:alpha val="68000"/>
                </a:srgbClr>
              </a:gs>
              <a:gs pos="100000">
                <a:srgbClr val="6568FD">
                  <a:alpha val="70000"/>
                </a:srgbClr>
              </a:gs>
            </a:gsLst>
            <a:lin ang="5400000" scaled="1"/>
          </a:gradFill>
          <a:ln>
            <a:noFill/>
          </a:ln>
          <a:effectLst>
            <a:outerShdw blurRad="368300" dist="2413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Rectangle: Rounded Corners 5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8258BEE-2853-40AA-BBF6-001945EC69B9}"/>
              </a:ext>
            </a:extLst>
          </p:cNvPr>
          <p:cNvSpPr/>
          <p:nvPr/>
        </p:nvSpPr>
        <p:spPr>
          <a:xfrm>
            <a:off x="9266413" y="1951815"/>
            <a:ext cx="2065549" cy="3626528"/>
          </a:xfrm>
          <a:prstGeom prst="roundRect">
            <a:avLst>
              <a:gd name="adj" fmla="val 1601"/>
            </a:avLst>
          </a:prstGeom>
          <a:solidFill>
            <a:schemeClr val="bg1"/>
          </a:solidFill>
          <a:ln>
            <a:noFill/>
          </a:ln>
          <a:effectLst>
            <a:outerShdw blurRad="508000" dist="3175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solidFill>
                <a:schemeClr val="bg1"/>
              </a:solidFill>
              <a:cs typeface="+mn-ea"/>
              <a:sym typeface="+mn-lt"/>
            </a:endParaRPr>
          </a:p>
        </p:txBody>
      </p:sp>
      <p:sp>
        <p:nvSpPr>
          <p:cNvPr id="30" name="Rectangle: Rounded Corners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0FFAD0A-2D90-41A6-8556-F35044F29A80}"/>
              </a:ext>
            </a:extLst>
          </p:cNvPr>
          <p:cNvSpPr/>
          <p:nvPr/>
        </p:nvSpPr>
        <p:spPr>
          <a:xfrm>
            <a:off x="7081822" y="1800367"/>
            <a:ext cx="2238071" cy="3929425"/>
          </a:xfrm>
          <a:prstGeom prst="roundRect">
            <a:avLst>
              <a:gd name="adj" fmla="val 1601"/>
            </a:avLst>
          </a:prstGeom>
          <a:solidFill>
            <a:schemeClr val="bg1"/>
          </a:solidFill>
          <a:ln>
            <a:noFill/>
          </a:ln>
          <a:effectLst>
            <a:outerShdw blurRad="508000" dist="3175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solidFill>
                <a:schemeClr val="bg1"/>
              </a:solidFill>
              <a:cs typeface="+mn-ea"/>
              <a:sym typeface="+mn-lt"/>
            </a:endParaRPr>
          </a:p>
        </p:txBody>
      </p:sp>
      <p:sp>
        <p:nvSpPr>
          <p:cNvPr id="31" name="Rectangle: Rounded Corners 3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0B7F6B5-5D8D-4588-8DCC-54ED49C2F7D4}"/>
              </a:ext>
            </a:extLst>
          </p:cNvPr>
          <p:cNvSpPr/>
          <p:nvPr/>
        </p:nvSpPr>
        <p:spPr>
          <a:xfrm>
            <a:off x="4751349" y="1672309"/>
            <a:ext cx="2383946" cy="4185540"/>
          </a:xfrm>
          <a:prstGeom prst="roundRect">
            <a:avLst>
              <a:gd name="adj" fmla="val 1601"/>
            </a:avLst>
          </a:prstGeom>
          <a:gradFill>
            <a:gsLst>
              <a:gs pos="0">
                <a:schemeClr val="accent1"/>
              </a:gs>
              <a:gs pos="100000">
                <a:srgbClr val="BC45AC"/>
              </a:gs>
            </a:gsLst>
            <a:lin ang="2700000" scaled="0"/>
          </a:gradFill>
          <a:ln>
            <a:noFill/>
          </a:ln>
          <a:effectLst>
            <a:outerShdw blurRad="508000" dist="3175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solidFill>
                <a:schemeClr val="bg1"/>
              </a:solidFill>
              <a:cs typeface="+mn-ea"/>
              <a:sym typeface="+mn-lt"/>
            </a:endParaRPr>
          </a:p>
        </p:txBody>
      </p:sp>
      <p:sp>
        <p:nvSpPr>
          <p:cNvPr id="32" name="Rectangle 5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6FACDE9-AAAE-4844-B18A-D70C51051D5A}"/>
              </a:ext>
            </a:extLst>
          </p:cNvPr>
          <p:cNvSpPr/>
          <p:nvPr/>
        </p:nvSpPr>
        <p:spPr>
          <a:xfrm>
            <a:off x="9579761" y="2282239"/>
            <a:ext cx="1438848" cy="264688"/>
          </a:xfrm>
          <a:prstGeom prst="rect">
            <a:avLst/>
          </a:prstGeom>
        </p:spPr>
        <p:txBody>
          <a:bodyPr wrap="square">
            <a:spAutoFit/>
          </a:bodyPr>
          <a:lstStyle/>
          <a:p>
            <a:pPr algn="ctr">
              <a:lnSpc>
                <a:spcPct val="80000"/>
              </a:lnSpc>
            </a:pPr>
            <a:r>
              <a:rPr lang="en-US" sz="1400" spc="300" dirty="0">
                <a:solidFill>
                  <a:schemeClr val="tx1">
                    <a:lumMod val="65000"/>
                    <a:lumOff val="35000"/>
                  </a:schemeClr>
                </a:solidFill>
                <a:cs typeface="+mn-ea"/>
                <a:sym typeface="+mn-lt"/>
              </a:rPr>
              <a:t>PREMIUM</a:t>
            </a:r>
            <a:endParaRPr lang="en-US" sz="1050" spc="300" dirty="0">
              <a:solidFill>
                <a:schemeClr val="tx1">
                  <a:lumMod val="65000"/>
                  <a:lumOff val="35000"/>
                </a:schemeClr>
              </a:solidFill>
              <a:cs typeface="+mn-ea"/>
              <a:sym typeface="+mn-lt"/>
            </a:endParaRPr>
          </a:p>
        </p:txBody>
      </p:sp>
      <p:sp>
        <p:nvSpPr>
          <p:cNvPr id="33" name="Rectangle 5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E55B9BF-9BA8-43C6-9BCC-4DEB3F35D2B7}"/>
              </a:ext>
            </a:extLst>
          </p:cNvPr>
          <p:cNvSpPr/>
          <p:nvPr/>
        </p:nvSpPr>
        <p:spPr>
          <a:xfrm>
            <a:off x="9560585" y="2561890"/>
            <a:ext cx="1477200" cy="835998"/>
          </a:xfrm>
          <a:prstGeom prst="rect">
            <a:avLst/>
          </a:prstGeom>
        </p:spPr>
        <p:txBody>
          <a:bodyPr wrap="square">
            <a:spAutoFit/>
          </a:bodyPr>
          <a:lstStyle/>
          <a:p>
            <a:pPr algn="ctr">
              <a:lnSpc>
                <a:spcPct val="120000"/>
              </a:lnSpc>
            </a:pPr>
            <a:r>
              <a:rPr lang="id-ID" sz="2000" b="1" spc="300" dirty="0">
                <a:solidFill>
                  <a:schemeClr val="tx1">
                    <a:lumMod val="65000"/>
                    <a:lumOff val="35000"/>
                  </a:schemeClr>
                </a:solidFill>
                <a:cs typeface="+mn-ea"/>
                <a:sym typeface="+mn-lt"/>
              </a:rPr>
              <a:t>￥</a:t>
            </a:r>
            <a:r>
              <a:rPr lang="en-US" sz="4400" b="1" spc="300" dirty="0">
                <a:solidFill>
                  <a:schemeClr val="tx1">
                    <a:lumMod val="65000"/>
                    <a:lumOff val="35000"/>
                  </a:schemeClr>
                </a:solidFill>
                <a:cs typeface="+mn-ea"/>
                <a:sym typeface="+mn-lt"/>
              </a:rPr>
              <a:t>50</a:t>
            </a:r>
            <a:endParaRPr lang="en-US" sz="2000" b="1" spc="300" dirty="0">
              <a:solidFill>
                <a:schemeClr val="tx1">
                  <a:lumMod val="65000"/>
                  <a:lumOff val="35000"/>
                </a:schemeClr>
              </a:solidFill>
              <a:cs typeface="+mn-ea"/>
              <a:sym typeface="+mn-lt"/>
            </a:endParaRPr>
          </a:p>
        </p:txBody>
      </p:sp>
      <p:sp>
        <p:nvSpPr>
          <p:cNvPr id="34" name="Rectangle: Rounded Corners 5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1FDE86F-82AD-446B-B647-062F0B46058F}"/>
              </a:ext>
            </a:extLst>
          </p:cNvPr>
          <p:cNvSpPr/>
          <p:nvPr/>
        </p:nvSpPr>
        <p:spPr>
          <a:xfrm>
            <a:off x="9877409" y="4995699"/>
            <a:ext cx="843553" cy="214675"/>
          </a:xfrm>
          <a:prstGeom prst="roundRect">
            <a:avLst>
              <a:gd name="adj" fmla="val 50000"/>
            </a:avLst>
          </a:prstGeom>
          <a:gradFill>
            <a:gsLst>
              <a:gs pos="0">
                <a:schemeClr val="accent1"/>
              </a:gs>
              <a:gs pos="100000">
                <a:srgbClr val="BC45AC"/>
              </a:gs>
            </a:gsLst>
            <a:lin ang="2700000" scaled="0"/>
          </a:gradFill>
          <a:ln>
            <a:noFill/>
          </a:ln>
          <a:effectLst>
            <a:outerShdw blurRad="127000" dist="635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cs typeface="+mn-ea"/>
                <a:sym typeface="+mn-lt"/>
              </a:rPr>
              <a:t>Get Start</a:t>
            </a:r>
            <a:endParaRPr lang="id-ID" sz="1000" dirty="0">
              <a:solidFill>
                <a:schemeClr val="bg1"/>
              </a:solidFill>
              <a:cs typeface="+mn-ea"/>
              <a:sym typeface="+mn-lt"/>
            </a:endParaRPr>
          </a:p>
        </p:txBody>
      </p:sp>
      <p:grpSp>
        <p:nvGrpSpPr>
          <p:cNvPr id="35" name="Group 5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C19BB8A-D4D0-4DDE-BA36-11BEC39249C5}"/>
              </a:ext>
            </a:extLst>
          </p:cNvPr>
          <p:cNvGrpSpPr/>
          <p:nvPr/>
        </p:nvGrpSpPr>
        <p:grpSpPr>
          <a:xfrm>
            <a:off x="9516084" y="3422315"/>
            <a:ext cx="1841570" cy="276807"/>
            <a:chOff x="9712047" y="5682478"/>
            <a:chExt cx="3169834" cy="476458"/>
          </a:xfrm>
        </p:grpSpPr>
        <p:sp>
          <p:nvSpPr>
            <p:cNvPr id="36" name="Freeform 45">
              <a:extLst>
                <a:ext uri="{FF2B5EF4-FFF2-40B4-BE49-F238E27FC236}">
                  <a16:creationId xmlns:a16="http://schemas.microsoft.com/office/drawing/2014/main" id="{3ED7A24D-4E7B-4852-BBD6-ADA8BF8111E1}"/>
                </a:ext>
              </a:extLst>
            </p:cNvPr>
            <p:cNvSpPr>
              <a:spLocks noEditPoints="1"/>
            </p:cNvSpPr>
            <p:nvPr/>
          </p:nvSpPr>
          <p:spPr bwMode="auto">
            <a:xfrm>
              <a:off x="9712047" y="5755062"/>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sp>
          <p:nvSpPr>
            <p:cNvPr id="37" name="Rectangle 68">
              <a:extLst>
                <a:ext uri="{FF2B5EF4-FFF2-40B4-BE49-F238E27FC236}">
                  <a16:creationId xmlns:a16="http://schemas.microsoft.com/office/drawing/2014/main" id="{AB394289-0041-4B42-BAE3-184F44A8CB9B}"/>
                </a:ext>
              </a:extLst>
            </p:cNvPr>
            <p:cNvSpPr/>
            <p:nvPr/>
          </p:nvSpPr>
          <p:spPr>
            <a:xfrm>
              <a:off x="10004993" y="5682478"/>
              <a:ext cx="2876888" cy="476458"/>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Text in This </a:t>
              </a:r>
              <a:r>
                <a:rPr lang="id-ID" sz="1100" b="1" dirty="0">
                  <a:solidFill>
                    <a:schemeClr val="tx1">
                      <a:lumMod val="65000"/>
                      <a:lumOff val="35000"/>
                    </a:schemeClr>
                  </a:solidFill>
                  <a:cs typeface="+mn-ea"/>
                  <a:sym typeface="+mn-lt"/>
                </a:rPr>
                <a:t>Text</a:t>
              </a:r>
              <a:endParaRPr lang="en-US" sz="1100" b="1" dirty="0">
                <a:solidFill>
                  <a:schemeClr val="tx1">
                    <a:lumMod val="65000"/>
                    <a:lumOff val="35000"/>
                  </a:schemeClr>
                </a:solidFill>
                <a:cs typeface="+mn-ea"/>
                <a:sym typeface="+mn-lt"/>
              </a:endParaRPr>
            </a:p>
          </p:txBody>
        </p:sp>
      </p:grpSp>
      <p:grpSp>
        <p:nvGrpSpPr>
          <p:cNvPr id="38" name="Group 5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0811537-F696-4B45-857E-98762EBF5A94}"/>
              </a:ext>
            </a:extLst>
          </p:cNvPr>
          <p:cNvGrpSpPr/>
          <p:nvPr/>
        </p:nvGrpSpPr>
        <p:grpSpPr>
          <a:xfrm>
            <a:off x="9516085" y="3791434"/>
            <a:ext cx="1964310" cy="276807"/>
            <a:chOff x="9712047" y="6393237"/>
            <a:chExt cx="3381102" cy="476459"/>
          </a:xfrm>
        </p:grpSpPr>
        <p:sp>
          <p:nvSpPr>
            <p:cNvPr id="39" name="Rectangle 65">
              <a:extLst>
                <a:ext uri="{FF2B5EF4-FFF2-40B4-BE49-F238E27FC236}">
                  <a16:creationId xmlns:a16="http://schemas.microsoft.com/office/drawing/2014/main" id="{12F61CE2-A1C5-4D33-A564-819F7700FEF4}"/>
                </a:ext>
              </a:extLst>
            </p:cNvPr>
            <p:cNvSpPr/>
            <p:nvPr/>
          </p:nvSpPr>
          <p:spPr>
            <a:xfrm>
              <a:off x="10004991" y="6393237"/>
              <a:ext cx="3088158" cy="476459"/>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Some Text in This</a:t>
              </a:r>
              <a:endParaRPr lang="en-US" sz="1100" b="1" dirty="0">
                <a:solidFill>
                  <a:schemeClr val="tx1">
                    <a:lumMod val="65000"/>
                    <a:lumOff val="35000"/>
                  </a:schemeClr>
                </a:solidFill>
                <a:cs typeface="+mn-ea"/>
                <a:sym typeface="+mn-lt"/>
              </a:endParaRPr>
            </a:p>
          </p:txBody>
        </p:sp>
        <p:sp>
          <p:nvSpPr>
            <p:cNvPr id="40" name="Freeform 45">
              <a:extLst>
                <a:ext uri="{FF2B5EF4-FFF2-40B4-BE49-F238E27FC236}">
                  <a16:creationId xmlns:a16="http://schemas.microsoft.com/office/drawing/2014/main" id="{C0F63920-8F20-4673-9748-00D8B653DFB3}"/>
                </a:ext>
              </a:extLst>
            </p:cNvPr>
            <p:cNvSpPr>
              <a:spLocks noEditPoints="1"/>
            </p:cNvSpPr>
            <p:nvPr/>
          </p:nvSpPr>
          <p:spPr bwMode="auto">
            <a:xfrm>
              <a:off x="9712047" y="6465821"/>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grpSp>
      <p:grpSp>
        <p:nvGrpSpPr>
          <p:cNvPr id="42" name="Group 5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C6A99E6-42CE-4D83-9395-B636C83AE379}"/>
              </a:ext>
            </a:extLst>
          </p:cNvPr>
          <p:cNvGrpSpPr/>
          <p:nvPr/>
        </p:nvGrpSpPr>
        <p:grpSpPr>
          <a:xfrm>
            <a:off x="9516084" y="4160563"/>
            <a:ext cx="1815878" cy="276807"/>
            <a:chOff x="9712047" y="7103996"/>
            <a:chExt cx="3125612" cy="476459"/>
          </a:xfrm>
        </p:grpSpPr>
        <p:sp>
          <p:nvSpPr>
            <p:cNvPr id="43" name="Rectangle 63">
              <a:extLst>
                <a:ext uri="{FF2B5EF4-FFF2-40B4-BE49-F238E27FC236}">
                  <a16:creationId xmlns:a16="http://schemas.microsoft.com/office/drawing/2014/main" id="{E4C0CCB9-CBC4-4E47-B010-FA7D1BEB7DC3}"/>
                </a:ext>
              </a:extLst>
            </p:cNvPr>
            <p:cNvSpPr/>
            <p:nvPr/>
          </p:nvSpPr>
          <p:spPr>
            <a:xfrm>
              <a:off x="10004993" y="7103996"/>
              <a:ext cx="2832666" cy="476459"/>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a text </a:t>
              </a:r>
              <a:r>
                <a:rPr lang="id-ID" sz="1100" b="1" dirty="0">
                  <a:solidFill>
                    <a:schemeClr val="tx1">
                      <a:lumMod val="65000"/>
                      <a:lumOff val="35000"/>
                    </a:schemeClr>
                  </a:solidFill>
                  <a:cs typeface="+mn-ea"/>
                  <a:sym typeface="+mn-lt"/>
                </a:rPr>
                <a:t>in Here</a:t>
              </a:r>
              <a:endParaRPr lang="en-US" sz="1100" b="1" dirty="0">
                <a:solidFill>
                  <a:schemeClr val="tx1">
                    <a:lumMod val="65000"/>
                    <a:lumOff val="35000"/>
                  </a:schemeClr>
                </a:solidFill>
                <a:cs typeface="+mn-ea"/>
                <a:sym typeface="+mn-lt"/>
              </a:endParaRPr>
            </a:p>
          </p:txBody>
        </p:sp>
        <p:sp>
          <p:nvSpPr>
            <p:cNvPr id="44" name="Freeform 45">
              <a:extLst>
                <a:ext uri="{FF2B5EF4-FFF2-40B4-BE49-F238E27FC236}">
                  <a16:creationId xmlns:a16="http://schemas.microsoft.com/office/drawing/2014/main" id="{4CA45D28-6032-4BEE-B3BD-A2A77B38F92F}"/>
                </a:ext>
              </a:extLst>
            </p:cNvPr>
            <p:cNvSpPr>
              <a:spLocks noEditPoints="1"/>
            </p:cNvSpPr>
            <p:nvPr/>
          </p:nvSpPr>
          <p:spPr bwMode="auto">
            <a:xfrm>
              <a:off x="9712047" y="7176580"/>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grpSp>
      <p:grpSp>
        <p:nvGrpSpPr>
          <p:cNvPr id="45" name="Group 6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577B342-D8B9-4241-83AB-F46C0958C29F}"/>
              </a:ext>
            </a:extLst>
          </p:cNvPr>
          <p:cNvGrpSpPr/>
          <p:nvPr/>
        </p:nvGrpSpPr>
        <p:grpSpPr>
          <a:xfrm>
            <a:off x="9516083" y="4529683"/>
            <a:ext cx="1964310" cy="276807"/>
            <a:chOff x="9712047" y="7814755"/>
            <a:chExt cx="3381103" cy="476459"/>
          </a:xfrm>
        </p:grpSpPr>
        <p:sp>
          <p:nvSpPr>
            <p:cNvPr id="46" name="Rectangle 61">
              <a:extLst>
                <a:ext uri="{FF2B5EF4-FFF2-40B4-BE49-F238E27FC236}">
                  <a16:creationId xmlns:a16="http://schemas.microsoft.com/office/drawing/2014/main" id="{35B37C18-4C2A-46C0-AEB3-473C6BF88A37}"/>
                </a:ext>
              </a:extLst>
            </p:cNvPr>
            <p:cNvSpPr/>
            <p:nvPr/>
          </p:nvSpPr>
          <p:spPr>
            <a:xfrm>
              <a:off x="10004993" y="7814755"/>
              <a:ext cx="3088157" cy="476459"/>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Food Text in This</a:t>
              </a:r>
              <a:endParaRPr lang="en-US" sz="1100" b="1" dirty="0">
                <a:solidFill>
                  <a:schemeClr val="tx1">
                    <a:lumMod val="65000"/>
                    <a:lumOff val="35000"/>
                  </a:schemeClr>
                </a:solidFill>
                <a:cs typeface="+mn-ea"/>
                <a:sym typeface="+mn-lt"/>
              </a:endParaRPr>
            </a:p>
          </p:txBody>
        </p:sp>
        <p:sp>
          <p:nvSpPr>
            <p:cNvPr id="47" name="Freeform 45">
              <a:extLst>
                <a:ext uri="{FF2B5EF4-FFF2-40B4-BE49-F238E27FC236}">
                  <a16:creationId xmlns:a16="http://schemas.microsoft.com/office/drawing/2014/main" id="{49E2DADE-FD56-4BEF-8D3B-D216876FAD1E}"/>
                </a:ext>
              </a:extLst>
            </p:cNvPr>
            <p:cNvSpPr>
              <a:spLocks noEditPoints="1"/>
            </p:cNvSpPr>
            <p:nvPr/>
          </p:nvSpPr>
          <p:spPr bwMode="auto">
            <a:xfrm>
              <a:off x="9712047" y="7887339"/>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grpSp>
      <p:sp>
        <p:nvSpPr>
          <p:cNvPr id="48" name="Rectangle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C98B788-B937-45C0-90B3-DF87A0049B68}"/>
              </a:ext>
            </a:extLst>
          </p:cNvPr>
          <p:cNvSpPr/>
          <p:nvPr/>
        </p:nvSpPr>
        <p:spPr>
          <a:xfrm>
            <a:off x="7421342" y="2158388"/>
            <a:ext cx="1559025" cy="264688"/>
          </a:xfrm>
          <a:prstGeom prst="rect">
            <a:avLst/>
          </a:prstGeom>
        </p:spPr>
        <p:txBody>
          <a:bodyPr wrap="square">
            <a:spAutoFit/>
          </a:bodyPr>
          <a:lstStyle/>
          <a:p>
            <a:pPr algn="ctr">
              <a:lnSpc>
                <a:spcPct val="80000"/>
              </a:lnSpc>
            </a:pPr>
            <a:r>
              <a:rPr lang="en-US" sz="1400" spc="300" dirty="0">
                <a:solidFill>
                  <a:schemeClr val="tx1">
                    <a:lumMod val="65000"/>
                    <a:lumOff val="35000"/>
                  </a:schemeClr>
                </a:solidFill>
                <a:cs typeface="+mn-ea"/>
                <a:sym typeface="+mn-lt"/>
              </a:rPr>
              <a:t>BASIC</a:t>
            </a:r>
            <a:endParaRPr lang="en-US" sz="1050" spc="300" dirty="0">
              <a:solidFill>
                <a:schemeClr val="tx1">
                  <a:lumMod val="65000"/>
                  <a:lumOff val="35000"/>
                </a:schemeClr>
              </a:solidFill>
              <a:cs typeface="+mn-ea"/>
              <a:sym typeface="+mn-lt"/>
            </a:endParaRPr>
          </a:p>
        </p:txBody>
      </p:sp>
      <p:sp>
        <p:nvSpPr>
          <p:cNvPr id="49" name="Rectangle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9C846BC-99F0-4D55-98C8-EC86436E75CA}"/>
              </a:ext>
            </a:extLst>
          </p:cNvPr>
          <p:cNvSpPr/>
          <p:nvPr/>
        </p:nvSpPr>
        <p:spPr>
          <a:xfrm>
            <a:off x="7400564" y="2461396"/>
            <a:ext cx="1600580" cy="835998"/>
          </a:xfrm>
          <a:prstGeom prst="rect">
            <a:avLst/>
          </a:prstGeom>
        </p:spPr>
        <p:txBody>
          <a:bodyPr wrap="square">
            <a:spAutoFit/>
          </a:bodyPr>
          <a:lstStyle/>
          <a:p>
            <a:pPr algn="ctr">
              <a:lnSpc>
                <a:spcPct val="120000"/>
              </a:lnSpc>
            </a:pPr>
            <a:r>
              <a:rPr lang="id-ID" sz="2000" b="1" spc="300" dirty="0">
                <a:solidFill>
                  <a:schemeClr val="tx1">
                    <a:lumMod val="65000"/>
                    <a:lumOff val="35000"/>
                  </a:schemeClr>
                </a:solidFill>
                <a:cs typeface="+mn-ea"/>
                <a:sym typeface="+mn-lt"/>
              </a:rPr>
              <a:t>￥</a:t>
            </a:r>
            <a:r>
              <a:rPr lang="en-US" sz="4400" b="1" spc="300" dirty="0">
                <a:solidFill>
                  <a:schemeClr val="tx1">
                    <a:lumMod val="65000"/>
                    <a:lumOff val="35000"/>
                  </a:schemeClr>
                </a:solidFill>
                <a:cs typeface="+mn-ea"/>
                <a:sym typeface="+mn-lt"/>
              </a:rPr>
              <a:t>15</a:t>
            </a:r>
            <a:endParaRPr lang="en-US" sz="2000" b="1" spc="300" dirty="0">
              <a:solidFill>
                <a:schemeClr val="tx1">
                  <a:lumMod val="65000"/>
                  <a:lumOff val="35000"/>
                </a:schemeClr>
              </a:solidFill>
              <a:cs typeface="+mn-ea"/>
              <a:sym typeface="+mn-lt"/>
            </a:endParaRPr>
          </a:p>
        </p:txBody>
      </p:sp>
      <p:sp>
        <p:nvSpPr>
          <p:cNvPr id="50" name="Rectangle: Rounded Corners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24F33A8-B402-4027-BDBC-D9445C3FF75F}"/>
              </a:ext>
            </a:extLst>
          </p:cNvPr>
          <p:cNvSpPr/>
          <p:nvPr/>
        </p:nvSpPr>
        <p:spPr>
          <a:xfrm>
            <a:off x="7743851" y="5098483"/>
            <a:ext cx="914009" cy="232606"/>
          </a:xfrm>
          <a:prstGeom prst="roundRect">
            <a:avLst>
              <a:gd name="adj" fmla="val 50000"/>
            </a:avLst>
          </a:prstGeom>
          <a:gradFill>
            <a:gsLst>
              <a:gs pos="0">
                <a:schemeClr val="accent1"/>
              </a:gs>
              <a:gs pos="100000">
                <a:srgbClr val="BC45AC"/>
              </a:gs>
            </a:gsLst>
            <a:lin ang="2700000" scaled="0"/>
          </a:gradFill>
          <a:ln>
            <a:noFill/>
          </a:ln>
          <a:effectLst>
            <a:outerShdw blurRad="127000" dist="635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cs typeface="+mn-ea"/>
                <a:sym typeface="+mn-lt"/>
              </a:rPr>
              <a:t>Get Start</a:t>
            </a:r>
            <a:endParaRPr lang="id-ID" sz="1000" dirty="0">
              <a:solidFill>
                <a:schemeClr val="bg1"/>
              </a:solidFill>
              <a:cs typeface="+mn-ea"/>
              <a:sym typeface="+mn-lt"/>
            </a:endParaRPr>
          </a:p>
        </p:txBody>
      </p:sp>
      <p:grpSp>
        <p:nvGrpSpPr>
          <p:cNvPr id="51" name="Group 1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DA916E6-7628-4301-8D20-CFC84060DF1B}"/>
              </a:ext>
            </a:extLst>
          </p:cNvPr>
          <p:cNvGrpSpPr/>
          <p:nvPr/>
        </p:nvGrpSpPr>
        <p:grpSpPr>
          <a:xfrm>
            <a:off x="7352347" y="3393683"/>
            <a:ext cx="1982693" cy="276807"/>
            <a:chOff x="9712047" y="5682478"/>
            <a:chExt cx="3149673" cy="439731"/>
          </a:xfrm>
        </p:grpSpPr>
        <p:sp>
          <p:nvSpPr>
            <p:cNvPr id="52" name="Freeform 45">
              <a:extLst>
                <a:ext uri="{FF2B5EF4-FFF2-40B4-BE49-F238E27FC236}">
                  <a16:creationId xmlns:a16="http://schemas.microsoft.com/office/drawing/2014/main" id="{C802B4D7-76BA-47E4-978C-1E5232D574F8}"/>
                </a:ext>
              </a:extLst>
            </p:cNvPr>
            <p:cNvSpPr>
              <a:spLocks noEditPoints="1"/>
            </p:cNvSpPr>
            <p:nvPr/>
          </p:nvSpPr>
          <p:spPr bwMode="auto">
            <a:xfrm>
              <a:off x="9712047" y="5755062"/>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sp>
          <p:nvSpPr>
            <p:cNvPr id="53" name="Rectangle 30">
              <a:extLst>
                <a:ext uri="{FF2B5EF4-FFF2-40B4-BE49-F238E27FC236}">
                  <a16:creationId xmlns:a16="http://schemas.microsoft.com/office/drawing/2014/main" id="{4DE14017-D86E-425C-9A50-E651E6EC660E}"/>
                </a:ext>
              </a:extLst>
            </p:cNvPr>
            <p:cNvSpPr/>
            <p:nvPr/>
          </p:nvSpPr>
          <p:spPr>
            <a:xfrm>
              <a:off x="10004991" y="5682478"/>
              <a:ext cx="2856729" cy="439731"/>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Text in This </a:t>
              </a:r>
              <a:r>
                <a:rPr lang="id-ID" sz="1100" b="1" dirty="0">
                  <a:solidFill>
                    <a:schemeClr val="tx1">
                      <a:lumMod val="65000"/>
                      <a:lumOff val="35000"/>
                    </a:schemeClr>
                  </a:solidFill>
                  <a:cs typeface="+mn-ea"/>
                  <a:sym typeface="+mn-lt"/>
                </a:rPr>
                <a:t>Text</a:t>
              </a:r>
              <a:endParaRPr lang="en-US" sz="1100" b="1" dirty="0">
                <a:solidFill>
                  <a:schemeClr val="tx1">
                    <a:lumMod val="65000"/>
                    <a:lumOff val="35000"/>
                  </a:schemeClr>
                </a:solidFill>
                <a:cs typeface="+mn-ea"/>
                <a:sym typeface="+mn-lt"/>
              </a:endParaRPr>
            </a:p>
          </p:txBody>
        </p:sp>
      </p:grpSp>
      <p:grpSp>
        <p:nvGrpSpPr>
          <p:cNvPr id="54" name="Group 2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969D878-00DC-4BE2-BCC6-1ABE4CB8410C}"/>
              </a:ext>
            </a:extLst>
          </p:cNvPr>
          <p:cNvGrpSpPr/>
          <p:nvPr/>
        </p:nvGrpSpPr>
        <p:grpSpPr>
          <a:xfrm>
            <a:off x="7352346" y="3793640"/>
            <a:ext cx="1935295" cy="276807"/>
            <a:chOff x="9712047" y="6393237"/>
            <a:chExt cx="3074378" cy="439731"/>
          </a:xfrm>
        </p:grpSpPr>
        <p:sp>
          <p:nvSpPr>
            <p:cNvPr id="55" name="Rectangle 27">
              <a:extLst>
                <a:ext uri="{FF2B5EF4-FFF2-40B4-BE49-F238E27FC236}">
                  <a16:creationId xmlns:a16="http://schemas.microsoft.com/office/drawing/2014/main" id="{351C3641-07B0-4596-8E88-E8109470F447}"/>
                </a:ext>
              </a:extLst>
            </p:cNvPr>
            <p:cNvSpPr/>
            <p:nvPr/>
          </p:nvSpPr>
          <p:spPr>
            <a:xfrm>
              <a:off x="10004993" y="6393237"/>
              <a:ext cx="2781432" cy="439731"/>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Some Text in This</a:t>
              </a:r>
              <a:endParaRPr lang="en-US" sz="1100" b="1" dirty="0">
                <a:solidFill>
                  <a:schemeClr val="tx1">
                    <a:lumMod val="65000"/>
                    <a:lumOff val="35000"/>
                  </a:schemeClr>
                </a:solidFill>
                <a:cs typeface="+mn-ea"/>
                <a:sym typeface="+mn-lt"/>
              </a:endParaRPr>
            </a:p>
          </p:txBody>
        </p:sp>
        <p:sp>
          <p:nvSpPr>
            <p:cNvPr id="56" name="Freeform 45">
              <a:extLst>
                <a:ext uri="{FF2B5EF4-FFF2-40B4-BE49-F238E27FC236}">
                  <a16:creationId xmlns:a16="http://schemas.microsoft.com/office/drawing/2014/main" id="{D75C8587-9119-464E-93ED-3CBA1451FE67}"/>
                </a:ext>
              </a:extLst>
            </p:cNvPr>
            <p:cNvSpPr>
              <a:spLocks noEditPoints="1"/>
            </p:cNvSpPr>
            <p:nvPr/>
          </p:nvSpPr>
          <p:spPr bwMode="auto">
            <a:xfrm>
              <a:off x="9712047" y="6465821"/>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grpSp>
      <p:grpSp>
        <p:nvGrpSpPr>
          <p:cNvPr id="57" name="Group 2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732E494-B54F-4617-A2AA-4AA2E930D261}"/>
              </a:ext>
            </a:extLst>
          </p:cNvPr>
          <p:cNvGrpSpPr/>
          <p:nvPr/>
        </p:nvGrpSpPr>
        <p:grpSpPr>
          <a:xfrm>
            <a:off x="7352347" y="4193596"/>
            <a:ext cx="1697017" cy="276807"/>
            <a:chOff x="9712047" y="7103996"/>
            <a:chExt cx="2695853" cy="439731"/>
          </a:xfrm>
        </p:grpSpPr>
        <p:sp>
          <p:nvSpPr>
            <p:cNvPr id="58" name="Rectangle 25">
              <a:extLst>
                <a:ext uri="{FF2B5EF4-FFF2-40B4-BE49-F238E27FC236}">
                  <a16:creationId xmlns:a16="http://schemas.microsoft.com/office/drawing/2014/main" id="{BC40EE5C-7D9B-42D0-9B1E-280741064328}"/>
                </a:ext>
              </a:extLst>
            </p:cNvPr>
            <p:cNvSpPr/>
            <p:nvPr/>
          </p:nvSpPr>
          <p:spPr>
            <a:xfrm>
              <a:off x="10004993" y="7103996"/>
              <a:ext cx="2402907" cy="439731"/>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a text </a:t>
              </a:r>
              <a:r>
                <a:rPr lang="id-ID" sz="1100" b="1" dirty="0">
                  <a:solidFill>
                    <a:schemeClr val="tx1">
                      <a:lumMod val="65000"/>
                      <a:lumOff val="35000"/>
                    </a:schemeClr>
                  </a:solidFill>
                  <a:cs typeface="+mn-ea"/>
                  <a:sym typeface="+mn-lt"/>
                </a:rPr>
                <a:t>in Here</a:t>
              </a:r>
              <a:endParaRPr lang="en-US" sz="1100" b="1" dirty="0">
                <a:solidFill>
                  <a:schemeClr val="tx1">
                    <a:lumMod val="65000"/>
                    <a:lumOff val="35000"/>
                  </a:schemeClr>
                </a:solidFill>
                <a:cs typeface="+mn-ea"/>
                <a:sym typeface="+mn-lt"/>
              </a:endParaRPr>
            </a:p>
          </p:txBody>
        </p:sp>
        <p:sp>
          <p:nvSpPr>
            <p:cNvPr id="59" name="Freeform 45">
              <a:extLst>
                <a:ext uri="{FF2B5EF4-FFF2-40B4-BE49-F238E27FC236}">
                  <a16:creationId xmlns:a16="http://schemas.microsoft.com/office/drawing/2014/main" id="{3A1C8F40-BB76-4845-B72E-4F15AE21E69F}"/>
                </a:ext>
              </a:extLst>
            </p:cNvPr>
            <p:cNvSpPr>
              <a:spLocks noEditPoints="1"/>
            </p:cNvSpPr>
            <p:nvPr/>
          </p:nvSpPr>
          <p:spPr bwMode="auto">
            <a:xfrm>
              <a:off x="9712047" y="7176580"/>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grpSp>
      <p:grpSp>
        <p:nvGrpSpPr>
          <p:cNvPr id="60" name="Group 2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BF6689A-0CAC-478D-B375-AB0402A2D046}"/>
              </a:ext>
            </a:extLst>
          </p:cNvPr>
          <p:cNvGrpSpPr/>
          <p:nvPr/>
        </p:nvGrpSpPr>
        <p:grpSpPr>
          <a:xfrm>
            <a:off x="7352347" y="4593551"/>
            <a:ext cx="1898919" cy="276807"/>
            <a:chOff x="9712047" y="7814755"/>
            <a:chExt cx="3016591" cy="439731"/>
          </a:xfrm>
        </p:grpSpPr>
        <p:sp>
          <p:nvSpPr>
            <p:cNvPr id="61" name="Rectangle 23">
              <a:extLst>
                <a:ext uri="{FF2B5EF4-FFF2-40B4-BE49-F238E27FC236}">
                  <a16:creationId xmlns:a16="http://schemas.microsoft.com/office/drawing/2014/main" id="{4BFC8394-F1B8-4338-A6E1-EB306A59E662}"/>
                </a:ext>
              </a:extLst>
            </p:cNvPr>
            <p:cNvSpPr/>
            <p:nvPr/>
          </p:nvSpPr>
          <p:spPr>
            <a:xfrm>
              <a:off x="10004993" y="7814755"/>
              <a:ext cx="2723645" cy="439731"/>
            </a:xfrm>
            <a:prstGeom prst="rect">
              <a:avLst/>
            </a:prstGeom>
          </p:spPr>
          <p:txBody>
            <a:bodyPr wrap="square">
              <a:spAutoFit/>
            </a:bodyPr>
            <a:lstStyle/>
            <a:p>
              <a:pPr>
                <a:lnSpc>
                  <a:spcPct val="120000"/>
                </a:lnSpc>
              </a:pPr>
              <a:r>
                <a:rPr lang="id-ID" sz="1100" dirty="0">
                  <a:solidFill>
                    <a:schemeClr val="tx1">
                      <a:lumMod val="65000"/>
                      <a:lumOff val="35000"/>
                    </a:schemeClr>
                  </a:solidFill>
                  <a:cs typeface="+mn-ea"/>
                  <a:sym typeface="+mn-lt"/>
                </a:rPr>
                <a:t>Insert Food Text in This</a:t>
              </a:r>
              <a:endParaRPr lang="en-US" sz="1100" b="1" dirty="0">
                <a:solidFill>
                  <a:schemeClr val="tx1">
                    <a:lumMod val="65000"/>
                    <a:lumOff val="35000"/>
                  </a:schemeClr>
                </a:solidFill>
                <a:cs typeface="+mn-ea"/>
                <a:sym typeface="+mn-lt"/>
              </a:endParaRPr>
            </a:p>
          </p:txBody>
        </p:sp>
        <p:sp>
          <p:nvSpPr>
            <p:cNvPr id="62" name="Freeform 45">
              <a:extLst>
                <a:ext uri="{FF2B5EF4-FFF2-40B4-BE49-F238E27FC236}">
                  <a16:creationId xmlns:a16="http://schemas.microsoft.com/office/drawing/2014/main" id="{11D45AAF-9045-4E99-9CD2-BB51663454F6}"/>
                </a:ext>
              </a:extLst>
            </p:cNvPr>
            <p:cNvSpPr>
              <a:spLocks noEditPoints="1"/>
            </p:cNvSpPr>
            <p:nvPr/>
          </p:nvSpPr>
          <p:spPr bwMode="auto">
            <a:xfrm>
              <a:off x="9712047" y="7887339"/>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050" dirty="0">
                <a:solidFill>
                  <a:schemeClr val="tx1">
                    <a:lumMod val="65000"/>
                    <a:lumOff val="35000"/>
                  </a:schemeClr>
                </a:solidFill>
                <a:cs typeface="+mn-ea"/>
                <a:sym typeface="+mn-lt"/>
              </a:endParaRPr>
            </a:p>
          </p:txBody>
        </p:sp>
      </p:grpSp>
      <p:sp>
        <p:nvSpPr>
          <p:cNvPr id="63" name="Rectangle 3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6D642B9-9EA0-4E63-985C-97FB707EBEFE}"/>
              </a:ext>
            </a:extLst>
          </p:cNvPr>
          <p:cNvSpPr/>
          <p:nvPr/>
        </p:nvSpPr>
        <p:spPr>
          <a:xfrm>
            <a:off x="5113002" y="2053667"/>
            <a:ext cx="1660641" cy="289310"/>
          </a:xfrm>
          <a:prstGeom prst="rect">
            <a:avLst/>
          </a:prstGeom>
        </p:spPr>
        <p:txBody>
          <a:bodyPr wrap="square">
            <a:spAutoFit/>
          </a:bodyPr>
          <a:lstStyle/>
          <a:p>
            <a:pPr algn="ctr">
              <a:lnSpc>
                <a:spcPct val="80000"/>
              </a:lnSpc>
            </a:pPr>
            <a:r>
              <a:rPr lang="en-US" sz="1600" spc="300" dirty="0">
                <a:solidFill>
                  <a:schemeClr val="bg1"/>
                </a:solidFill>
                <a:cs typeface="+mn-ea"/>
                <a:sym typeface="+mn-lt"/>
              </a:rPr>
              <a:t>BUSINESS</a:t>
            </a:r>
            <a:endParaRPr lang="en-US" sz="1100" spc="300" dirty="0">
              <a:solidFill>
                <a:schemeClr val="bg1"/>
              </a:solidFill>
              <a:cs typeface="+mn-ea"/>
              <a:sym typeface="+mn-lt"/>
            </a:endParaRPr>
          </a:p>
        </p:txBody>
      </p:sp>
      <p:sp>
        <p:nvSpPr>
          <p:cNvPr id="64" name="Rectangle 3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C338925-D51E-46D2-9D06-2078441B225D}"/>
              </a:ext>
            </a:extLst>
          </p:cNvPr>
          <p:cNvSpPr/>
          <p:nvPr/>
        </p:nvSpPr>
        <p:spPr>
          <a:xfrm>
            <a:off x="5090871" y="2376424"/>
            <a:ext cx="1704904" cy="903645"/>
          </a:xfrm>
          <a:prstGeom prst="rect">
            <a:avLst/>
          </a:prstGeom>
        </p:spPr>
        <p:txBody>
          <a:bodyPr wrap="square">
            <a:spAutoFit/>
          </a:bodyPr>
          <a:lstStyle/>
          <a:p>
            <a:pPr algn="ctr">
              <a:lnSpc>
                <a:spcPct val="120000"/>
              </a:lnSpc>
            </a:pPr>
            <a:r>
              <a:rPr lang="id-ID" b="1" spc="300" dirty="0">
                <a:solidFill>
                  <a:schemeClr val="bg1"/>
                </a:solidFill>
                <a:cs typeface="+mn-ea"/>
                <a:sym typeface="+mn-lt"/>
              </a:rPr>
              <a:t>￥</a:t>
            </a:r>
            <a:r>
              <a:rPr lang="en-US" sz="4800" b="1" spc="300" dirty="0">
                <a:solidFill>
                  <a:schemeClr val="bg1"/>
                </a:solidFill>
                <a:cs typeface="+mn-ea"/>
                <a:sym typeface="+mn-lt"/>
              </a:rPr>
              <a:t>25</a:t>
            </a:r>
            <a:endParaRPr lang="en-US" b="1" spc="300" dirty="0">
              <a:solidFill>
                <a:schemeClr val="bg1"/>
              </a:solidFill>
              <a:cs typeface="+mn-ea"/>
              <a:sym typeface="+mn-lt"/>
            </a:endParaRPr>
          </a:p>
        </p:txBody>
      </p:sp>
      <p:sp>
        <p:nvSpPr>
          <p:cNvPr id="65" name="Rectangle: Rounded Corners 3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A5DC50F-12AA-40E1-BB96-203362593981}"/>
              </a:ext>
            </a:extLst>
          </p:cNvPr>
          <p:cNvSpPr/>
          <p:nvPr/>
        </p:nvSpPr>
        <p:spPr>
          <a:xfrm>
            <a:off x="5456532" y="5185393"/>
            <a:ext cx="973583" cy="247766"/>
          </a:xfrm>
          <a:prstGeom prst="roundRect">
            <a:avLst>
              <a:gd name="adj" fmla="val 50000"/>
            </a:avLst>
          </a:prstGeom>
          <a:solidFill>
            <a:srgbClr val="F8F8F8"/>
          </a:solidFill>
          <a:ln>
            <a:noFill/>
          </a:ln>
          <a:effectLst>
            <a:outerShdw blurRad="127000" dist="635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gradFill>
                  <a:gsLst>
                    <a:gs pos="0">
                      <a:schemeClr val="accent1"/>
                    </a:gs>
                    <a:gs pos="100000">
                      <a:schemeClr val="accent2"/>
                    </a:gs>
                  </a:gsLst>
                  <a:lin ang="2700000" scaled="0"/>
                </a:gradFill>
                <a:cs typeface="+mn-ea"/>
                <a:sym typeface="+mn-lt"/>
              </a:rPr>
              <a:t>Get Start</a:t>
            </a:r>
            <a:endParaRPr lang="id-ID" sz="1050" dirty="0">
              <a:gradFill>
                <a:gsLst>
                  <a:gs pos="0">
                    <a:schemeClr val="accent1"/>
                  </a:gs>
                  <a:gs pos="100000">
                    <a:schemeClr val="accent2"/>
                  </a:gs>
                </a:gsLst>
                <a:lin ang="2700000" scaled="0"/>
              </a:gradFill>
              <a:cs typeface="+mn-ea"/>
              <a:sym typeface="+mn-lt"/>
            </a:endParaRPr>
          </a:p>
        </p:txBody>
      </p:sp>
      <p:grpSp>
        <p:nvGrpSpPr>
          <p:cNvPr id="66" name="Group 3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C957CA6-8D99-4DC9-912E-772F85C196A6}"/>
              </a:ext>
            </a:extLst>
          </p:cNvPr>
          <p:cNvGrpSpPr/>
          <p:nvPr/>
        </p:nvGrpSpPr>
        <p:grpSpPr>
          <a:xfrm>
            <a:off x="5039509" y="3369477"/>
            <a:ext cx="2037967" cy="276807"/>
            <a:chOff x="9712047" y="5682478"/>
            <a:chExt cx="3039377" cy="412824"/>
          </a:xfrm>
        </p:grpSpPr>
        <p:sp>
          <p:nvSpPr>
            <p:cNvPr id="67" name="Freeform 45">
              <a:extLst>
                <a:ext uri="{FF2B5EF4-FFF2-40B4-BE49-F238E27FC236}">
                  <a16:creationId xmlns:a16="http://schemas.microsoft.com/office/drawing/2014/main" id="{03073DCB-CE1A-4325-BF03-3F742E355F5F}"/>
                </a:ext>
              </a:extLst>
            </p:cNvPr>
            <p:cNvSpPr>
              <a:spLocks noEditPoints="1"/>
            </p:cNvSpPr>
            <p:nvPr/>
          </p:nvSpPr>
          <p:spPr bwMode="auto">
            <a:xfrm>
              <a:off x="9712047" y="5755062"/>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100" dirty="0">
                <a:solidFill>
                  <a:schemeClr val="bg1"/>
                </a:solidFill>
                <a:cs typeface="+mn-ea"/>
                <a:sym typeface="+mn-lt"/>
              </a:endParaRPr>
            </a:p>
          </p:txBody>
        </p:sp>
        <p:sp>
          <p:nvSpPr>
            <p:cNvPr id="68" name="Rectangle 49">
              <a:extLst>
                <a:ext uri="{FF2B5EF4-FFF2-40B4-BE49-F238E27FC236}">
                  <a16:creationId xmlns:a16="http://schemas.microsoft.com/office/drawing/2014/main" id="{AB857F62-99C1-4FA3-A81F-F813ED352719}"/>
                </a:ext>
              </a:extLst>
            </p:cNvPr>
            <p:cNvSpPr/>
            <p:nvPr/>
          </p:nvSpPr>
          <p:spPr>
            <a:xfrm>
              <a:off x="10004994" y="5682478"/>
              <a:ext cx="2746430" cy="412824"/>
            </a:xfrm>
            <a:prstGeom prst="rect">
              <a:avLst/>
            </a:prstGeom>
          </p:spPr>
          <p:txBody>
            <a:bodyPr wrap="square">
              <a:spAutoFit/>
            </a:bodyPr>
            <a:lstStyle/>
            <a:p>
              <a:pPr>
                <a:lnSpc>
                  <a:spcPct val="120000"/>
                </a:lnSpc>
              </a:pPr>
              <a:r>
                <a:rPr lang="id-ID" sz="1100" dirty="0">
                  <a:solidFill>
                    <a:schemeClr val="bg1"/>
                  </a:solidFill>
                  <a:cs typeface="+mn-ea"/>
                  <a:sym typeface="+mn-lt"/>
                </a:rPr>
                <a:t>Insert Text in This </a:t>
              </a:r>
              <a:r>
                <a:rPr lang="id-ID" sz="1100" b="1" dirty="0">
                  <a:solidFill>
                    <a:schemeClr val="bg1"/>
                  </a:solidFill>
                  <a:cs typeface="+mn-ea"/>
                  <a:sym typeface="+mn-lt"/>
                </a:rPr>
                <a:t>Text</a:t>
              </a:r>
              <a:endParaRPr lang="en-US" sz="1100" b="1" dirty="0">
                <a:solidFill>
                  <a:schemeClr val="bg1"/>
                </a:solidFill>
                <a:cs typeface="+mn-ea"/>
                <a:sym typeface="+mn-lt"/>
              </a:endParaRPr>
            </a:p>
          </p:txBody>
        </p:sp>
      </p:grpSp>
      <p:grpSp>
        <p:nvGrpSpPr>
          <p:cNvPr id="69" name="Group 3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AA3D33C-6BFC-4FE1-9DBE-8B88A5A2C327}"/>
              </a:ext>
            </a:extLst>
          </p:cNvPr>
          <p:cNvGrpSpPr/>
          <p:nvPr/>
        </p:nvGrpSpPr>
        <p:grpSpPr>
          <a:xfrm>
            <a:off x="5039511" y="3795501"/>
            <a:ext cx="1898955" cy="276807"/>
            <a:chOff x="9712047" y="6393237"/>
            <a:chExt cx="2832057" cy="412824"/>
          </a:xfrm>
        </p:grpSpPr>
        <p:sp>
          <p:nvSpPr>
            <p:cNvPr id="70" name="Rectangle 46">
              <a:extLst>
                <a:ext uri="{FF2B5EF4-FFF2-40B4-BE49-F238E27FC236}">
                  <a16:creationId xmlns:a16="http://schemas.microsoft.com/office/drawing/2014/main" id="{701976FF-9684-4798-BDB6-087B54207749}"/>
                </a:ext>
              </a:extLst>
            </p:cNvPr>
            <p:cNvSpPr/>
            <p:nvPr/>
          </p:nvSpPr>
          <p:spPr>
            <a:xfrm>
              <a:off x="10004992" y="6393237"/>
              <a:ext cx="2539112" cy="412824"/>
            </a:xfrm>
            <a:prstGeom prst="rect">
              <a:avLst/>
            </a:prstGeom>
          </p:spPr>
          <p:txBody>
            <a:bodyPr wrap="square">
              <a:spAutoFit/>
            </a:bodyPr>
            <a:lstStyle/>
            <a:p>
              <a:pPr>
                <a:lnSpc>
                  <a:spcPct val="120000"/>
                </a:lnSpc>
              </a:pPr>
              <a:r>
                <a:rPr lang="id-ID" sz="1100" dirty="0">
                  <a:solidFill>
                    <a:schemeClr val="bg1"/>
                  </a:solidFill>
                  <a:cs typeface="+mn-ea"/>
                  <a:sym typeface="+mn-lt"/>
                </a:rPr>
                <a:t>Insert Some Text in This</a:t>
              </a:r>
              <a:endParaRPr lang="en-US" sz="1100" b="1" dirty="0">
                <a:solidFill>
                  <a:schemeClr val="bg1"/>
                </a:solidFill>
                <a:cs typeface="+mn-ea"/>
                <a:sym typeface="+mn-lt"/>
              </a:endParaRPr>
            </a:p>
          </p:txBody>
        </p:sp>
        <p:sp>
          <p:nvSpPr>
            <p:cNvPr id="71" name="Freeform 45">
              <a:extLst>
                <a:ext uri="{FF2B5EF4-FFF2-40B4-BE49-F238E27FC236}">
                  <a16:creationId xmlns:a16="http://schemas.microsoft.com/office/drawing/2014/main" id="{93D6A607-C270-4D06-B121-CE704B96E3C3}"/>
                </a:ext>
              </a:extLst>
            </p:cNvPr>
            <p:cNvSpPr>
              <a:spLocks noEditPoints="1"/>
            </p:cNvSpPr>
            <p:nvPr/>
          </p:nvSpPr>
          <p:spPr bwMode="auto">
            <a:xfrm>
              <a:off x="9712047" y="6465821"/>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100" dirty="0">
                <a:solidFill>
                  <a:schemeClr val="bg1"/>
                </a:solidFill>
                <a:cs typeface="+mn-ea"/>
                <a:sym typeface="+mn-lt"/>
              </a:endParaRPr>
            </a:p>
          </p:txBody>
        </p:sp>
      </p:grpSp>
      <p:grpSp>
        <p:nvGrpSpPr>
          <p:cNvPr id="72" name="Group 4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12E14A1-6FF6-4E6C-8DB4-9C0E29C89618}"/>
              </a:ext>
            </a:extLst>
          </p:cNvPr>
          <p:cNvGrpSpPr/>
          <p:nvPr/>
        </p:nvGrpSpPr>
        <p:grpSpPr>
          <a:xfrm>
            <a:off x="5039510" y="4221522"/>
            <a:ext cx="1807627" cy="287002"/>
            <a:chOff x="9712047" y="7103996"/>
            <a:chExt cx="2695853" cy="428029"/>
          </a:xfrm>
        </p:grpSpPr>
        <p:sp>
          <p:nvSpPr>
            <p:cNvPr id="73" name="Rectangle 44">
              <a:extLst>
                <a:ext uri="{FF2B5EF4-FFF2-40B4-BE49-F238E27FC236}">
                  <a16:creationId xmlns:a16="http://schemas.microsoft.com/office/drawing/2014/main" id="{AE015652-A1C6-47F2-AC4C-853568FB384C}"/>
                </a:ext>
              </a:extLst>
            </p:cNvPr>
            <p:cNvSpPr/>
            <p:nvPr/>
          </p:nvSpPr>
          <p:spPr>
            <a:xfrm>
              <a:off x="10004994" y="7103996"/>
              <a:ext cx="2402906" cy="428029"/>
            </a:xfrm>
            <a:prstGeom prst="rect">
              <a:avLst/>
            </a:prstGeom>
          </p:spPr>
          <p:txBody>
            <a:bodyPr wrap="square">
              <a:spAutoFit/>
            </a:bodyPr>
            <a:lstStyle/>
            <a:p>
              <a:pPr>
                <a:lnSpc>
                  <a:spcPct val="120000"/>
                </a:lnSpc>
              </a:pPr>
              <a:r>
                <a:rPr lang="id-ID" sz="1100" dirty="0">
                  <a:solidFill>
                    <a:schemeClr val="bg1"/>
                  </a:solidFill>
                  <a:cs typeface="+mn-ea"/>
                  <a:sym typeface="+mn-lt"/>
                </a:rPr>
                <a:t>Insert a text </a:t>
              </a:r>
              <a:r>
                <a:rPr lang="id-ID" sz="1100" b="1" dirty="0">
                  <a:solidFill>
                    <a:schemeClr val="bg1"/>
                  </a:solidFill>
                  <a:cs typeface="+mn-ea"/>
                  <a:sym typeface="+mn-lt"/>
                </a:rPr>
                <a:t>in Here</a:t>
              </a:r>
              <a:endParaRPr lang="en-US" sz="1100" b="1" dirty="0">
                <a:solidFill>
                  <a:schemeClr val="bg1"/>
                </a:solidFill>
                <a:cs typeface="+mn-ea"/>
                <a:sym typeface="+mn-lt"/>
              </a:endParaRPr>
            </a:p>
          </p:txBody>
        </p:sp>
        <p:sp>
          <p:nvSpPr>
            <p:cNvPr id="74" name="Freeform 45">
              <a:extLst>
                <a:ext uri="{FF2B5EF4-FFF2-40B4-BE49-F238E27FC236}">
                  <a16:creationId xmlns:a16="http://schemas.microsoft.com/office/drawing/2014/main" id="{173E12D9-8AA5-4BD2-9C95-9D83A3410574}"/>
                </a:ext>
              </a:extLst>
            </p:cNvPr>
            <p:cNvSpPr>
              <a:spLocks noEditPoints="1"/>
            </p:cNvSpPr>
            <p:nvPr/>
          </p:nvSpPr>
          <p:spPr bwMode="auto">
            <a:xfrm>
              <a:off x="9712047" y="7176580"/>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100" dirty="0">
                <a:solidFill>
                  <a:schemeClr val="bg1"/>
                </a:solidFill>
                <a:cs typeface="+mn-ea"/>
                <a:sym typeface="+mn-lt"/>
              </a:endParaRPr>
            </a:p>
          </p:txBody>
        </p:sp>
      </p:grpSp>
      <p:grpSp>
        <p:nvGrpSpPr>
          <p:cNvPr id="75" name="Group 4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54F34BD-2C00-4D87-860F-E2BBF48C9E68}"/>
              </a:ext>
            </a:extLst>
          </p:cNvPr>
          <p:cNvGrpSpPr/>
          <p:nvPr/>
        </p:nvGrpSpPr>
        <p:grpSpPr>
          <a:xfrm>
            <a:off x="5039509" y="4647549"/>
            <a:ext cx="2014473" cy="276807"/>
            <a:chOff x="9712047" y="7814755"/>
            <a:chExt cx="3004339" cy="412824"/>
          </a:xfrm>
        </p:grpSpPr>
        <p:sp>
          <p:nvSpPr>
            <p:cNvPr id="76" name="Rectangle 42">
              <a:extLst>
                <a:ext uri="{FF2B5EF4-FFF2-40B4-BE49-F238E27FC236}">
                  <a16:creationId xmlns:a16="http://schemas.microsoft.com/office/drawing/2014/main" id="{F798C832-BDF5-412A-A0D6-2B3D25D50B2C}"/>
                </a:ext>
              </a:extLst>
            </p:cNvPr>
            <p:cNvSpPr/>
            <p:nvPr/>
          </p:nvSpPr>
          <p:spPr>
            <a:xfrm>
              <a:off x="10004994" y="7814755"/>
              <a:ext cx="2711392" cy="412824"/>
            </a:xfrm>
            <a:prstGeom prst="rect">
              <a:avLst/>
            </a:prstGeom>
          </p:spPr>
          <p:txBody>
            <a:bodyPr wrap="square">
              <a:spAutoFit/>
            </a:bodyPr>
            <a:lstStyle/>
            <a:p>
              <a:pPr>
                <a:lnSpc>
                  <a:spcPct val="120000"/>
                </a:lnSpc>
              </a:pPr>
              <a:r>
                <a:rPr lang="id-ID" sz="1100" dirty="0">
                  <a:solidFill>
                    <a:schemeClr val="bg1"/>
                  </a:solidFill>
                  <a:cs typeface="+mn-ea"/>
                  <a:sym typeface="+mn-lt"/>
                </a:rPr>
                <a:t>Insert Food Text in This</a:t>
              </a:r>
              <a:endParaRPr lang="en-US" sz="1100" b="1" dirty="0">
                <a:solidFill>
                  <a:schemeClr val="bg1"/>
                </a:solidFill>
                <a:cs typeface="+mn-ea"/>
                <a:sym typeface="+mn-lt"/>
              </a:endParaRPr>
            </a:p>
          </p:txBody>
        </p:sp>
        <p:sp>
          <p:nvSpPr>
            <p:cNvPr id="77" name="Freeform 45">
              <a:extLst>
                <a:ext uri="{FF2B5EF4-FFF2-40B4-BE49-F238E27FC236}">
                  <a16:creationId xmlns:a16="http://schemas.microsoft.com/office/drawing/2014/main" id="{BCCD5C9D-9D50-4D25-AD82-9FE88BAD0E2F}"/>
                </a:ext>
              </a:extLst>
            </p:cNvPr>
            <p:cNvSpPr>
              <a:spLocks noEditPoints="1"/>
            </p:cNvSpPr>
            <p:nvPr/>
          </p:nvSpPr>
          <p:spPr bwMode="auto">
            <a:xfrm>
              <a:off x="9712047" y="7887339"/>
              <a:ext cx="248722" cy="248722"/>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100" dirty="0">
                <a:solidFill>
                  <a:schemeClr val="bg1"/>
                </a:solidFill>
                <a:cs typeface="+mn-ea"/>
                <a:sym typeface="+mn-lt"/>
              </a:endParaRPr>
            </a:p>
          </p:txBody>
        </p:sp>
      </p:grpSp>
      <p:grpSp>
        <p:nvGrpSpPr>
          <p:cNvPr id="78" name="Group 1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DB24B50-0217-40EA-B5A6-43F09A91FD70}"/>
              </a:ext>
            </a:extLst>
          </p:cNvPr>
          <p:cNvGrpSpPr/>
          <p:nvPr/>
        </p:nvGrpSpPr>
        <p:grpSpPr>
          <a:xfrm>
            <a:off x="5017585" y="3717738"/>
            <a:ext cx="1851476" cy="844593"/>
            <a:chOff x="4946039" y="3969677"/>
            <a:chExt cx="1851717" cy="844703"/>
          </a:xfrm>
        </p:grpSpPr>
        <p:cxnSp>
          <p:nvCxnSpPr>
            <p:cNvPr id="79" name="Straight Connector 106">
              <a:extLst>
                <a:ext uri="{FF2B5EF4-FFF2-40B4-BE49-F238E27FC236}">
                  <a16:creationId xmlns:a16="http://schemas.microsoft.com/office/drawing/2014/main" id="{F8A66F0E-887F-48E9-B770-363043AA97F2}"/>
                </a:ext>
              </a:extLst>
            </p:cNvPr>
            <p:cNvCxnSpPr>
              <a:cxnSpLocks/>
            </p:cNvCxnSpPr>
            <p:nvPr/>
          </p:nvCxnSpPr>
          <p:spPr>
            <a:xfrm>
              <a:off x="4946039" y="3969677"/>
              <a:ext cx="1851717"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108">
              <a:extLst>
                <a:ext uri="{FF2B5EF4-FFF2-40B4-BE49-F238E27FC236}">
                  <a16:creationId xmlns:a16="http://schemas.microsoft.com/office/drawing/2014/main" id="{33362538-67AB-460D-98D6-2C2D92CBB3FB}"/>
                </a:ext>
              </a:extLst>
            </p:cNvPr>
            <p:cNvCxnSpPr>
              <a:cxnSpLocks/>
            </p:cNvCxnSpPr>
            <p:nvPr/>
          </p:nvCxnSpPr>
          <p:spPr>
            <a:xfrm>
              <a:off x="4946039" y="4393508"/>
              <a:ext cx="1851717"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109">
              <a:extLst>
                <a:ext uri="{FF2B5EF4-FFF2-40B4-BE49-F238E27FC236}">
                  <a16:creationId xmlns:a16="http://schemas.microsoft.com/office/drawing/2014/main" id="{00281BEC-0CC7-4A34-9DE9-D6456ADC2CAA}"/>
                </a:ext>
              </a:extLst>
            </p:cNvPr>
            <p:cNvCxnSpPr>
              <a:cxnSpLocks/>
            </p:cNvCxnSpPr>
            <p:nvPr/>
          </p:nvCxnSpPr>
          <p:spPr>
            <a:xfrm>
              <a:off x="4946039" y="4814380"/>
              <a:ext cx="1851717" cy="0"/>
            </a:xfrm>
            <a:prstGeom prst="line">
              <a:avLst/>
            </a:prstGeom>
            <a:ln>
              <a:solidFill>
                <a:schemeClr val="bg1">
                  <a:lumMod val="9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1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21E73A9-6773-4036-8EF3-FC95394D04C6}"/>
              </a:ext>
            </a:extLst>
          </p:cNvPr>
          <p:cNvGrpSpPr/>
          <p:nvPr/>
        </p:nvGrpSpPr>
        <p:grpSpPr>
          <a:xfrm>
            <a:off x="7306414" y="3717739"/>
            <a:ext cx="1742951" cy="811948"/>
            <a:chOff x="4946039" y="3969677"/>
            <a:chExt cx="1851717" cy="844703"/>
          </a:xfrm>
        </p:grpSpPr>
        <p:cxnSp>
          <p:nvCxnSpPr>
            <p:cNvPr id="83" name="Straight Connector 115">
              <a:extLst>
                <a:ext uri="{FF2B5EF4-FFF2-40B4-BE49-F238E27FC236}">
                  <a16:creationId xmlns:a16="http://schemas.microsoft.com/office/drawing/2014/main" id="{11C8F2C7-08FB-49EF-9C19-60921688AE07}"/>
                </a:ext>
              </a:extLst>
            </p:cNvPr>
            <p:cNvCxnSpPr>
              <a:cxnSpLocks/>
            </p:cNvCxnSpPr>
            <p:nvPr/>
          </p:nvCxnSpPr>
          <p:spPr>
            <a:xfrm>
              <a:off x="4946039" y="3969677"/>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116">
              <a:extLst>
                <a:ext uri="{FF2B5EF4-FFF2-40B4-BE49-F238E27FC236}">
                  <a16:creationId xmlns:a16="http://schemas.microsoft.com/office/drawing/2014/main" id="{64AA9993-3A6D-4389-B79E-6A452B32560F}"/>
                </a:ext>
              </a:extLst>
            </p:cNvPr>
            <p:cNvCxnSpPr>
              <a:cxnSpLocks/>
            </p:cNvCxnSpPr>
            <p:nvPr/>
          </p:nvCxnSpPr>
          <p:spPr>
            <a:xfrm>
              <a:off x="4946039" y="4393508"/>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117">
              <a:extLst>
                <a:ext uri="{FF2B5EF4-FFF2-40B4-BE49-F238E27FC236}">
                  <a16:creationId xmlns:a16="http://schemas.microsoft.com/office/drawing/2014/main" id="{B9B6204C-C162-418B-BA12-C43517E16C6A}"/>
                </a:ext>
              </a:extLst>
            </p:cNvPr>
            <p:cNvCxnSpPr>
              <a:cxnSpLocks/>
            </p:cNvCxnSpPr>
            <p:nvPr/>
          </p:nvCxnSpPr>
          <p:spPr>
            <a:xfrm>
              <a:off x="4946039" y="4814380"/>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1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0F34694-49FF-44AA-A985-95942F13270F}"/>
              </a:ext>
            </a:extLst>
          </p:cNvPr>
          <p:cNvGrpSpPr/>
          <p:nvPr/>
        </p:nvGrpSpPr>
        <p:grpSpPr>
          <a:xfrm>
            <a:off x="9486522" y="3717738"/>
            <a:ext cx="1693959" cy="747561"/>
            <a:chOff x="4946039" y="3969677"/>
            <a:chExt cx="1851717" cy="844703"/>
          </a:xfrm>
        </p:grpSpPr>
        <p:cxnSp>
          <p:nvCxnSpPr>
            <p:cNvPr id="87" name="Straight Connector 119">
              <a:extLst>
                <a:ext uri="{FF2B5EF4-FFF2-40B4-BE49-F238E27FC236}">
                  <a16:creationId xmlns:a16="http://schemas.microsoft.com/office/drawing/2014/main" id="{F604BDE8-AAD9-45C7-B998-64FBD8533367}"/>
                </a:ext>
              </a:extLst>
            </p:cNvPr>
            <p:cNvCxnSpPr>
              <a:cxnSpLocks/>
            </p:cNvCxnSpPr>
            <p:nvPr/>
          </p:nvCxnSpPr>
          <p:spPr>
            <a:xfrm>
              <a:off x="4946039" y="3969677"/>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120">
              <a:extLst>
                <a:ext uri="{FF2B5EF4-FFF2-40B4-BE49-F238E27FC236}">
                  <a16:creationId xmlns:a16="http://schemas.microsoft.com/office/drawing/2014/main" id="{3A210029-D9BB-4955-9517-764CAA129EC1}"/>
                </a:ext>
              </a:extLst>
            </p:cNvPr>
            <p:cNvCxnSpPr>
              <a:cxnSpLocks/>
            </p:cNvCxnSpPr>
            <p:nvPr/>
          </p:nvCxnSpPr>
          <p:spPr>
            <a:xfrm>
              <a:off x="4946039" y="4393508"/>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121">
              <a:extLst>
                <a:ext uri="{FF2B5EF4-FFF2-40B4-BE49-F238E27FC236}">
                  <a16:creationId xmlns:a16="http://schemas.microsoft.com/office/drawing/2014/main" id="{D77DC377-9B2D-43D0-906E-375AAF5F06D0}"/>
                </a:ext>
              </a:extLst>
            </p:cNvPr>
            <p:cNvCxnSpPr>
              <a:cxnSpLocks/>
            </p:cNvCxnSpPr>
            <p:nvPr/>
          </p:nvCxnSpPr>
          <p:spPr>
            <a:xfrm>
              <a:off x="4946039" y="4814380"/>
              <a:ext cx="18517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90" name="Isosceles Triangle 12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3942653-D14B-4E60-9AE8-095332AD2F0A}"/>
              </a:ext>
            </a:extLst>
          </p:cNvPr>
          <p:cNvSpPr/>
          <p:nvPr/>
        </p:nvSpPr>
        <p:spPr>
          <a:xfrm rot="10800000">
            <a:off x="10190526" y="1951816"/>
            <a:ext cx="217324" cy="12041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1" name="Isosceles Triangle 12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3B54D63-050F-4DB8-A2F9-77D01A188DC4}"/>
              </a:ext>
            </a:extLst>
          </p:cNvPr>
          <p:cNvSpPr/>
          <p:nvPr/>
        </p:nvSpPr>
        <p:spPr>
          <a:xfrm rot="10800000">
            <a:off x="8092195" y="1800367"/>
            <a:ext cx="217324" cy="12041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2" name="Isosceles Triangle 12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FD7572F-976A-481F-8393-805EAD49E7F8}"/>
              </a:ext>
            </a:extLst>
          </p:cNvPr>
          <p:cNvSpPr/>
          <p:nvPr/>
        </p:nvSpPr>
        <p:spPr>
          <a:xfrm rot="10800000">
            <a:off x="5834660" y="1672310"/>
            <a:ext cx="217324" cy="120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3" name="TextBox 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EA22BFA-BB05-450D-9228-50F44C762560}"/>
              </a:ext>
            </a:extLst>
          </p:cNvPr>
          <p:cNvSpPr txBox="1"/>
          <p:nvPr/>
        </p:nvSpPr>
        <p:spPr>
          <a:xfrm>
            <a:off x="1205580" y="2814575"/>
            <a:ext cx="2986480" cy="646331"/>
          </a:xfrm>
          <a:prstGeom prst="rect">
            <a:avLst/>
          </a:prstGeom>
          <a:noFill/>
        </p:spPr>
        <p:txBody>
          <a:bodyPr wrap="square" rtlCol="0">
            <a:spAutoFit/>
          </a:bodyPr>
          <a:lstStyle/>
          <a:p>
            <a:pPr>
              <a:lnSpc>
                <a:spcPct val="90000"/>
              </a:lnSpc>
            </a:pPr>
            <a:r>
              <a:rPr lang="en-US" altLang="zh-CN" sz="4000" dirty="0">
                <a:solidFill>
                  <a:schemeClr val="bg1"/>
                </a:solidFill>
                <a:cs typeface="+mn-ea"/>
                <a:sym typeface="+mn-lt"/>
              </a:rPr>
              <a:t>Add title text</a:t>
            </a:r>
            <a:endParaRPr lang="zh-CN" altLang="en-US" sz="4000" dirty="0">
              <a:solidFill>
                <a:schemeClr val="bg1"/>
              </a:solidFill>
              <a:cs typeface="+mn-ea"/>
              <a:sym typeface="+mn-lt"/>
            </a:endParaRPr>
          </a:p>
        </p:txBody>
      </p:sp>
      <p:sp>
        <p:nvSpPr>
          <p:cNvPr id="94" name="TextBox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891B4F1-67FB-488B-84E1-5990007D244E}"/>
              </a:ext>
            </a:extLst>
          </p:cNvPr>
          <p:cNvSpPr txBox="1"/>
          <p:nvPr/>
        </p:nvSpPr>
        <p:spPr>
          <a:xfrm>
            <a:off x="1205580" y="3832002"/>
            <a:ext cx="2621857" cy="276963"/>
          </a:xfrm>
          <a:prstGeom prst="rect">
            <a:avLst/>
          </a:prstGeom>
          <a:noFill/>
        </p:spPr>
        <p:txBody>
          <a:bodyPr wrap="square" rtlCol="0">
            <a:spAutoFit/>
          </a:bodyPr>
          <a:lstStyle/>
          <a:p>
            <a:r>
              <a:rPr lang="id-ID" sz="1200" dirty="0">
                <a:solidFill>
                  <a:schemeClr val="bg1"/>
                </a:solidFill>
                <a:cs typeface="+mn-ea"/>
                <a:sym typeface="+mn-lt"/>
              </a:rPr>
              <a:t>Subtitle Text Goes Here</a:t>
            </a:r>
          </a:p>
        </p:txBody>
      </p:sp>
      <p:cxnSp>
        <p:nvCxnSpPr>
          <p:cNvPr id="95" name="Straight Connector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CAE6007-A973-4FF7-A5AF-D013190CC9A6}"/>
              </a:ext>
            </a:extLst>
          </p:cNvPr>
          <p:cNvCxnSpPr>
            <a:cxnSpLocks/>
          </p:cNvCxnSpPr>
          <p:nvPr/>
        </p:nvCxnSpPr>
        <p:spPr>
          <a:xfrm>
            <a:off x="1370306" y="2559586"/>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Rectangle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DBC0BE6-66B0-4881-B4F6-C03D5286CFD8}"/>
              </a:ext>
            </a:extLst>
          </p:cNvPr>
          <p:cNvSpPr/>
          <p:nvPr/>
        </p:nvSpPr>
        <p:spPr>
          <a:xfrm>
            <a:off x="1205580" y="4347476"/>
            <a:ext cx="2986480" cy="515206"/>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 suscipit</a:t>
            </a:r>
            <a:endParaRPr lang="en-US" sz="1200" dirty="0">
              <a:solidFill>
                <a:schemeClr val="bg1"/>
              </a:solidFill>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429DFA6C-DB29-49B4-996B-D3C9D56EA4E2}"/>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decel="10000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750" fill="hold"/>
                                        <p:tgtEl>
                                          <p:spTgt spid="29"/>
                                        </p:tgtEl>
                                        <p:attrNameLst>
                                          <p:attrName>ppt_x</p:attrName>
                                        </p:attrNameLst>
                                      </p:cBhvr>
                                      <p:tavLst>
                                        <p:tav tm="0">
                                          <p:val>
                                            <p:strVal val="#ppt_x"/>
                                          </p:val>
                                        </p:tav>
                                        <p:tav tm="100000">
                                          <p:val>
                                            <p:strVal val="#ppt_x"/>
                                          </p:val>
                                        </p:tav>
                                      </p:tavLst>
                                    </p:anim>
                                    <p:anim calcmode="lin" valueType="num">
                                      <p:cBhvr additive="base">
                                        <p:cTn id="19" dur="750" fill="hold"/>
                                        <p:tgtEl>
                                          <p:spTgt spid="29"/>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750" fill="hold"/>
                                        <p:tgtEl>
                                          <p:spTgt spid="32"/>
                                        </p:tgtEl>
                                        <p:attrNameLst>
                                          <p:attrName>ppt_x</p:attrName>
                                        </p:attrNameLst>
                                      </p:cBhvr>
                                      <p:tavLst>
                                        <p:tav tm="0">
                                          <p:val>
                                            <p:strVal val="#ppt_x"/>
                                          </p:val>
                                        </p:tav>
                                        <p:tav tm="100000">
                                          <p:val>
                                            <p:strVal val="#ppt_x"/>
                                          </p:val>
                                        </p:tav>
                                      </p:tavLst>
                                    </p:anim>
                                    <p:anim calcmode="lin" valueType="num">
                                      <p:cBhvr additive="base">
                                        <p:cTn id="23" dur="750" fill="hold"/>
                                        <p:tgtEl>
                                          <p:spTgt spid="32"/>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750" fill="hold"/>
                                        <p:tgtEl>
                                          <p:spTgt spid="33"/>
                                        </p:tgtEl>
                                        <p:attrNameLst>
                                          <p:attrName>ppt_x</p:attrName>
                                        </p:attrNameLst>
                                      </p:cBhvr>
                                      <p:tavLst>
                                        <p:tav tm="0">
                                          <p:val>
                                            <p:strVal val="#ppt_x"/>
                                          </p:val>
                                        </p:tav>
                                        <p:tav tm="100000">
                                          <p:val>
                                            <p:strVal val="#ppt_x"/>
                                          </p:val>
                                        </p:tav>
                                      </p:tavLst>
                                    </p:anim>
                                    <p:anim calcmode="lin" valueType="num">
                                      <p:cBhvr additive="base">
                                        <p:cTn id="27" dur="75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ppt_x"/>
                                          </p:val>
                                        </p:tav>
                                        <p:tav tm="100000">
                                          <p:val>
                                            <p:strVal val="#ppt_x"/>
                                          </p:val>
                                        </p:tav>
                                      </p:tavLst>
                                    </p:anim>
                                    <p:anim calcmode="lin" valueType="num">
                                      <p:cBhvr additive="base">
                                        <p:cTn id="31" dur="750" fill="hold"/>
                                        <p:tgtEl>
                                          <p:spTgt spid="34"/>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750" fill="hold"/>
                                        <p:tgtEl>
                                          <p:spTgt spid="35"/>
                                        </p:tgtEl>
                                        <p:attrNameLst>
                                          <p:attrName>ppt_x</p:attrName>
                                        </p:attrNameLst>
                                      </p:cBhvr>
                                      <p:tavLst>
                                        <p:tav tm="0">
                                          <p:val>
                                            <p:strVal val="#ppt_x"/>
                                          </p:val>
                                        </p:tav>
                                        <p:tav tm="100000">
                                          <p:val>
                                            <p:strVal val="#ppt_x"/>
                                          </p:val>
                                        </p:tav>
                                      </p:tavLst>
                                    </p:anim>
                                    <p:anim calcmode="lin" valueType="num">
                                      <p:cBhvr additive="base">
                                        <p:cTn id="35" dur="75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750" fill="hold"/>
                                        <p:tgtEl>
                                          <p:spTgt spid="38"/>
                                        </p:tgtEl>
                                        <p:attrNameLst>
                                          <p:attrName>ppt_x</p:attrName>
                                        </p:attrNameLst>
                                      </p:cBhvr>
                                      <p:tavLst>
                                        <p:tav tm="0">
                                          <p:val>
                                            <p:strVal val="#ppt_x"/>
                                          </p:val>
                                        </p:tav>
                                        <p:tav tm="100000">
                                          <p:val>
                                            <p:strVal val="#ppt_x"/>
                                          </p:val>
                                        </p:tav>
                                      </p:tavLst>
                                    </p:anim>
                                    <p:anim calcmode="lin" valueType="num">
                                      <p:cBhvr additive="base">
                                        <p:cTn id="39" dur="750" fill="hold"/>
                                        <p:tgtEl>
                                          <p:spTgt spid="38"/>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750" fill="hold"/>
                                        <p:tgtEl>
                                          <p:spTgt spid="45"/>
                                        </p:tgtEl>
                                        <p:attrNameLst>
                                          <p:attrName>ppt_x</p:attrName>
                                        </p:attrNameLst>
                                      </p:cBhvr>
                                      <p:tavLst>
                                        <p:tav tm="0">
                                          <p:val>
                                            <p:strVal val="#ppt_x"/>
                                          </p:val>
                                        </p:tav>
                                        <p:tav tm="100000">
                                          <p:val>
                                            <p:strVal val="#ppt_x"/>
                                          </p:val>
                                        </p:tav>
                                      </p:tavLst>
                                    </p:anim>
                                    <p:anim calcmode="lin" valueType="num">
                                      <p:cBhvr additive="base">
                                        <p:cTn id="47" dur="750" fill="hold"/>
                                        <p:tgtEl>
                                          <p:spTgt spid="45"/>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0"/>
                                  </p:stCondLst>
                                  <p:childTnLst>
                                    <p:set>
                                      <p:cBhvr>
                                        <p:cTn id="49" dur="1" fill="hold">
                                          <p:stCondLst>
                                            <p:cond delay="0"/>
                                          </p:stCondLst>
                                        </p:cTn>
                                        <p:tgtEl>
                                          <p:spTgt spid="86"/>
                                        </p:tgtEl>
                                        <p:attrNameLst>
                                          <p:attrName>style.visibility</p:attrName>
                                        </p:attrNameLst>
                                      </p:cBhvr>
                                      <p:to>
                                        <p:strVal val="visible"/>
                                      </p:to>
                                    </p:set>
                                    <p:anim calcmode="lin" valueType="num">
                                      <p:cBhvr additive="base">
                                        <p:cTn id="50" dur="750" fill="hold"/>
                                        <p:tgtEl>
                                          <p:spTgt spid="86"/>
                                        </p:tgtEl>
                                        <p:attrNameLst>
                                          <p:attrName>ppt_x</p:attrName>
                                        </p:attrNameLst>
                                      </p:cBhvr>
                                      <p:tavLst>
                                        <p:tav tm="0">
                                          <p:val>
                                            <p:strVal val="#ppt_x"/>
                                          </p:val>
                                        </p:tav>
                                        <p:tav tm="100000">
                                          <p:val>
                                            <p:strVal val="#ppt_x"/>
                                          </p:val>
                                        </p:tav>
                                      </p:tavLst>
                                    </p:anim>
                                    <p:anim calcmode="lin" valueType="num">
                                      <p:cBhvr additive="base">
                                        <p:cTn id="51" dur="750" fill="hold"/>
                                        <p:tgtEl>
                                          <p:spTgt spid="86"/>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additive="base">
                                        <p:cTn id="54" dur="750" fill="hold"/>
                                        <p:tgtEl>
                                          <p:spTgt spid="90"/>
                                        </p:tgtEl>
                                        <p:attrNameLst>
                                          <p:attrName>ppt_x</p:attrName>
                                        </p:attrNameLst>
                                      </p:cBhvr>
                                      <p:tavLst>
                                        <p:tav tm="0">
                                          <p:val>
                                            <p:strVal val="#ppt_x"/>
                                          </p:val>
                                        </p:tav>
                                        <p:tav tm="100000">
                                          <p:val>
                                            <p:strVal val="#ppt_x"/>
                                          </p:val>
                                        </p:tav>
                                      </p:tavLst>
                                    </p:anim>
                                    <p:anim calcmode="lin" valueType="num">
                                      <p:cBhvr additive="base">
                                        <p:cTn id="55" dur="750" fill="hold"/>
                                        <p:tgtEl>
                                          <p:spTgt spid="90"/>
                                        </p:tgtEl>
                                        <p:attrNameLst>
                                          <p:attrName>ppt_y</p:attrName>
                                        </p:attrNameLst>
                                      </p:cBhvr>
                                      <p:tavLst>
                                        <p:tav tm="0">
                                          <p:val>
                                            <p:strVal val="1+#ppt_h/2"/>
                                          </p:val>
                                        </p:tav>
                                        <p:tav tm="100000">
                                          <p:val>
                                            <p:strVal val="#ppt_y"/>
                                          </p:val>
                                        </p:tav>
                                      </p:tavLst>
                                    </p:anim>
                                  </p:childTnLst>
                                </p:cTn>
                              </p:par>
                            </p:childTnLst>
                          </p:cTn>
                        </p:par>
                        <p:par>
                          <p:cTn id="56" fill="hold">
                            <p:stCondLst>
                              <p:cond delay="1750"/>
                            </p:stCondLst>
                            <p:childTnLst>
                              <p:par>
                                <p:cTn id="57" presetID="2" presetClass="entr" presetSubtype="4" decel="10000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ppt_x"/>
                                          </p:val>
                                        </p:tav>
                                        <p:tav tm="100000">
                                          <p:val>
                                            <p:strVal val="#ppt_x"/>
                                          </p:val>
                                        </p:tav>
                                      </p:tavLst>
                                    </p:anim>
                                    <p:anim calcmode="lin" valueType="num">
                                      <p:cBhvr additive="base">
                                        <p:cTn id="60" dur="75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750" fill="hold"/>
                                        <p:tgtEl>
                                          <p:spTgt spid="48"/>
                                        </p:tgtEl>
                                        <p:attrNameLst>
                                          <p:attrName>ppt_x</p:attrName>
                                        </p:attrNameLst>
                                      </p:cBhvr>
                                      <p:tavLst>
                                        <p:tav tm="0">
                                          <p:val>
                                            <p:strVal val="#ppt_x"/>
                                          </p:val>
                                        </p:tav>
                                        <p:tav tm="100000">
                                          <p:val>
                                            <p:strVal val="#ppt_x"/>
                                          </p:val>
                                        </p:tav>
                                      </p:tavLst>
                                    </p:anim>
                                    <p:anim calcmode="lin" valueType="num">
                                      <p:cBhvr additive="base">
                                        <p:cTn id="64" dur="750" fill="hold"/>
                                        <p:tgtEl>
                                          <p:spTgt spid="48"/>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750" fill="hold"/>
                                        <p:tgtEl>
                                          <p:spTgt spid="49"/>
                                        </p:tgtEl>
                                        <p:attrNameLst>
                                          <p:attrName>ppt_x</p:attrName>
                                        </p:attrNameLst>
                                      </p:cBhvr>
                                      <p:tavLst>
                                        <p:tav tm="0">
                                          <p:val>
                                            <p:strVal val="#ppt_x"/>
                                          </p:val>
                                        </p:tav>
                                        <p:tav tm="100000">
                                          <p:val>
                                            <p:strVal val="#ppt_x"/>
                                          </p:val>
                                        </p:tav>
                                      </p:tavLst>
                                    </p:anim>
                                    <p:anim calcmode="lin" valueType="num">
                                      <p:cBhvr additive="base">
                                        <p:cTn id="68" dur="75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750" fill="hold"/>
                                        <p:tgtEl>
                                          <p:spTgt spid="50"/>
                                        </p:tgtEl>
                                        <p:attrNameLst>
                                          <p:attrName>ppt_x</p:attrName>
                                        </p:attrNameLst>
                                      </p:cBhvr>
                                      <p:tavLst>
                                        <p:tav tm="0">
                                          <p:val>
                                            <p:strVal val="#ppt_x"/>
                                          </p:val>
                                        </p:tav>
                                        <p:tav tm="100000">
                                          <p:val>
                                            <p:strVal val="#ppt_x"/>
                                          </p:val>
                                        </p:tav>
                                      </p:tavLst>
                                    </p:anim>
                                    <p:anim calcmode="lin" valueType="num">
                                      <p:cBhvr additive="base">
                                        <p:cTn id="72" dur="750" fill="hold"/>
                                        <p:tgtEl>
                                          <p:spTgt spid="50"/>
                                        </p:tgtEl>
                                        <p:attrNameLst>
                                          <p:attrName>ppt_y</p:attrName>
                                        </p:attrNameLst>
                                      </p:cBhvr>
                                      <p:tavLst>
                                        <p:tav tm="0">
                                          <p:val>
                                            <p:strVal val="1+#ppt_h/2"/>
                                          </p:val>
                                        </p:tav>
                                        <p:tav tm="100000">
                                          <p:val>
                                            <p:strVal val="#ppt_y"/>
                                          </p:val>
                                        </p:tav>
                                      </p:tavLst>
                                    </p:anim>
                                  </p:childTnLst>
                                </p:cTn>
                              </p:par>
                              <p:par>
                                <p:cTn id="73" presetID="2" presetClass="entr" presetSubtype="4" decel="10000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750" fill="hold"/>
                                        <p:tgtEl>
                                          <p:spTgt spid="51"/>
                                        </p:tgtEl>
                                        <p:attrNameLst>
                                          <p:attrName>ppt_x</p:attrName>
                                        </p:attrNameLst>
                                      </p:cBhvr>
                                      <p:tavLst>
                                        <p:tav tm="0">
                                          <p:val>
                                            <p:strVal val="#ppt_x"/>
                                          </p:val>
                                        </p:tav>
                                        <p:tav tm="100000">
                                          <p:val>
                                            <p:strVal val="#ppt_x"/>
                                          </p:val>
                                        </p:tav>
                                      </p:tavLst>
                                    </p:anim>
                                    <p:anim calcmode="lin" valueType="num">
                                      <p:cBhvr additive="base">
                                        <p:cTn id="76" dur="750" fill="hold"/>
                                        <p:tgtEl>
                                          <p:spTgt spid="51"/>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750" fill="hold"/>
                                        <p:tgtEl>
                                          <p:spTgt spid="54"/>
                                        </p:tgtEl>
                                        <p:attrNameLst>
                                          <p:attrName>ppt_x</p:attrName>
                                        </p:attrNameLst>
                                      </p:cBhvr>
                                      <p:tavLst>
                                        <p:tav tm="0">
                                          <p:val>
                                            <p:strVal val="#ppt_x"/>
                                          </p:val>
                                        </p:tav>
                                        <p:tav tm="100000">
                                          <p:val>
                                            <p:strVal val="#ppt_x"/>
                                          </p:val>
                                        </p:tav>
                                      </p:tavLst>
                                    </p:anim>
                                    <p:anim calcmode="lin" valueType="num">
                                      <p:cBhvr additive="base">
                                        <p:cTn id="80" dur="750" fill="hold"/>
                                        <p:tgtEl>
                                          <p:spTgt spid="54"/>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750" fill="hold"/>
                                        <p:tgtEl>
                                          <p:spTgt spid="57"/>
                                        </p:tgtEl>
                                        <p:attrNameLst>
                                          <p:attrName>ppt_x</p:attrName>
                                        </p:attrNameLst>
                                      </p:cBhvr>
                                      <p:tavLst>
                                        <p:tav tm="0">
                                          <p:val>
                                            <p:strVal val="#ppt_x"/>
                                          </p:val>
                                        </p:tav>
                                        <p:tav tm="100000">
                                          <p:val>
                                            <p:strVal val="#ppt_x"/>
                                          </p:val>
                                        </p:tav>
                                      </p:tavLst>
                                    </p:anim>
                                    <p:anim calcmode="lin" valueType="num">
                                      <p:cBhvr additive="base">
                                        <p:cTn id="84" dur="75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decel="10000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additive="base">
                                        <p:cTn id="87" dur="750" fill="hold"/>
                                        <p:tgtEl>
                                          <p:spTgt spid="60"/>
                                        </p:tgtEl>
                                        <p:attrNameLst>
                                          <p:attrName>ppt_x</p:attrName>
                                        </p:attrNameLst>
                                      </p:cBhvr>
                                      <p:tavLst>
                                        <p:tav tm="0">
                                          <p:val>
                                            <p:strVal val="#ppt_x"/>
                                          </p:val>
                                        </p:tav>
                                        <p:tav tm="100000">
                                          <p:val>
                                            <p:strVal val="#ppt_x"/>
                                          </p:val>
                                        </p:tav>
                                      </p:tavLst>
                                    </p:anim>
                                    <p:anim calcmode="lin" valueType="num">
                                      <p:cBhvr additive="base">
                                        <p:cTn id="88" dur="750" fill="hold"/>
                                        <p:tgtEl>
                                          <p:spTgt spid="60"/>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750" fill="hold"/>
                                        <p:tgtEl>
                                          <p:spTgt spid="82"/>
                                        </p:tgtEl>
                                        <p:attrNameLst>
                                          <p:attrName>ppt_x</p:attrName>
                                        </p:attrNameLst>
                                      </p:cBhvr>
                                      <p:tavLst>
                                        <p:tav tm="0">
                                          <p:val>
                                            <p:strVal val="#ppt_x"/>
                                          </p:val>
                                        </p:tav>
                                        <p:tav tm="100000">
                                          <p:val>
                                            <p:strVal val="#ppt_x"/>
                                          </p:val>
                                        </p:tav>
                                      </p:tavLst>
                                    </p:anim>
                                    <p:anim calcmode="lin" valueType="num">
                                      <p:cBhvr additive="base">
                                        <p:cTn id="92" dur="750" fill="hold"/>
                                        <p:tgtEl>
                                          <p:spTgt spid="82"/>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750" fill="hold"/>
                                        <p:tgtEl>
                                          <p:spTgt spid="91"/>
                                        </p:tgtEl>
                                        <p:attrNameLst>
                                          <p:attrName>ppt_x</p:attrName>
                                        </p:attrNameLst>
                                      </p:cBhvr>
                                      <p:tavLst>
                                        <p:tav tm="0">
                                          <p:val>
                                            <p:strVal val="#ppt_x"/>
                                          </p:val>
                                        </p:tav>
                                        <p:tav tm="100000">
                                          <p:val>
                                            <p:strVal val="#ppt_x"/>
                                          </p:val>
                                        </p:tav>
                                      </p:tavLst>
                                    </p:anim>
                                    <p:anim calcmode="lin" valueType="num">
                                      <p:cBhvr additive="base">
                                        <p:cTn id="96" dur="750" fill="hold"/>
                                        <p:tgtEl>
                                          <p:spTgt spid="91"/>
                                        </p:tgtEl>
                                        <p:attrNameLst>
                                          <p:attrName>ppt_y</p:attrName>
                                        </p:attrNameLst>
                                      </p:cBhvr>
                                      <p:tavLst>
                                        <p:tav tm="0">
                                          <p:val>
                                            <p:strVal val="1+#ppt_h/2"/>
                                          </p:val>
                                        </p:tav>
                                        <p:tav tm="100000">
                                          <p:val>
                                            <p:strVal val="#ppt_y"/>
                                          </p:val>
                                        </p:tav>
                                      </p:tavLst>
                                    </p:anim>
                                  </p:childTnLst>
                                </p:cTn>
                              </p:par>
                            </p:childTnLst>
                          </p:cTn>
                        </p:par>
                        <p:par>
                          <p:cTn id="97" fill="hold">
                            <p:stCondLst>
                              <p:cond delay="2500"/>
                            </p:stCondLst>
                            <p:childTnLst>
                              <p:par>
                                <p:cTn id="98" presetID="2" presetClass="entr" presetSubtype="4" decel="100000"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750" fill="hold"/>
                                        <p:tgtEl>
                                          <p:spTgt spid="31"/>
                                        </p:tgtEl>
                                        <p:attrNameLst>
                                          <p:attrName>ppt_x</p:attrName>
                                        </p:attrNameLst>
                                      </p:cBhvr>
                                      <p:tavLst>
                                        <p:tav tm="0">
                                          <p:val>
                                            <p:strVal val="#ppt_x"/>
                                          </p:val>
                                        </p:tav>
                                        <p:tav tm="100000">
                                          <p:val>
                                            <p:strVal val="#ppt_x"/>
                                          </p:val>
                                        </p:tav>
                                      </p:tavLst>
                                    </p:anim>
                                    <p:anim calcmode="lin" valueType="num">
                                      <p:cBhvr additive="base">
                                        <p:cTn id="101" dur="750" fill="hold"/>
                                        <p:tgtEl>
                                          <p:spTgt spid="31"/>
                                        </p:tgtEl>
                                        <p:attrNameLst>
                                          <p:attrName>ppt_y</p:attrName>
                                        </p:attrNameLst>
                                      </p:cBhvr>
                                      <p:tavLst>
                                        <p:tav tm="0">
                                          <p:val>
                                            <p:strVal val="1+#ppt_h/2"/>
                                          </p:val>
                                        </p:tav>
                                        <p:tav tm="100000">
                                          <p:val>
                                            <p:strVal val="#ppt_y"/>
                                          </p:val>
                                        </p:tav>
                                      </p:tavLst>
                                    </p:anim>
                                  </p:childTnLst>
                                </p:cTn>
                              </p:par>
                              <p:par>
                                <p:cTn id="102" presetID="2" presetClass="entr" presetSubtype="4" decel="10000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anim calcmode="lin" valueType="num">
                                      <p:cBhvr additive="base">
                                        <p:cTn id="104" dur="750" fill="hold"/>
                                        <p:tgtEl>
                                          <p:spTgt spid="63"/>
                                        </p:tgtEl>
                                        <p:attrNameLst>
                                          <p:attrName>ppt_x</p:attrName>
                                        </p:attrNameLst>
                                      </p:cBhvr>
                                      <p:tavLst>
                                        <p:tav tm="0">
                                          <p:val>
                                            <p:strVal val="#ppt_x"/>
                                          </p:val>
                                        </p:tav>
                                        <p:tav tm="100000">
                                          <p:val>
                                            <p:strVal val="#ppt_x"/>
                                          </p:val>
                                        </p:tav>
                                      </p:tavLst>
                                    </p:anim>
                                    <p:anim calcmode="lin" valueType="num">
                                      <p:cBhvr additive="base">
                                        <p:cTn id="105" dur="750" fill="hold"/>
                                        <p:tgtEl>
                                          <p:spTgt spid="63"/>
                                        </p:tgtEl>
                                        <p:attrNameLst>
                                          <p:attrName>ppt_y</p:attrName>
                                        </p:attrNameLst>
                                      </p:cBhvr>
                                      <p:tavLst>
                                        <p:tav tm="0">
                                          <p:val>
                                            <p:strVal val="1+#ppt_h/2"/>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64"/>
                                        </p:tgtEl>
                                        <p:attrNameLst>
                                          <p:attrName>style.visibility</p:attrName>
                                        </p:attrNameLst>
                                      </p:cBhvr>
                                      <p:to>
                                        <p:strVal val="visible"/>
                                      </p:to>
                                    </p:set>
                                    <p:anim calcmode="lin" valueType="num">
                                      <p:cBhvr additive="base">
                                        <p:cTn id="108" dur="750" fill="hold"/>
                                        <p:tgtEl>
                                          <p:spTgt spid="64"/>
                                        </p:tgtEl>
                                        <p:attrNameLst>
                                          <p:attrName>ppt_x</p:attrName>
                                        </p:attrNameLst>
                                      </p:cBhvr>
                                      <p:tavLst>
                                        <p:tav tm="0">
                                          <p:val>
                                            <p:strVal val="#ppt_x"/>
                                          </p:val>
                                        </p:tav>
                                        <p:tav tm="100000">
                                          <p:val>
                                            <p:strVal val="#ppt_x"/>
                                          </p:val>
                                        </p:tav>
                                      </p:tavLst>
                                    </p:anim>
                                    <p:anim calcmode="lin" valueType="num">
                                      <p:cBhvr additive="base">
                                        <p:cTn id="109" dur="750" fill="hold"/>
                                        <p:tgtEl>
                                          <p:spTgt spid="64"/>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additive="base">
                                        <p:cTn id="112" dur="750" fill="hold"/>
                                        <p:tgtEl>
                                          <p:spTgt spid="65"/>
                                        </p:tgtEl>
                                        <p:attrNameLst>
                                          <p:attrName>ppt_x</p:attrName>
                                        </p:attrNameLst>
                                      </p:cBhvr>
                                      <p:tavLst>
                                        <p:tav tm="0">
                                          <p:val>
                                            <p:strVal val="#ppt_x"/>
                                          </p:val>
                                        </p:tav>
                                        <p:tav tm="100000">
                                          <p:val>
                                            <p:strVal val="#ppt_x"/>
                                          </p:val>
                                        </p:tav>
                                      </p:tavLst>
                                    </p:anim>
                                    <p:anim calcmode="lin" valueType="num">
                                      <p:cBhvr additive="base">
                                        <p:cTn id="113" dur="750" fill="hold"/>
                                        <p:tgtEl>
                                          <p:spTgt spid="65"/>
                                        </p:tgtEl>
                                        <p:attrNameLst>
                                          <p:attrName>ppt_y</p:attrName>
                                        </p:attrNameLst>
                                      </p:cBhvr>
                                      <p:tavLst>
                                        <p:tav tm="0">
                                          <p:val>
                                            <p:strVal val="1+#ppt_h/2"/>
                                          </p:val>
                                        </p:tav>
                                        <p:tav tm="100000">
                                          <p:val>
                                            <p:strVal val="#ppt_y"/>
                                          </p:val>
                                        </p:tav>
                                      </p:tavLst>
                                    </p:anim>
                                  </p:childTnLst>
                                </p:cTn>
                              </p:par>
                              <p:par>
                                <p:cTn id="114" presetID="2" presetClass="entr" presetSubtype="4" decel="100000" fill="hold" nodeType="with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750" fill="hold"/>
                                        <p:tgtEl>
                                          <p:spTgt spid="66"/>
                                        </p:tgtEl>
                                        <p:attrNameLst>
                                          <p:attrName>ppt_x</p:attrName>
                                        </p:attrNameLst>
                                      </p:cBhvr>
                                      <p:tavLst>
                                        <p:tav tm="0">
                                          <p:val>
                                            <p:strVal val="#ppt_x"/>
                                          </p:val>
                                        </p:tav>
                                        <p:tav tm="100000">
                                          <p:val>
                                            <p:strVal val="#ppt_x"/>
                                          </p:val>
                                        </p:tav>
                                      </p:tavLst>
                                    </p:anim>
                                    <p:anim calcmode="lin" valueType="num">
                                      <p:cBhvr additive="base">
                                        <p:cTn id="117" dur="750" fill="hold"/>
                                        <p:tgtEl>
                                          <p:spTgt spid="66"/>
                                        </p:tgtEl>
                                        <p:attrNameLst>
                                          <p:attrName>ppt_y</p:attrName>
                                        </p:attrNameLst>
                                      </p:cBhvr>
                                      <p:tavLst>
                                        <p:tav tm="0">
                                          <p:val>
                                            <p:strVal val="1+#ppt_h/2"/>
                                          </p:val>
                                        </p:tav>
                                        <p:tav tm="100000">
                                          <p:val>
                                            <p:strVal val="#ppt_y"/>
                                          </p:val>
                                        </p:tav>
                                      </p:tavLst>
                                    </p:anim>
                                  </p:childTnLst>
                                </p:cTn>
                              </p:par>
                              <p:par>
                                <p:cTn id="118" presetID="2" presetClass="entr" presetSubtype="4" decel="100000" fill="hold" nodeType="with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additive="base">
                                        <p:cTn id="120" dur="750" fill="hold"/>
                                        <p:tgtEl>
                                          <p:spTgt spid="69"/>
                                        </p:tgtEl>
                                        <p:attrNameLst>
                                          <p:attrName>ppt_x</p:attrName>
                                        </p:attrNameLst>
                                      </p:cBhvr>
                                      <p:tavLst>
                                        <p:tav tm="0">
                                          <p:val>
                                            <p:strVal val="#ppt_x"/>
                                          </p:val>
                                        </p:tav>
                                        <p:tav tm="100000">
                                          <p:val>
                                            <p:strVal val="#ppt_x"/>
                                          </p:val>
                                        </p:tav>
                                      </p:tavLst>
                                    </p:anim>
                                    <p:anim calcmode="lin" valueType="num">
                                      <p:cBhvr additive="base">
                                        <p:cTn id="121" dur="750" fill="hold"/>
                                        <p:tgtEl>
                                          <p:spTgt spid="69"/>
                                        </p:tgtEl>
                                        <p:attrNameLst>
                                          <p:attrName>ppt_y</p:attrName>
                                        </p:attrNameLst>
                                      </p:cBhvr>
                                      <p:tavLst>
                                        <p:tav tm="0">
                                          <p:val>
                                            <p:strVal val="1+#ppt_h/2"/>
                                          </p:val>
                                        </p:tav>
                                        <p:tav tm="100000">
                                          <p:val>
                                            <p:strVal val="#ppt_y"/>
                                          </p:val>
                                        </p:tav>
                                      </p:tavLst>
                                    </p:anim>
                                  </p:childTnLst>
                                </p:cTn>
                              </p:par>
                              <p:par>
                                <p:cTn id="122" presetID="2" presetClass="entr" presetSubtype="4" decel="100000" fill="hold" nodeType="withEffect">
                                  <p:stCondLst>
                                    <p:cond delay="0"/>
                                  </p:stCondLst>
                                  <p:childTnLst>
                                    <p:set>
                                      <p:cBhvr>
                                        <p:cTn id="123" dur="1" fill="hold">
                                          <p:stCondLst>
                                            <p:cond delay="0"/>
                                          </p:stCondLst>
                                        </p:cTn>
                                        <p:tgtEl>
                                          <p:spTgt spid="72"/>
                                        </p:tgtEl>
                                        <p:attrNameLst>
                                          <p:attrName>style.visibility</p:attrName>
                                        </p:attrNameLst>
                                      </p:cBhvr>
                                      <p:to>
                                        <p:strVal val="visible"/>
                                      </p:to>
                                    </p:set>
                                    <p:anim calcmode="lin" valueType="num">
                                      <p:cBhvr additive="base">
                                        <p:cTn id="124" dur="750" fill="hold"/>
                                        <p:tgtEl>
                                          <p:spTgt spid="72"/>
                                        </p:tgtEl>
                                        <p:attrNameLst>
                                          <p:attrName>ppt_x</p:attrName>
                                        </p:attrNameLst>
                                      </p:cBhvr>
                                      <p:tavLst>
                                        <p:tav tm="0">
                                          <p:val>
                                            <p:strVal val="#ppt_x"/>
                                          </p:val>
                                        </p:tav>
                                        <p:tav tm="100000">
                                          <p:val>
                                            <p:strVal val="#ppt_x"/>
                                          </p:val>
                                        </p:tav>
                                      </p:tavLst>
                                    </p:anim>
                                    <p:anim calcmode="lin" valueType="num">
                                      <p:cBhvr additive="base">
                                        <p:cTn id="125" dur="750" fill="hold"/>
                                        <p:tgtEl>
                                          <p:spTgt spid="72"/>
                                        </p:tgtEl>
                                        <p:attrNameLst>
                                          <p:attrName>ppt_y</p:attrName>
                                        </p:attrNameLst>
                                      </p:cBhvr>
                                      <p:tavLst>
                                        <p:tav tm="0">
                                          <p:val>
                                            <p:strVal val="1+#ppt_h/2"/>
                                          </p:val>
                                        </p:tav>
                                        <p:tav tm="100000">
                                          <p:val>
                                            <p:strVal val="#ppt_y"/>
                                          </p:val>
                                        </p:tav>
                                      </p:tavLst>
                                    </p:anim>
                                  </p:childTnLst>
                                </p:cTn>
                              </p:par>
                              <p:par>
                                <p:cTn id="126" presetID="2" presetClass="entr" presetSubtype="4" decel="100000" fill="hold" nodeType="withEffect">
                                  <p:stCondLst>
                                    <p:cond delay="0"/>
                                  </p:stCondLst>
                                  <p:childTnLst>
                                    <p:set>
                                      <p:cBhvr>
                                        <p:cTn id="127" dur="1" fill="hold">
                                          <p:stCondLst>
                                            <p:cond delay="0"/>
                                          </p:stCondLst>
                                        </p:cTn>
                                        <p:tgtEl>
                                          <p:spTgt spid="75"/>
                                        </p:tgtEl>
                                        <p:attrNameLst>
                                          <p:attrName>style.visibility</p:attrName>
                                        </p:attrNameLst>
                                      </p:cBhvr>
                                      <p:to>
                                        <p:strVal val="visible"/>
                                      </p:to>
                                    </p:set>
                                    <p:anim calcmode="lin" valueType="num">
                                      <p:cBhvr additive="base">
                                        <p:cTn id="128" dur="750" fill="hold"/>
                                        <p:tgtEl>
                                          <p:spTgt spid="75"/>
                                        </p:tgtEl>
                                        <p:attrNameLst>
                                          <p:attrName>ppt_x</p:attrName>
                                        </p:attrNameLst>
                                      </p:cBhvr>
                                      <p:tavLst>
                                        <p:tav tm="0">
                                          <p:val>
                                            <p:strVal val="#ppt_x"/>
                                          </p:val>
                                        </p:tav>
                                        <p:tav tm="100000">
                                          <p:val>
                                            <p:strVal val="#ppt_x"/>
                                          </p:val>
                                        </p:tav>
                                      </p:tavLst>
                                    </p:anim>
                                    <p:anim calcmode="lin" valueType="num">
                                      <p:cBhvr additive="base">
                                        <p:cTn id="129" dur="750" fill="hold"/>
                                        <p:tgtEl>
                                          <p:spTgt spid="75"/>
                                        </p:tgtEl>
                                        <p:attrNameLst>
                                          <p:attrName>ppt_y</p:attrName>
                                        </p:attrNameLst>
                                      </p:cBhvr>
                                      <p:tavLst>
                                        <p:tav tm="0">
                                          <p:val>
                                            <p:strVal val="1+#ppt_h/2"/>
                                          </p:val>
                                        </p:tav>
                                        <p:tav tm="100000">
                                          <p:val>
                                            <p:strVal val="#ppt_y"/>
                                          </p:val>
                                        </p:tav>
                                      </p:tavLst>
                                    </p:anim>
                                  </p:childTnLst>
                                </p:cTn>
                              </p:par>
                              <p:par>
                                <p:cTn id="130" presetID="2" presetClass="entr" presetSubtype="4" decel="100000" fill="hold" nodeType="withEffect">
                                  <p:stCondLst>
                                    <p:cond delay="0"/>
                                  </p:stCondLst>
                                  <p:childTnLst>
                                    <p:set>
                                      <p:cBhvr>
                                        <p:cTn id="131" dur="1" fill="hold">
                                          <p:stCondLst>
                                            <p:cond delay="0"/>
                                          </p:stCondLst>
                                        </p:cTn>
                                        <p:tgtEl>
                                          <p:spTgt spid="78"/>
                                        </p:tgtEl>
                                        <p:attrNameLst>
                                          <p:attrName>style.visibility</p:attrName>
                                        </p:attrNameLst>
                                      </p:cBhvr>
                                      <p:to>
                                        <p:strVal val="visible"/>
                                      </p:to>
                                    </p:set>
                                    <p:anim calcmode="lin" valueType="num">
                                      <p:cBhvr additive="base">
                                        <p:cTn id="132" dur="750" fill="hold"/>
                                        <p:tgtEl>
                                          <p:spTgt spid="78"/>
                                        </p:tgtEl>
                                        <p:attrNameLst>
                                          <p:attrName>ppt_x</p:attrName>
                                        </p:attrNameLst>
                                      </p:cBhvr>
                                      <p:tavLst>
                                        <p:tav tm="0">
                                          <p:val>
                                            <p:strVal val="#ppt_x"/>
                                          </p:val>
                                        </p:tav>
                                        <p:tav tm="100000">
                                          <p:val>
                                            <p:strVal val="#ppt_x"/>
                                          </p:val>
                                        </p:tav>
                                      </p:tavLst>
                                    </p:anim>
                                    <p:anim calcmode="lin" valueType="num">
                                      <p:cBhvr additive="base">
                                        <p:cTn id="133" dur="750" fill="hold"/>
                                        <p:tgtEl>
                                          <p:spTgt spid="78"/>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92"/>
                                        </p:tgtEl>
                                        <p:attrNameLst>
                                          <p:attrName>style.visibility</p:attrName>
                                        </p:attrNameLst>
                                      </p:cBhvr>
                                      <p:to>
                                        <p:strVal val="visible"/>
                                      </p:to>
                                    </p:set>
                                    <p:anim calcmode="lin" valueType="num">
                                      <p:cBhvr additive="base">
                                        <p:cTn id="136" dur="750" fill="hold"/>
                                        <p:tgtEl>
                                          <p:spTgt spid="92"/>
                                        </p:tgtEl>
                                        <p:attrNameLst>
                                          <p:attrName>ppt_x</p:attrName>
                                        </p:attrNameLst>
                                      </p:cBhvr>
                                      <p:tavLst>
                                        <p:tav tm="0">
                                          <p:val>
                                            <p:strVal val="#ppt_x"/>
                                          </p:val>
                                        </p:tav>
                                        <p:tav tm="100000">
                                          <p:val>
                                            <p:strVal val="#ppt_x"/>
                                          </p:val>
                                        </p:tav>
                                      </p:tavLst>
                                    </p:anim>
                                    <p:anim calcmode="lin" valueType="num">
                                      <p:cBhvr additive="base">
                                        <p:cTn id="137" dur="750" fill="hold"/>
                                        <p:tgtEl>
                                          <p:spTgt spid="92"/>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93"/>
                                        </p:tgtEl>
                                        <p:attrNameLst>
                                          <p:attrName>style.visibility</p:attrName>
                                        </p:attrNameLst>
                                      </p:cBhvr>
                                      <p:to>
                                        <p:strVal val="visible"/>
                                      </p:to>
                                    </p:set>
                                    <p:anim calcmode="lin" valueType="num">
                                      <p:cBhvr additive="base">
                                        <p:cTn id="140" dur="750" fill="hold"/>
                                        <p:tgtEl>
                                          <p:spTgt spid="93"/>
                                        </p:tgtEl>
                                        <p:attrNameLst>
                                          <p:attrName>ppt_x</p:attrName>
                                        </p:attrNameLst>
                                      </p:cBhvr>
                                      <p:tavLst>
                                        <p:tav tm="0">
                                          <p:val>
                                            <p:strVal val="#ppt_x"/>
                                          </p:val>
                                        </p:tav>
                                        <p:tav tm="100000">
                                          <p:val>
                                            <p:strVal val="#ppt_x"/>
                                          </p:val>
                                        </p:tav>
                                      </p:tavLst>
                                    </p:anim>
                                    <p:anim calcmode="lin" valueType="num">
                                      <p:cBhvr additive="base">
                                        <p:cTn id="141" dur="750" fill="hold"/>
                                        <p:tgtEl>
                                          <p:spTgt spid="93"/>
                                        </p:tgtEl>
                                        <p:attrNameLst>
                                          <p:attrName>ppt_y</p:attrName>
                                        </p:attrNameLst>
                                      </p:cBhvr>
                                      <p:tavLst>
                                        <p:tav tm="0">
                                          <p:val>
                                            <p:strVal val="1+#ppt_h/2"/>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94"/>
                                        </p:tgtEl>
                                        <p:attrNameLst>
                                          <p:attrName>style.visibility</p:attrName>
                                        </p:attrNameLst>
                                      </p:cBhvr>
                                      <p:to>
                                        <p:strVal val="visible"/>
                                      </p:to>
                                    </p:set>
                                    <p:anim calcmode="lin" valueType="num">
                                      <p:cBhvr additive="base">
                                        <p:cTn id="144" dur="750" fill="hold"/>
                                        <p:tgtEl>
                                          <p:spTgt spid="94"/>
                                        </p:tgtEl>
                                        <p:attrNameLst>
                                          <p:attrName>ppt_x</p:attrName>
                                        </p:attrNameLst>
                                      </p:cBhvr>
                                      <p:tavLst>
                                        <p:tav tm="0">
                                          <p:val>
                                            <p:strVal val="#ppt_x"/>
                                          </p:val>
                                        </p:tav>
                                        <p:tav tm="100000">
                                          <p:val>
                                            <p:strVal val="#ppt_x"/>
                                          </p:val>
                                        </p:tav>
                                      </p:tavLst>
                                    </p:anim>
                                    <p:anim calcmode="lin" valueType="num">
                                      <p:cBhvr additive="base">
                                        <p:cTn id="145" dur="750" fill="hold"/>
                                        <p:tgtEl>
                                          <p:spTgt spid="94"/>
                                        </p:tgtEl>
                                        <p:attrNameLst>
                                          <p:attrName>ppt_y</p:attrName>
                                        </p:attrNameLst>
                                      </p:cBhvr>
                                      <p:tavLst>
                                        <p:tav tm="0">
                                          <p:val>
                                            <p:strVal val="1+#ppt_h/2"/>
                                          </p:val>
                                        </p:tav>
                                        <p:tav tm="100000">
                                          <p:val>
                                            <p:strVal val="#ppt_y"/>
                                          </p:val>
                                        </p:tav>
                                      </p:tavLst>
                                    </p:anim>
                                  </p:childTnLst>
                                </p:cTn>
                              </p:par>
                              <p:par>
                                <p:cTn id="146" presetID="2" presetClass="entr" presetSubtype="4" decel="100000" fill="hold" nodeType="withEffect">
                                  <p:stCondLst>
                                    <p:cond delay="0"/>
                                  </p:stCondLst>
                                  <p:childTnLst>
                                    <p:set>
                                      <p:cBhvr>
                                        <p:cTn id="147" dur="1" fill="hold">
                                          <p:stCondLst>
                                            <p:cond delay="0"/>
                                          </p:stCondLst>
                                        </p:cTn>
                                        <p:tgtEl>
                                          <p:spTgt spid="95"/>
                                        </p:tgtEl>
                                        <p:attrNameLst>
                                          <p:attrName>style.visibility</p:attrName>
                                        </p:attrNameLst>
                                      </p:cBhvr>
                                      <p:to>
                                        <p:strVal val="visible"/>
                                      </p:to>
                                    </p:set>
                                    <p:anim calcmode="lin" valueType="num">
                                      <p:cBhvr additive="base">
                                        <p:cTn id="148" dur="750" fill="hold"/>
                                        <p:tgtEl>
                                          <p:spTgt spid="95"/>
                                        </p:tgtEl>
                                        <p:attrNameLst>
                                          <p:attrName>ppt_x</p:attrName>
                                        </p:attrNameLst>
                                      </p:cBhvr>
                                      <p:tavLst>
                                        <p:tav tm="0">
                                          <p:val>
                                            <p:strVal val="#ppt_x"/>
                                          </p:val>
                                        </p:tav>
                                        <p:tav tm="100000">
                                          <p:val>
                                            <p:strVal val="#ppt_x"/>
                                          </p:val>
                                        </p:tav>
                                      </p:tavLst>
                                    </p:anim>
                                    <p:anim calcmode="lin" valueType="num">
                                      <p:cBhvr additive="base">
                                        <p:cTn id="149" dur="750" fill="hold"/>
                                        <p:tgtEl>
                                          <p:spTgt spid="95"/>
                                        </p:tgtEl>
                                        <p:attrNameLst>
                                          <p:attrName>ppt_y</p:attrName>
                                        </p:attrNameLst>
                                      </p:cBhvr>
                                      <p:tavLst>
                                        <p:tav tm="0">
                                          <p:val>
                                            <p:strVal val="1+#ppt_h/2"/>
                                          </p:val>
                                        </p:tav>
                                        <p:tav tm="100000">
                                          <p:val>
                                            <p:strVal val="#ppt_y"/>
                                          </p:val>
                                        </p:tav>
                                      </p:tavLst>
                                    </p:anim>
                                  </p:childTnLst>
                                </p:cTn>
                              </p:par>
                              <p:par>
                                <p:cTn id="150" presetID="2" presetClass="entr" presetSubtype="4" decel="100000" fill="hold" grpId="0" nodeType="withEffect">
                                  <p:stCondLst>
                                    <p:cond delay="0"/>
                                  </p:stCondLst>
                                  <p:childTnLst>
                                    <p:set>
                                      <p:cBhvr>
                                        <p:cTn id="151" dur="1" fill="hold">
                                          <p:stCondLst>
                                            <p:cond delay="0"/>
                                          </p:stCondLst>
                                        </p:cTn>
                                        <p:tgtEl>
                                          <p:spTgt spid="96"/>
                                        </p:tgtEl>
                                        <p:attrNameLst>
                                          <p:attrName>style.visibility</p:attrName>
                                        </p:attrNameLst>
                                      </p:cBhvr>
                                      <p:to>
                                        <p:strVal val="visible"/>
                                      </p:to>
                                    </p:set>
                                    <p:anim calcmode="lin" valueType="num">
                                      <p:cBhvr additive="base">
                                        <p:cTn id="152" dur="750" fill="hold"/>
                                        <p:tgtEl>
                                          <p:spTgt spid="96"/>
                                        </p:tgtEl>
                                        <p:attrNameLst>
                                          <p:attrName>ppt_x</p:attrName>
                                        </p:attrNameLst>
                                      </p:cBhvr>
                                      <p:tavLst>
                                        <p:tav tm="0">
                                          <p:val>
                                            <p:strVal val="#ppt_x"/>
                                          </p:val>
                                        </p:tav>
                                        <p:tav tm="100000">
                                          <p:val>
                                            <p:strVal val="#ppt_x"/>
                                          </p:val>
                                        </p:tav>
                                      </p:tavLst>
                                    </p:anim>
                                    <p:anim calcmode="lin" valueType="num">
                                      <p:cBhvr additive="base">
                                        <p:cTn id="153" dur="75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p:bldP spid="34" grpId="0" animBg="1"/>
      <p:bldP spid="48" grpId="0"/>
      <p:bldP spid="49" grpId="0"/>
      <p:bldP spid="50" grpId="0" animBg="1"/>
      <p:bldP spid="63" grpId="0"/>
      <p:bldP spid="64" grpId="0"/>
      <p:bldP spid="65" grpId="0" animBg="1"/>
      <p:bldP spid="90" grpId="0" animBg="1"/>
      <p:bldP spid="91" grpId="0" animBg="1"/>
      <p:bldP spid="92" grpId="0" animBg="1"/>
      <p:bldP spid="93" grpId="0"/>
      <p:bldP spid="94"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2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019037B-CD16-410D-A1C4-5CF896D3B2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5244" y="2481591"/>
            <a:ext cx="2147755" cy="1431836"/>
          </a:xfrm>
          <a:custGeom>
            <a:avLst/>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ah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p:spPr>
      </p:pic>
      <p:pic>
        <p:nvPicPr>
          <p:cNvPr id="17" name="图片占位符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C2D16C1-15F7-47DD-BF8C-671BB37FD3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733" y="2481591"/>
            <a:ext cx="2147755" cy="1431836"/>
          </a:xfrm>
          <a:custGeom>
            <a:avLst/>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ah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p:spPr>
      </p:pic>
      <p:pic>
        <p:nvPicPr>
          <p:cNvPr id="18" name="图片占位符 1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E64F6A6-E8ED-4824-A870-1551649DC8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2221" y="2481591"/>
            <a:ext cx="2147755" cy="1431836"/>
          </a:xfrm>
          <a:custGeom>
            <a:avLst/>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ah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p:spPr>
      </p:pic>
      <p:pic>
        <p:nvPicPr>
          <p:cNvPr id="19" name="图片占位符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B075A13-9C08-44D6-B4C0-56EEA1680A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5709" y="2481591"/>
            <a:ext cx="2147755" cy="1431836"/>
          </a:xfrm>
          <a:custGeom>
            <a:avLst/>
            <a:gdLst>
              <a:gd name="connsiteX0" fmla="*/ 0 w 2148035"/>
              <a:gd name="connsiteY0" fmla="*/ 0 h 2182598"/>
              <a:gd name="connsiteX1" fmla="*/ 2148035 w 2148035"/>
              <a:gd name="connsiteY1" fmla="*/ 0 h 2182598"/>
              <a:gd name="connsiteX2" fmla="*/ 2148035 w 2148035"/>
              <a:gd name="connsiteY2" fmla="*/ 2182598 h 2182598"/>
              <a:gd name="connsiteX3" fmla="*/ 0 w 2148035"/>
              <a:gd name="connsiteY3" fmla="*/ 2182598 h 2182598"/>
            </a:gdLst>
            <a:ahLst/>
            <a:cxnLst>
              <a:cxn ang="0">
                <a:pos x="connsiteX0" y="connsiteY0"/>
              </a:cxn>
              <a:cxn ang="0">
                <a:pos x="connsiteX1" y="connsiteY1"/>
              </a:cxn>
              <a:cxn ang="0">
                <a:pos x="connsiteX2" y="connsiteY2"/>
              </a:cxn>
              <a:cxn ang="0">
                <a:pos x="connsiteX3" y="connsiteY3"/>
              </a:cxn>
            </a:cxnLst>
            <a:rect l="l" t="t" r="r" b="b"/>
            <a:pathLst>
              <a:path w="2148035" h="2182598">
                <a:moveTo>
                  <a:pt x="0" y="0"/>
                </a:moveTo>
                <a:lnTo>
                  <a:pt x="2148035" y="0"/>
                </a:lnTo>
                <a:lnTo>
                  <a:pt x="2148035" y="2182598"/>
                </a:lnTo>
                <a:lnTo>
                  <a:pt x="0" y="2182598"/>
                </a:lnTo>
                <a:close/>
              </a:path>
            </a:pathLst>
          </a:custGeom>
        </p:spPr>
      </p:pic>
      <p:sp>
        <p:nvSpPr>
          <p:cNvPr id="20" name="TextBox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D2AB051-8274-4297-9DE0-275775EF906A}"/>
              </a:ext>
            </a:extLst>
          </p:cNvPr>
          <p:cNvSpPr txBox="1"/>
          <p:nvPr/>
        </p:nvSpPr>
        <p:spPr>
          <a:xfrm>
            <a:off x="3864237" y="705776"/>
            <a:ext cx="4461939" cy="646331"/>
          </a:xfrm>
          <a:prstGeom prst="rect">
            <a:avLst/>
          </a:prstGeom>
          <a:noFill/>
        </p:spPr>
        <p:txBody>
          <a:bodyPr wrap="square" rtlCol="0">
            <a:spAutoFit/>
          </a:bodyPr>
          <a:lstStyle/>
          <a:p>
            <a:pPr algn="ctr"/>
            <a:r>
              <a:rPr lang="en-US" altLang="zh-CN" sz="3600" b="1" dirty="0">
                <a:gradFill>
                  <a:gsLst>
                    <a:gs pos="0">
                      <a:schemeClr val="accent1"/>
                    </a:gs>
                    <a:gs pos="100000">
                      <a:srgbClr val="BC45AC"/>
                    </a:gs>
                  </a:gsLst>
                  <a:lin ang="2700000" scaled="0"/>
                </a:gradFill>
                <a:cs typeface="+mn-ea"/>
                <a:sym typeface="+mn-lt"/>
              </a:rPr>
              <a:t>Add title text</a:t>
            </a:r>
            <a:endParaRPr lang="id-ID" sz="4000" b="1" dirty="0">
              <a:gradFill>
                <a:gsLst>
                  <a:gs pos="0">
                    <a:schemeClr val="accent1"/>
                  </a:gs>
                  <a:gs pos="100000">
                    <a:srgbClr val="BC45AC"/>
                  </a:gs>
                </a:gsLst>
                <a:lin ang="2700000" scaled="0"/>
              </a:gradFill>
              <a:cs typeface="+mn-ea"/>
              <a:sym typeface="+mn-lt"/>
            </a:endParaRPr>
          </a:p>
        </p:txBody>
      </p:sp>
      <p:sp>
        <p:nvSpPr>
          <p:cNvPr id="21" name="TextBox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AF40E46-50C1-4E82-87F3-CF75F6CB8AE7}"/>
              </a:ext>
            </a:extLst>
          </p:cNvPr>
          <p:cNvSpPr txBox="1"/>
          <p:nvPr/>
        </p:nvSpPr>
        <p:spPr>
          <a:xfrm>
            <a:off x="4784278" y="1265338"/>
            <a:ext cx="2621857" cy="276963"/>
          </a:xfrm>
          <a:prstGeom prst="rect">
            <a:avLst/>
          </a:prstGeom>
          <a:noFill/>
        </p:spPr>
        <p:txBody>
          <a:bodyPr wrap="square" rtlCol="0">
            <a:spAutoFit/>
          </a:bodyPr>
          <a:lstStyle/>
          <a:p>
            <a:pPr algn="ctr"/>
            <a:r>
              <a:rPr lang="id-ID" sz="1200" dirty="0">
                <a:solidFill>
                  <a:schemeClr val="bg1"/>
                </a:solidFill>
                <a:cs typeface="+mn-ea"/>
                <a:sym typeface="+mn-lt"/>
              </a:rPr>
              <a:t>Subtitle Text Goes Here</a:t>
            </a:r>
          </a:p>
        </p:txBody>
      </p:sp>
      <p:sp>
        <p:nvSpPr>
          <p:cNvPr id="23" name="Oval 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4A3D757-13E8-4A30-92A1-1C6FAEF473BD}"/>
              </a:ext>
            </a:extLst>
          </p:cNvPr>
          <p:cNvSpPr/>
          <p:nvPr/>
        </p:nvSpPr>
        <p:spPr>
          <a:xfrm>
            <a:off x="1991410" y="3507080"/>
            <a:ext cx="812694" cy="812694"/>
          </a:xfrm>
          <a:prstGeom prst="ellipse">
            <a:avLst/>
          </a:prstGeom>
          <a:gradFill flip="none" rotWithShape="1">
            <a:gsLst>
              <a:gs pos="0">
                <a:schemeClr val="accent1"/>
              </a:gs>
              <a:gs pos="100000">
                <a:srgbClr val="BC45AC"/>
              </a:gs>
            </a:gsLst>
            <a:lin ang="2700000" scaled="1"/>
            <a:tileRect/>
          </a:gradFill>
          <a:ln>
            <a:noFill/>
          </a:ln>
          <a:effectLst>
            <a:outerShdw blurRad="469900" dist="1905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mn-ea"/>
              <a:sym typeface="+mn-lt"/>
            </a:endParaRPr>
          </a:p>
        </p:txBody>
      </p:sp>
      <p:sp>
        <p:nvSpPr>
          <p:cNvPr id="24" name="TextBox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28C3CA1-3333-4B48-ACC9-784DC09324C5}"/>
              </a:ext>
            </a:extLst>
          </p:cNvPr>
          <p:cNvSpPr txBox="1"/>
          <p:nvPr/>
        </p:nvSpPr>
        <p:spPr>
          <a:xfrm>
            <a:off x="2162756" y="3713372"/>
            <a:ext cx="470000" cy="400110"/>
          </a:xfrm>
          <a:prstGeom prst="rect">
            <a:avLst/>
          </a:prstGeom>
          <a:noFill/>
        </p:spPr>
        <p:txBody>
          <a:bodyPr wrap="none" rtlCol="0" anchor="ctr">
            <a:spAutoFit/>
          </a:bodyPr>
          <a:lstStyle/>
          <a:p>
            <a:pPr algn="ctr"/>
            <a:r>
              <a:rPr lang="en-US" sz="2000" b="1" dirty="0">
                <a:solidFill>
                  <a:schemeClr val="bg1"/>
                </a:solidFill>
                <a:cs typeface="+mn-ea"/>
                <a:sym typeface="+mn-lt"/>
              </a:rPr>
              <a:t>01</a:t>
            </a:r>
          </a:p>
        </p:txBody>
      </p:sp>
      <p:sp>
        <p:nvSpPr>
          <p:cNvPr id="25" name="Oval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DF03431-4C99-4576-9CB0-0900CF1F0D1F}"/>
              </a:ext>
            </a:extLst>
          </p:cNvPr>
          <p:cNvSpPr/>
          <p:nvPr/>
        </p:nvSpPr>
        <p:spPr>
          <a:xfrm>
            <a:off x="4456374" y="3507080"/>
            <a:ext cx="812694" cy="812694"/>
          </a:xfrm>
          <a:prstGeom prst="ellipse">
            <a:avLst/>
          </a:prstGeom>
          <a:gradFill flip="none" rotWithShape="1">
            <a:gsLst>
              <a:gs pos="0">
                <a:schemeClr val="accent1"/>
              </a:gs>
              <a:gs pos="100000">
                <a:srgbClr val="BC45AC"/>
              </a:gs>
            </a:gsLst>
            <a:lin ang="2700000" scaled="1"/>
            <a:tileRect/>
          </a:gradFill>
          <a:ln>
            <a:noFill/>
          </a:ln>
          <a:effectLst>
            <a:outerShdw blurRad="469900" dist="1905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mn-ea"/>
              <a:sym typeface="+mn-lt"/>
            </a:endParaRPr>
          </a:p>
        </p:txBody>
      </p:sp>
      <p:sp>
        <p:nvSpPr>
          <p:cNvPr id="26" name="TextBox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FE1706B-7E00-4F0F-B48E-2C978B7D4A03}"/>
              </a:ext>
            </a:extLst>
          </p:cNvPr>
          <p:cNvSpPr txBox="1"/>
          <p:nvPr/>
        </p:nvSpPr>
        <p:spPr>
          <a:xfrm>
            <a:off x="4627720" y="3713372"/>
            <a:ext cx="470000" cy="400110"/>
          </a:xfrm>
          <a:prstGeom prst="rect">
            <a:avLst/>
          </a:prstGeom>
          <a:noFill/>
        </p:spPr>
        <p:txBody>
          <a:bodyPr wrap="none" rtlCol="0" anchor="ctr">
            <a:spAutoFit/>
          </a:bodyPr>
          <a:lstStyle/>
          <a:p>
            <a:pPr algn="ctr"/>
            <a:r>
              <a:rPr lang="en-US" sz="2000" b="1" dirty="0">
                <a:solidFill>
                  <a:schemeClr val="bg1"/>
                </a:solidFill>
                <a:cs typeface="+mn-ea"/>
                <a:sym typeface="+mn-lt"/>
              </a:rPr>
              <a:t>02</a:t>
            </a:r>
          </a:p>
        </p:txBody>
      </p:sp>
      <p:sp>
        <p:nvSpPr>
          <p:cNvPr id="27" name="Oval 1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069C276-0E0E-4A30-8E06-21A1D994A08E}"/>
              </a:ext>
            </a:extLst>
          </p:cNvPr>
          <p:cNvSpPr/>
          <p:nvPr/>
        </p:nvSpPr>
        <p:spPr>
          <a:xfrm>
            <a:off x="6921338" y="3507080"/>
            <a:ext cx="812694" cy="812694"/>
          </a:xfrm>
          <a:prstGeom prst="ellipse">
            <a:avLst/>
          </a:prstGeom>
          <a:gradFill flip="none" rotWithShape="1">
            <a:gsLst>
              <a:gs pos="0">
                <a:schemeClr val="accent1"/>
              </a:gs>
              <a:gs pos="100000">
                <a:srgbClr val="BC45AC"/>
              </a:gs>
            </a:gsLst>
            <a:lin ang="2700000" scaled="1"/>
            <a:tileRect/>
          </a:gradFill>
          <a:ln>
            <a:noFill/>
          </a:ln>
          <a:effectLst>
            <a:outerShdw blurRad="469900" dist="1905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mn-ea"/>
              <a:sym typeface="+mn-lt"/>
            </a:endParaRPr>
          </a:p>
        </p:txBody>
      </p:sp>
      <p:sp>
        <p:nvSpPr>
          <p:cNvPr id="28" name="TextBox 2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B0BAEF9-2F05-4FB2-8153-313411A8E32D}"/>
              </a:ext>
            </a:extLst>
          </p:cNvPr>
          <p:cNvSpPr txBox="1"/>
          <p:nvPr/>
        </p:nvSpPr>
        <p:spPr>
          <a:xfrm>
            <a:off x="7092684" y="3713372"/>
            <a:ext cx="470000" cy="400110"/>
          </a:xfrm>
          <a:prstGeom prst="rect">
            <a:avLst/>
          </a:prstGeom>
          <a:noFill/>
        </p:spPr>
        <p:txBody>
          <a:bodyPr wrap="none" rtlCol="0" anchor="ctr">
            <a:spAutoFit/>
          </a:bodyPr>
          <a:lstStyle/>
          <a:p>
            <a:pPr algn="ctr"/>
            <a:r>
              <a:rPr lang="en-US" sz="2000" b="1" dirty="0">
                <a:solidFill>
                  <a:schemeClr val="bg1"/>
                </a:solidFill>
                <a:cs typeface="+mn-ea"/>
                <a:sym typeface="+mn-lt"/>
              </a:rPr>
              <a:t>03</a:t>
            </a:r>
          </a:p>
        </p:txBody>
      </p:sp>
      <p:sp>
        <p:nvSpPr>
          <p:cNvPr id="29" name="Oval 2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5D15EAB-6C1F-4D82-836D-E5D3131FEE94}"/>
              </a:ext>
            </a:extLst>
          </p:cNvPr>
          <p:cNvSpPr/>
          <p:nvPr/>
        </p:nvSpPr>
        <p:spPr>
          <a:xfrm>
            <a:off x="9386301" y="3507080"/>
            <a:ext cx="812694" cy="812694"/>
          </a:xfrm>
          <a:prstGeom prst="ellipse">
            <a:avLst/>
          </a:prstGeom>
          <a:gradFill flip="none" rotWithShape="1">
            <a:gsLst>
              <a:gs pos="0">
                <a:schemeClr val="accent1"/>
              </a:gs>
              <a:gs pos="100000">
                <a:srgbClr val="BC45AC"/>
              </a:gs>
            </a:gsLst>
            <a:lin ang="2700000" scaled="1"/>
            <a:tileRect/>
          </a:gradFill>
          <a:ln>
            <a:noFill/>
          </a:ln>
          <a:effectLst>
            <a:outerShdw blurRad="469900" dist="1905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mn-ea"/>
              <a:sym typeface="+mn-lt"/>
            </a:endParaRPr>
          </a:p>
        </p:txBody>
      </p:sp>
      <p:sp>
        <p:nvSpPr>
          <p:cNvPr id="30" name="TextBox 2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889F65F-0799-43C8-8915-5AF89BF6994B}"/>
              </a:ext>
            </a:extLst>
          </p:cNvPr>
          <p:cNvSpPr txBox="1"/>
          <p:nvPr/>
        </p:nvSpPr>
        <p:spPr>
          <a:xfrm>
            <a:off x="9557647" y="3713372"/>
            <a:ext cx="470000" cy="400110"/>
          </a:xfrm>
          <a:prstGeom prst="rect">
            <a:avLst/>
          </a:prstGeom>
          <a:noFill/>
        </p:spPr>
        <p:txBody>
          <a:bodyPr wrap="none" rtlCol="0" anchor="ctr">
            <a:spAutoFit/>
          </a:bodyPr>
          <a:lstStyle/>
          <a:p>
            <a:pPr algn="ctr"/>
            <a:r>
              <a:rPr lang="en-US" sz="2000" b="1" dirty="0">
                <a:solidFill>
                  <a:schemeClr val="bg1"/>
                </a:solidFill>
                <a:cs typeface="+mn-ea"/>
                <a:sym typeface="+mn-lt"/>
              </a:rPr>
              <a:t>04</a:t>
            </a:r>
          </a:p>
        </p:txBody>
      </p:sp>
      <p:grpSp>
        <p:nvGrpSpPr>
          <p:cNvPr id="31" name="Group 3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4217244-CC6B-44B1-BEEC-A1A4831A0F56}"/>
              </a:ext>
            </a:extLst>
          </p:cNvPr>
          <p:cNvGrpSpPr/>
          <p:nvPr/>
        </p:nvGrpSpPr>
        <p:grpSpPr>
          <a:xfrm>
            <a:off x="1399263" y="4619073"/>
            <a:ext cx="1996986" cy="1044542"/>
            <a:chOff x="1031705" y="4870391"/>
            <a:chExt cx="1997246" cy="1044678"/>
          </a:xfrm>
        </p:grpSpPr>
        <p:sp>
          <p:nvSpPr>
            <p:cNvPr id="32" name="Rectangle 31">
              <a:extLst>
                <a:ext uri="{FF2B5EF4-FFF2-40B4-BE49-F238E27FC236}">
                  <a16:creationId xmlns:a16="http://schemas.microsoft.com/office/drawing/2014/main" id="{49CBB161-195A-4775-906C-56218C7DB25C}"/>
                </a:ext>
              </a:extLst>
            </p:cNvPr>
            <p:cNvSpPr/>
            <p:nvPr/>
          </p:nvSpPr>
          <p:spPr>
            <a:xfrm>
              <a:off x="1031705" y="5178168"/>
              <a:ext cx="1997246" cy="736901"/>
            </a:xfrm>
            <a:prstGeom prst="rect">
              <a:avLst/>
            </a:prstGeom>
          </p:spPr>
          <p:txBody>
            <a:bodyPr wrap="square">
              <a:spAutoFit/>
            </a:bodyPr>
            <a:lstStyle/>
            <a:p>
              <a:pPr algn="ctr">
                <a:lnSpc>
                  <a:spcPct val="120000"/>
                </a:lnSpc>
              </a:pPr>
              <a:r>
                <a:rPr lang="id-ID" sz="1200" dirty="0">
                  <a:solidFill>
                    <a:schemeClr val="bg1">
                      <a:lumMod val="65000"/>
                    </a:schemeClr>
                  </a:solidFill>
                  <a:cs typeface="+mn-ea"/>
                  <a:sym typeface="+mn-lt"/>
                </a:rPr>
                <a:t>Ut wisi enim ad minim veniam, quis nostrud exerci tation ullamcorper</a:t>
              </a:r>
              <a:endParaRPr lang="en-US" sz="1200" dirty="0">
                <a:solidFill>
                  <a:schemeClr val="bg1">
                    <a:lumMod val="65000"/>
                  </a:schemeClr>
                </a:solidFill>
                <a:cs typeface="+mn-ea"/>
                <a:sym typeface="+mn-lt"/>
              </a:endParaRPr>
            </a:p>
          </p:txBody>
        </p:sp>
        <p:sp>
          <p:nvSpPr>
            <p:cNvPr id="33" name="TextBox 33">
              <a:extLst>
                <a:ext uri="{FF2B5EF4-FFF2-40B4-BE49-F238E27FC236}">
                  <a16:creationId xmlns:a16="http://schemas.microsoft.com/office/drawing/2014/main" id="{3C74717E-419A-464A-9266-A778BE4C73D8}"/>
                </a:ext>
              </a:extLst>
            </p:cNvPr>
            <p:cNvSpPr txBox="1"/>
            <p:nvPr/>
          </p:nvSpPr>
          <p:spPr>
            <a:xfrm>
              <a:off x="1031705" y="4870391"/>
              <a:ext cx="1997245" cy="307777"/>
            </a:xfrm>
            <a:prstGeom prst="rect">
              <a:avLst/>
            </a:prstGeom>
            <a:noFill/>
          </p:spPr>
          <p:txBody>
            <a:bodyPr wrap="square" rtlCol="0">
              <a:spAutoFit/>
            </a:bodyPr>
            <a:lstStyle/>
            <a:p>
              <a:pPr algn="ctr"/>
              <a:r>
                <a:rPr lang="en-US" sz="1400" b="1" dirty="0">
                  <a:gradFill>
                    <a:gsLst>
                      <a:gs pos="0">
                        <a:schemeClr val="accent1"/>
                      </a:gs>
                      <a:gs pos="100000">
                        <a:srgbClr val="BC45AC"/>
                      </a:gs>
                    </a:gsLst>
                    <a:lin ang="2700000" scaled="1"/>
                  </a:gradFill>
                  <a:cs typeface="+mn-ea"/>
                  <a:sym typeface="+mn-lt"/>
                </a:rPr>
                <a:t>Julia Smith</a:t>
              </a:r>
              <a:endParaRPr lang="id-ID" sz="1400" b="1" dirty="0">
                <a:gradFill>
                  <a:gsLst>
                    <a:gs pos="0">
                      <a:schemeClr val="accent1"/>
                    </a:gs>
                    <a:gs pos="100000">
                      <a:srgbClr val="BC45AC"/>
                    </a:gs>
                  </a:gsLst>
                  <a:lin ang="2700000" scaled="1"/>
                </a:gradFill>
                <a:cs typeface="+mn-ea"/>
                <a:sym typeface="+mn-lt"/>
              </a:endParaRPr>
            </a:p>
          </p:txBody>
        </p:sp>
      </p:grpSp>
      <p:grpSp>
        <p:nvGrpSpPr>
          <p:cNvPr id="34" name="Group 3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AC4EE67-65E7-4444-B162-FE21607EDE53}"/>
              </a:ext>
            </a:extLst>
          </p:cNvPr>
          <p:cNvGrpSpPr/>
          <p:nvPr/>
        </p:nvGrpSpPr>
        <p:grpSpPr>
          <a:xfrm>
            <a:off x="3864227" y="4619073"/>
            <a:ext cx="1996986" cy="1044542"/>
            <a:chOff x="1031705" y="4870391"/>
            <a:chExt cx="1997246" cy="1044678"/>
          </a:xfrm>
        </p:grpSpPr>
        <p:sp>
          <p:nvSpPr>
            <p:cNvPr id="35" name="Rectangle 35">
              <a:extLst>
                <a:ext uri="{FF2B5EF4-FFF2-40B4-BE49-F238E27FC236}">
                  <a16:creationId xmlns:a16="http://schemas.microsoft.com/office/drawing/2014/main" id="{F679C9C3-E3CF-40FD-8BF0-35DB311569F9}"/>
                </a:ext>
              </a:extLst>
            </p:cNvPr>
            <p:cNvSpPr/>
            <p:nvPr/>
          </p:nvSpPr>
          <p:spPr>
            <a:xfrm>
              <a:off x="1031705" y="5178168"/>
              <a:ext cx="1997246" cy="736901"/>
            </a:xfrm>
            <a:prstGeom prst="rect">
              <a:avLst/>
            </a:prstGeom>
          </p:spPr>
          <p:txBody>
            <a:bodyPr wrap="square">
              <a:spAutoFit/>
            </a:bodyPr>
            <a:lstStyle/>
            <a:p>
              <a:pPr algn="ctr">
                <a:lnSpc>
                  <a:spcPct val="120000"/>
                </a:lnSpc>
              </a:pPr>
              <a:r>
                <a:rPr lang="id-ID" sz="1200" dirty="0">
                  <a:solidFill>
                    <a:schemeClr val="bg1">
                      <a:lumMod val="65000"/>
                    </a:schemeClr>
                  </a:solidFill>
                  <a:cs typeface="+mn-ea"/>
                  <a:sym typeface="+mn-lt"/>
                </a:rPr>
                <a:t>Ut wisi enim ad minim veniam, quis nostrud exerci tation ullamcorper</a:t>
              </a:r>
              <a:endParaRPr lang="en-US" sz="1200" dirty="0">
                <a:solidFill>
                  <a:schemeClr val="bg1">
                    <a:lumMod val="65000"/>
                  </a:schemeClr>
                </a:solidFill>
                <a:cs typeface="+mn-ea"/>
                <a:sym typeface="+mn-lt"/>
              </a:endParaRPr>
            </a:p>
          </p:txBody>
        </p:sp>
        <p:sp>
          <p:nvSpPr>
            <p:cNvPr id="36" name="TextBox 36">
              <a:extLst>
                <a:ext uri="{FF2B5EF4-FFF2-40B4-BE49-F238E27FC236}">
                  <a16:creationId xmlns:a16="http://schemas.microsoft.com/office/drawing/2014/main" id="{3E551E83-724A-4FFC-8377-D9ABDF6D629D}"/>
                </a:ext>
              </a:extLst>
            </p:cNvPr>
            <p:cNvSpPr txBox="1"/>
            <p:nvPr/>
          </p:nvSpPr>
          <p:spPr>
            <a:xfrm>
              <a:off x="1031705" y="4870391"/>
              <a:ext cx="1997245" cy="307777"/>
            </a:xfrm>
            <a:prstGeom prst="rect">
              <a:avLst/>
            </a:prstGeom>
            <a:noFill/>
          </p:spPr>
          <p:txBody>
            <a:bodyPr wrap="square" rtlCol="0">
              <a:spAutoFit/>
            </a:bodyPr>
            <a:lstStyle/>
            <a:p>
              <a:pPr algn="ctr"/>
              <a:r>
                <a:rPr lang="en-US" sz="1400" b="1" dirty="0" err="1">
                  <a:gradFill>
                    <a:gsLst>
                      <a:gs pos="0">
                        <a:schemeClr val="accent1"/>
                      </a:gs>
                      <a:gs pos="100000">
                        <a:srgbClr val="BC45AC"/>
                      </a:gs>
                    </a:gsLst>
                    <a:lin ang="2700000" scaled="1"/>
                  </a:gradFill>
                  <a:cs typeface="+mn-ea"/>
                  <a:sym typeface="+mn-lt"/>
                </a:rPr>
                <a:t>Ketty</a:t>
              </a:r>
              <a:r>
                <a:rPr lang="en-US" sz="1400" b="1" dirty="0">
                  <a:gradFill>
                    <a:gsLst>
                      <a:gs pos="0">
                        <a:schemeClr val="accent1"/>
                      </a:gs>
                      <a:gs pos="100000">
                        <a:srgbClr val="BC45AC"/>
                      </a:gs>
                    </a:gsLst>
                    <a:lin ang="2700000" scaled="1"/>
                  </a:gradFill>
                  <a:cs typeface="+mn-ea"/>
                  <a:sym typeface="+mn-lt"/>
                </a:rPr>
                <a:t> Christ</a:t>
              </a:r>
              <a:endParaRPr lang="id-ID" sz="1400" b="1" dirty="0">
                <a:gradFill>
                  <a:gsLst>
                    <a:gs pos="0">
                      <a:schemeClr val="accent1"/>
                    </a:gs>
                    <a:gs pos="100000">
                      <a:srgbClr val="BC45AC"/>
                    </a:gs>
                  </a:gsLst>
                  <a:lin ang="2700000" scaled="1"/>
                </a:gradFill>
                <a:cs typeface="+mn-ea"/>
                <a:sym typeface="+mn-lt"/>
              </a:endParaRPr>
            </a:p>
          </p:txBody>
        </p:sp>
      </p:grpSp>
      <p:grpSp>
        <p:nvGrpSpPr>
          <p:cNvPr id="37" name="Group 3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FF183F9-1820-4394-8F9B-B560E9A1DFE0}"/>
              </a:ext>
            </a:extLst>
          </p:cNvPr>
          <p:cNvGrpSpPr/>
          <p:nvPr/>
        </p:nvGrpSpPr>
        <p:grpSpPr>
          <a:xfrm>
            <a:off x="6329191" y="4619073"/>
            <a:ext cx="1996986" cy="1044542"/>
            <a:chOff x="1031705" y="4870391"/>
            <a:chExt cx="1997246" cy="1044678"/>
          </a:xfrm>
        </p:grpSpPr>
        <p:sp>
          <p:nvSpPr>
            <p:cNvPr id="38" name="Rectangle 38">
              <a:extLst>
                <a:ext uri="{FF2B5EF4-FFF2-40B4-BE49-F238E27FC236}">
                  <a16:creationId xmlns:a16="http://schemas.microsoft.com/office/drawing/2014/main" id="{6E948F13-9854-4F5A-BF83-19AF55A23766}"/>
                </a:ext>
              </a:extLst>
            </p:cNvPr>
            <p:cNvSpPr/>
            <p:nvPr/>
          </p:nvSpPr>
          <p:spPr>
            <a:xfrm>
              <a:off x="1031705" y="5178168"/>
              <a:ext cx="1997246" cy="736901"/>
            </a:xfrm>
            <a:prstGeom prst="rect">
              <a:avLst/>
            </a:prstGeom>
          </p:spPr>
          <p:txBody>
            <a:bodyPr wrap="square">
              <a:spAutoFit/>
            </a:bodyPr>
            <a:lstStyle/>
            <a:p>
              <a:pPr algn="ctr">
                <a:lnSpc>
                  <a:spcPct val="120000"/>
                </a:lnSpc>
              </a:pPr>
              <a:r>
                <a:rPr lang="id-ID" sz="1200" dirty="0">
                  <a:solidFill>
                    <a:schemeClr val="bg1">
                      <a:lumMod val="65000"/>
                    </a:schemeClr>
                  </a:solidFill>
                  <a:cs typeface="+mn-ea"/>
                  <a:sym typeface="+mn-lt"/>
                </a:rPr>
                <a:t>Ut wisi enim ad minim veniam, quis nostrud exerci tation ullamcorper</a:t>
              </a:r>
              <a:endParaRPr lang="en-US" sz="1200" dirty="0">
                <a:solidFill>
                  <a:schemeClr val="bg1">
                    <a:lumMod val="65000"/>
                  </a:schemeClr>
                </a:solidFill>
                <a:cs typeface="+mn-ea"/>
                <a:sym typeface="+mn-lt"/>
              </a:endParaRPr>
            </a:p>
          </p:txBody>
        </p:sp>
        <p:sp>
          <p:nvSpPr>
            <p:cNvPr id="39" name="TextBox 39">
              <a:extLst>
                <a:ext uri="{FF2B5EF4-FFF2-40B4-BE49-F238E27FC236}">
                  <a16:creationId xmlns:a16="http://schemas.microsoft.com/office/drawing/2014/main" id="{14AE7957-1352-4E77-8E13-B5A0EEE1061E}"/>
                </a:ext>
              </a:extLst>
            </p:cNvPr>
            <p:cNvSpPr txBox="1"/>
            <p:nvPr/>
          </p:nvSpPr>
          <p:spPr>
            <a:xfrm>
              <a:off x="1031705" y="4870391"/>
              <a:ext cx="1997245" cy="307777"/>
            </a:xfrm>
            <a:prstGeom prst="rect">
              <a:avLst/>
            </a:prstGeom>
            <a:noFill/>
          </p:spPr>
          <p:txBody>
            <a:bodyPr wrap="square" rtlCol="0">
              <a:spAutoFit/>
            </a:bodyPr>
            <a:lstStyle/>
            <a:p>
              <a:pPr algn="ctr"/>
              <a:r>
                <a:rPr lang="en-US" sz="1400" b="1" dirty="0">
                  <a:gradFill>
                    <a:gsLst>
                      <a:gs pos="0">
                        <a:schemeClr val="accent1"/>
                      </a:gs>
                      <a:gs pos="100000">
                        <a:srgbClr val="BC45AC"/>
                      </a:gs>
                    </a:gsLst>
                    <a:lin ang="2700000" scaled="1"/>
                  </a:gradFill>
                  <a:cs typeface="+mn-ea"/>
                  <a:sym typeface="+mn-lt"/>
                </a:rPr>
                <a:t>Jenny Rose</a:t>
              </a:r>
              <a:endParaRPr lang="id-ID" sz="1400" b="1" dirty="0">
                <a:gradFill>
                  <a:gsLst>
                    <a:gs pos="0">
                      <a:schemeClr val="accent1"/>
                    </a:gs>
                    <a:gs pos="100000">
                      <a:srgbClr val="BC45AC"/>
                    </a:gs>
                  </a:gsLst>
                  <a:lin ang="2700000" scaled="1"/>
                </a:gradFill>
                <a:cs typeface="+mn-ea"/>
                <a:sym typeface="+mn-lt"/>
              </a:endParaRPr>
            </a:p>
          </p:txBody>
        </p:sp>
      </p:grpSp>
      <p:grpSp>
        <p:nvGrpSpPr>
          <p:cNvPr id="40" name="Group 4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F6D1D85-5370-46D1-8B58-8E83701A5D01}"/>
              </a:ext>
            </a:extLst>
          </p:cNvPr>
          <p:cNvGrpSpPr/>
          <p:nvPr/>
        </p:nvGrpSpPr>
        <p:grpSpPr>
          <a:xfrm>
            <a:off x="8800626" y="4619073"/>
            <a:ext cx="1996986" cy="1044542"/>
            <a:chOff x="1031705" y="4870391"/>
            <a:chExt cx="1997246" cy="1044678"/>
          </a:xfrm>
        </p:grpSpPr>
        <p:sp>
          <p:nvSpPr>
            <p:cNvPr id="41" name="Rectangle 41">
              <a:extLst>
                <a:ext uri="{FF2B5EF4-FFF2-40B4-BE49-F238E27FC236}">
                  <a16:creationId xmlns:a16="http://schemas.microsoft.com/office/drawing/2014/main" id="{AA34BC5D-A199-4621-B1A3-BD15783D358A}"/>
                </a:ext>
              </a:extLst>
            </p:cNvPr>
            <p:cNvSpPr/>
            <p:nvPr/>
          </p:nvSpPr>
          <p:spPr>
            <a:xfrm>
              <a:off x="1031705" y="5178168"/>
              <a:ext cx="1997246" cy="736901"/>
            </a:xfrm>
            <a:prstGeom prst="rect">
              <a:avLst/>
            </a:prstGeom>
          </p:spPr>
          <p:txBody>
            <a:bodyPr wrap="square">
              <a:spAutoFit/>
            </a:bodyPr>
            <a:lstStyle/>
            <a:p>
              <a:pPr algn="ctr">
                <a:lnSpc>
                  <a:spcPct val="120000"/>
                </a:lnSpc>
              </a:pPr>
              <a:r>
                <a:rPr lang="id-ID" sz="1200" dirty="0">
                  <a:solidFill>
                    <a:schemeClr val="bg1">
                      <a:lumMod val="65000"/>
                    </a:schemeClr>
                  </a:solidFill>
                  <a:cs typeface="+mn-ea"/>
                  <a:sym typeface="+mn-lt"/>
                </a:rPr>
                <a:t>Ut wisi enim ad minim veniam, quis nostrud exerci tation ullamcorper</a:t>
              </a:r>
              <a:endParaRPr lang="en-US" sz="1200" dirty="0">
                <a:solidFill>
                  <a:schemeClr val="bg1">
                    <a:lumMod val="65000"/>
                  </a:schemeClr>
                </a:solidFill>
                <a:cs typeface="+mn-ea"/>
                <a:sym typeface="+mn-lt"/>
              </a:endParaRPr>
            </a:p>
          </p:txBody>
        </p:sp>
        <p:sp>
          <p:nvSpPr>
            <p:cNvPr id="42" name="TextBox 42">
              <a:extLst>
                <a:ext uri="{FF2B5EF4-FFF2-40B4-BE49-F238E27FC236}">
                  <a16:creationId xmlns:a16="http://schemas.microsoft.com/office/drawing/2014/main" id="{C7E19360-8084-4BEC-95A5-D03B1402EDE8}"/>
                </a:ext>
              </a:extLst>
            </p:cNvPr>
            <p:cNvSpPr txBox="1"/>
            <p:nvPr/>
          </p:nvSpPr>
          <p:spPr>
            <a:xfrm>
              <a:off x="1031705" y="4870391"/>
              <a:ext cx="1997245" cy="307777"/>
            </a:xfrm>
            <a:prstGeom prst="rect">
              <a:avLst/>
            </a:prstGeom>
            <a:noFill/>
          </p:spPr>
          <p:txBody>
            <a:bodyPr wrap="square" rtlCol="0">
              <a:spAutoFit/>
            </a:bodyPr>
            <a:lstStyle/>
            <a:p>
              <a:pPr algn="ctr"/>
              <a:r>
                <a:rPr lang="en-US" sz="1400" b="1" dirty="0">
                  <a:gradFill>
                    <a:gsLst>
                      <a:gs pos="0">
                        <a:schemeClr val="accent1"/>
                      </a:gs>
                      <a:gs pos="100000">
                        <a:srgbClr val="BC45AC"/>
                      </a:gs>
                    </a:gsLst>
                    <a:lin ang="2700000" scaled="1"/>
                  </a:gradFill>
                  <a:cs typeface="+mn-ea"/>
                  <a:sym typeface="+mn-lt"/>
                </a:rPr>
                <a:t>Viola Jean</a:t>
              </a:r>
              <a:endParaRPr lang="id-ID" sz="1400" b="1" dirty="0">
                <a:gradFill>
                  <a:gsLst>
                    <a:gs pos="0">
                      <a:schemeClr val="accent1"/>
                    </a:gs>
                    <a:gs pos="100000">
                      <a:srgbClr val="BC45AC"/>
                    </a:gs>
                  </a:gsLst>
                  <a:lin ang="2700000" scaled="1"/>
                </a:gradFill>
                <a:cs typeface="+mn-ea"/>
                <a:sym typeface="+mn-lt"/>
              </a:endParaRPr>
            </a:p>
          </p:txBody>
        </p:sp>
      </p:gr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ED7409F3-EF3A-4AEE-BC60-03B1E22F1A73}"/>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decel="100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fill="hold"/>
                                        <p:tgtEl>
                                          <p:spTgt spid="31"/>
                                        </p:tgtEl>
                                        <p:attrNameLst>
                                          <p:attrName>ppt_x</p:attrName>
                                        </p:attrNameLst>
                                      </p:cBhvr>
                                      <p:tavLst>
                                        <p:tav tm="0">
                                          <p:val>
                                            <p:strVal val="#ppt_x"/>
                                          </p:val>
                                        </p:tav>
                                        <p:tav tm="100000">
                                          <p:val>
                                            <p:strVal val="#ppt_x"/>
                                          </p:val>
                                        </p:tav>
                                      </p:tavLst>
                                    </p:anim>
                                    <p:anim calcmode="lin" valueType="num">
                                      <p:cBhvr additive="base">
                                        <p:cTn id="25" dur="750" fill="hold"/>
                                        <p:tgtEl>
                                          <p:spTgt spid="3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decel="10000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750" fill="hold"/>
                                        <p:tgtEl>
                                          <p:spTgt spid="25"/>
                                        </p:tgtEl>
                                        <p:attrNameLst>
                                          <p:attrName>ppt_x</p:attrName>
                                        </p:attrNameLst>
                                      </p:cBhvr>
                                      <p:tavLst>
                                        <p:tav tm="0">
                                          <p:val>
                                            <p:strVal val="#ppt_x"/>
                                          </p:val>
                                        </p:tav>
                                        <p:tav tm="100000">
                                          <p:val>
                                            <p:strVal val="#ppt_x"/>
                                          </p:val>
                                        </p:tav>
                                      </p:tavLst>
                                    </p:anim>
                                    <p:anim calcmode="lin" valueType="num">
                                      <p:cBhvr additive="base">
                                        <p:cTn id="30" dur="75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ppt_x"/>
                                          </p:val>
                                        </p:tav>
                                        <p:tav tm="100000">
                                          <p:val>
                                            <p:strVal val="#ppt_x"/>
                                          </p:val>
                                        </p:tav>
                                      </p:tavLst>
                                    </p:anim>
                                    <p:anim calcmode="lin" valueType="num">
                                      <p:cBhvr additive="base">
                                        <p:cTn id="34" dur="75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750" fill="hold"/>
                                        <p:tgtEl>
                                          <p:spTgt spid="34"/>
                                        </p:tgtEl>
                                        <p:attrNameLst>
                                          <p:attrName>ppt_x</p:attrName>
                                        </p:attrNameLst>
                                      </p:cBhvr>
                                      <p:tavLst>
                                        <p:tav tm="0">
                                          <p:val>
                                            <p:strVal val="#ppt_x"/>
                                          </p:val>
                                        </p:tav>
                                        <p:tav tm="100000">
                                          <p:val>
                                            <p:strVal val="#ppt_x"/>
                                          </p:val>
                                        </p:tav>
                                      </p:tavLst>
                                    </p:anim>
                                    <p:anim calcmode="lin" valueType="num">
                                      <p:cBhvr additive="base">
                                        <p:cTn id="38" dur="7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2250"/>
                            </p:stCondLst>
                            <p:childTnLst>
                              <p:par>
                                <p:cTn id="40" presetID="2" presetClass="entr" presetSubtype="4" decel="10000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750" fill="hold"/>
                                        <p:tgtEl>
                                          <p:spTgt spid="27"/>
                                        </p:tgtEl>
                                        <p:attrNameLst>
                                          <p:attrName>ppt_x</p:attrName>
                                        </p:attrNameLst>
                                      </p:cBhvr>
                                      <p:tavLst>
                                        <p:tav tm="0">
                                          <p:val>
                                            <p:strVal val="#ppt_x"/>
                                          </p:val>
                                        </p:tav>
                                        <p:tav tm="100000">
                                          <p:val>
                                            <p:strVal val="#ppt_x"/>
                                          </p:val>
                                        </p:tav>
                                      </p:tavLst>
                                    </p:anim>
                                    <p:anim calcmode="lin" valueType="num">
                                      <p:cBhvr additive="base">
                                        <p:cTn id="43" dur="75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ppt_x"/>
                                          </p:val>
                                        </p:tav>
                                        <p:tav tm="100000">
                                          <p:val>
                                            <p:strVal val="#ppt_x"/>
                                          </p:val>
                                        </p:tav>
                                      </p:tavLst>
                                    </p:anim>
                                    <p:anim calcmode="lin" valueType="num">
                                      <p:cBhvr additive="base">
                                        <p:cTn id="47" dur="75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750" fill="hold"/>
                                        <p:tgtEl>
                                          <p:spTgt spid="37"/>
                                        </p:tgtEl>
                                        <p:attrNameLst>
                                          <p:attrName>ppt_x</p:attrName>
                                        </p:attrNameLst>
                                      </p:cBhvr>
                                      <p:tavLst>
                                        <p:tav tm="0">
                                          <p:val>
                                            <p:strVal val="#ppt_x"/>
                                          </p:val>
                                        </p:tav>
                                        <p:tav tm="100000">
                                          <p:val>
                                            <p:strVal val="#ppt_x"/>
                                          </p:val>
                                        </p:tav>
                                      </p:tavLst>
                                    </p:anim>
                                    <p:anim calcmode="lin" valueType="num">
                                      <p:cBhvr additive="base">
                                        <p:cTn id="51" dur="750" fill="hold"/>
                                        <p:tgtEl>
                                          <p:spTgt spid="37"/>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 presetClass="entr" presetSubtype="4"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750" fill="hold"/>
                                        <p:tgtEl>
                                          <p:spTgt spid="29"/>
                                        </p:tgtEl>
                                        <p:attrNameLst>
                                          <p:attrName>ppt_x</p:attrName>
                                        </p:attrNameLst>
                                      </p:cBhvr>
                                      <p:tavLst>
                                        <p:tav tm="0">
                                          <p:val>
                                            <p:strVal val="#ppt_x"/>
                                          </p:val>
                                        </p:tav>
                                        <p:tav tm="100000">
                                          <p:val>
                                            <p:strVal val="#ppt_x"/>
                                          </p:val>
                                        </p:tav>
                                      </p:tavLst>
                                    </p:anim>
                                    <p:anim calcmode="lin" valueType="num">
                                      <p:cBhvr additive="base">
                                        <p:cTn id="56" dur="75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ppt_x"/>
                                          </p:val>
                                        </p:tav>
                                        <p:tav tm="100000">
                                          <p:val>
                                            <p:strVal val="#ppt_x"/>
                                          </p:val>
                                        </p:tav>
                                      </p:tavLst>
                                    </p:anim>
                                    <p:anim calcmode="lin" valueType="num">
                                      <p:cBhvr additive="base">
                                        <p:cTn id="60" dur="75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750" fill="hold"/>
                                        <p:tgtEl>
                                          <p:spTgt spid="40"/>
                                        </p:tgtEl>
                                        <p:attrNameLst>
                                          <p:attrName>ppt_x</p:attrName>
                                        </p:attrNameLst>
                                      </p:cBhvr>
                                      <p:tavLst>
                                        <p:tav tm="0">
                                          <p:val>
                                            <p:strVal val="#ppt_x"/>
                                          </p:val>
                                        </p:tav>
                                        <p:tav tm="100000">
                                          <p:val>
                                            <p:strVal val="#ppt_x"/>
                                          </p:val>
                                        </p:tav>
                                      </p:tavLst>
                                    </p:anim>
                                    <p:anim calcmode="lin" valueType="num">
                                      <p:cBhvr additive="base">
                                        <p:cTn id="64" dur="7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24" grpId="0"/>
      <p:bldP spid="25" grpId="0" animBg="1"/>
      <p:bldP spid="26" grpId="0"/>
      <p:bldP spid="27" grpId="0" animBg="1"/>
      <p:bldP spid="28" grpId="0"/>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4344095">
            <a:off x="7721425" y="3413052"/>
            <a:ext cx="1356101" cy="1898541"/>
          </a:xfrm>
          <a:custGeom>
            <a:avLst/>
            <a:gdLst>
              <a:gd name="connsiteX0" fmla="*/ 1474839 w 1474839"/>
              <a:gd name="connsiteY0" fmla="*/ 1415845 h 2064774"/>
              <a:gd name="connsiteX1" fmla="*/ 1179871 w 1474839"/>
              <a:gd name="connsiteY1" fmla="*/ 2064774 h 2064774"/>
              <a:gd name="connsiteX2" fmla="*/ 0 w 1474839"/>
              <a:gd name="connsiteY2" fmla="*/ 1651820 h 2064774"/>
              <a:gd name="connsiteX3" fmla="*/ 973394 w 1474839"/>
              <a:gd name="connsiteY3" fmla="*/ 0 h 2064774"/>
              <a:gd name="connsiteX4" fmla="*/ 973394 w 1474839"/>
              <a:gd name="connsiteY4" fmla="*/ 206478 h 2064774"/>
              <a:gd name="connsiteX5" fmla="*/ 1415846 w 1474839"/>
              <a:gd name="connsiteY5" fmla="*/ 294968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839" h="2064774">
                <a:moveTo>
                  <a:pt x="1474839" y="1415845"/>
                </a:moveTo>
                <a:lnTo>
                  <a:pt x="1179871" y="2064774"/>
                </a:lnTo>
                <a:lnTo>
                  <a:pt x="0" y="1651820"/>
                </a:lnTo>
                <a:lnTo>
                  <a:pt x="973394" y="0"/>
                </a:lnTo>
                <a:lnTo>
                  <a:pt x="973394" y="206478"/>
                </a:lnTo>
                <a:lnTo>
                  <a:pt x="1415846" y="294968"/>
                </a:lnTo>
                <a:close/>
              </a:path>
            </a:pathLst>
          </a:custGeom>
        </p:spPr>
      </p:pic>
      <p:pic>
        <p:nvPicPr>
          <p:cNvPr id="7" name="图片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098306">
            <a:off x="7016470" y="5117405"/>
            <a:ext cx="1356101" cy="1898541"/>
          </a:xfrm>
          <a:custGeom>
            <a:avLst/>
            <a:gdLst>
              <a:gd name="connsiteX0" fmla="*/ 1474839 w 1474839"/>
              <a:gd name="connsiteY0" fmla="*/ 1415845 h 2064774"/>
              <a:gd name="connsiteX1" fmla="*/ 1179871 w 1474839"/>
              <a:gd name="connsiteY1" fmla="*/ 2064774 h 2064774"/>
              <a:gd name="connsiteX2" fmla="*/ 0 w 1474839"/>
              <a:gd name="connsiteY2" fmla="*/ 1651820 h 2064774"/>
              <a:gd name="connsiteX3" fmla="*/ 973394 w 1474839"/>
              <a:gd name="connsiteY3" fmla="*/ 0 h 2064774"/>
              <a:gd name="connsiteX4" fmla="*/ 973394 w 1474839"/>
              <a:gd name="connsiteY4" fmla="*/ 206478 h 2064774"/>
              <a:gd name="connsiteX5" fmla="*/ 1415846 w 1474839"/>
              <a:gd name="connsiteY5" fmla="*/ 294968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839" h="2064774">
                <a:moveTo>
                  <a:pt x="1474839" y="1415845"/>
                </a:moveTo>
                <a:lnTo>
                  <a:pt x="1179871" y="2064774"/>
                </a:lnTo>
                <a:lnTo>
                  <a:pt x="0" y="1651820"/>
                </a:lnTo>
                <a:lnTo>
                  <a:pt x="973394" y="0"/>
                </a:lnTo>
                <a:lnTo>
                  <a:pt x="973394" y="206478"/>
                </a:lnTo>
                <a:lnTo>
                  <a:pt x="1415846" y="294968"/>
                </a:lnTo>
                <a:close/>
              </a:path>
            </a:pathLst>
          </a:custGeom>
        </p:spPr>
      </p:pic>
      <p:pic>
        <p:nvPicPr>
          <p:cNvPr id="4" name="图片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1364" y="718676"/>
            <a:ext cx="5669771" cy="1547004"/>
          </a:xfrm>
          <a:prstGeom prst="rect">
            <a:avLst/>
          </a:prstGeom>
        </p:spPr>
      </p:pic>
      <p:sp>
        <p:nvSpPr>
          <p:cNvPr id="11" name="TextBox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E4D26C7-3B9C-4528-AB36-298A4A7304EB}"/>
              </a:ext>
            </a:extLst>
          </p:cNvPr>
          <p:cNvSpPr txBox="1"/>
          <p:nvPr/>
        </p:nvSpPr>
        <p:spPr>
          <a:xfrm>
            <a:off x="1656080" y="1138235"/>
            <a:ext cx="5465055" cy="707886"/>
          </a:xfrm>
          <a:prstGeom prst="rect">
            <a:avLst/>
          </a:prstGeom>
          <a:noFill/>
        </p:spPr>
        <p:txBody>
          <a:bodyPr wrap="square" rtlCol="0">
            <a:spAutoFit/>
          </a:bodyPr>
          <a:lstStyle/>
          <a:p>
            <a:r>
              <a:rPr lang="en-US" altLang="zh-CN" sz="4000" b="1" dirty="0">
                <a:solidFill>
                  <a:schemeClr val="bg1"/>
                </a:solidFill>
                <a:cs typeface="+mn-ea"/>
                <a:sym typeface="+mn-lt"/>
              </a:rPr>
              <a:t>Add title text</a:t>
            </a:r>
            <a:endParaRPr lang="id-ID" altLang="zh-CN" sz="4000" b="1" dirty="0">
              <a:solidFill>
                <a:schemeClr val="bg1"/>
              </a:solidFill>
              <a:cs typeface="+mn-ea"/>
              <a:sym typeface="+mn-lt"/>
            </a:endParaRPr>
          </a:p>
        </p:txBody>
      </p:sp>
      <p:sp>
        <p:nvSpPr>
          <p:cNvPr id="13" name="Rectangle 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48BF2F8-8DC2-4A76-AE63-7001DC6DCA15}"/>
              </a:ext>
            </a:extLst>
          </p:cNvPr>
          <p:cNvSpPr/>
          <p:nvPr/>
        </p:nvSpPr>
        <p:spPr>
          <a:xfrm>
            <a:off x="3660741" y="2770605"/>
            <a:ext cx="4049892" cy="757031"/>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 exerci tation ullamcorper suscipit lobortis nisl ut aliquip ex ea commodo consequat. Lorem ipsum dolor sit amet</a:t>
            </a:r>
            <a:endParaRPr lang="en-US" sz="1200" dirty="0">
              <a:solidFill>
                <a:schemeClr val="bg1">
                  <a:lumMod val="65000"/>
                </a:schemeClr>
              </a:solidFill>
              <a:cs typeface="+mn-ea"/>
              <a:sym typeface="+mn-lt"/>
            </a:endParaRPr>
          </a:p>
        </p:txBody>
      </p:sp>
      <p:sp>
        <p:nvSpPr>
          <p:cNvPr id="14" name="Rectangle 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ACD42B7-1B23-4004-9E21-BA6592FC1C36}"/>
              </a:ext>
            </a:extLst>
          </p:cNvPr>
          <p:cNvSpPr/>
          <p:nvPr/>
        </p:nvSpPr>
        <p:spPr>
          <a:xfrm>
            <a:off x="3660740" y="4731939"/>
            <a:ext cx="1693134" cy="515206"/>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a:t>
            </a:r>
            <a:endParaRPr lang="en-US" sz="1200" dirty="0">
              <a:solidFill>
                <a:schemeClr val="bg1">
                  <a:lumMod val="65000"/>
                </a:schemeClr>
              </a:solidFill>
              <a:cs typeface="+mn-ea"/>
              <a:sym typeface="+mn-lt"/>
            </a:endParaRPr>
          </a:p>
        </p:txBody>
      </p:sp>
      <p:sp>
        <p:nvSpPr>
          <p:cNvPr id="15" name="Freeform 3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308CF2E-4AD5-4BAD-92BB-03463C6EB9BB}"/>
              </a:ext>
            </a:extLst>
          </p:cNvPr>
          <p:cNvSpPr>
            <a:spLocks noEditPoints="1"/>
          </p:cNvSpPr>
          <p:nvPr/>
        </p:nvSpPr>
        <p:spPr bwMode="auto">
          <a:xfrm flipH="1">
            <a:off x="3871677" y="3909660"/>
            <a:ext cx="338660" cy="340778"/>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solidFill>
              <a:srgbClr val="6568FD"/>
            </a:solid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6" name="TextBox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17EDECF-7EC1-40BB-8174-F47905DC6155}"/>
              </a:ext>
            </a:extLst>
          </p:cNvPr>
          <p:cNvSpPr txBox="1"/>
          <p:nvPr/>
        </p:nvSpPr>
        <p:spPr>
          <a:xfrm>
            <a:off x="3660741" y="4424202"/>
            <a:ext cx="1693134" cy="307737"/>
          </a:xfrm>
          <a:prstGeom prst="rect">
            <a:avLst/>
          </a:prstGeom>
          <a:noFill/>
        </p:spPr>
        <p:txBody>
          <a:bodyPr wrap="square" rtlCol="0">
            <a:spAutoFit/>
          </a:bodyPr>
          <a:lstStyle/>
          <a:p>
            <a:r>
              <a:rPr lang="en-US" altLang="zh-CN" sz="1400" b="1" dirty="0">
                <a:solidFill>
                  <a:schemeClr val="bg1"/>
                </a:solidFill>
                <a:cs typeface="+mn-ea"/>
                <a:sym typeface="+mn-lt"/>
              </a:rPr>
              <a:t>Add title text </a:t>
            </a:r>
            <a:r>
              <a:rPr lang="en-US" sz="1400" b="1" dirty="0">
                <a:solidFill>
                  <a:schemeClr val="bg1"/>
                </a:solidFill>
                <a:cs typeface="+mn-ea"/>
                <a:sym typeface="+mn-lt"/>
              </a:rPr>
              <a:t>1</a:t>
            </a:r>
            <a:endParaRPr lang="id-ID" sz="1400" b="1" dirty="0">
              <a:solidFill>
                <a:schemeClr val="bg1"/>
              </a:solidFill>
              <a:cs typeface="+mn-ea"/>
              <a:sym typeface="+mn-lt"/>
            </a:endParaRPr>
          </a:p>
        </p:txBody>
      </p:sp>
      <p:sp>
        <p:nvSpPr>
          <p:cNvPr id="17" name="Rectangle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76E4128-0A4F-47F2-B7D8-3298D417C7C7}"/>
              </a:ext>
            </a:extLst>
          </p:cNvPr>
          <p:cNvSpPr/>
          <p:nvPr/>
        </p:nvSpPr>
        <p:spPr>
          <a:xfrm>
            <a:off x="5685685" y="4731939"/>
            <a:ext cx="1693134" cy="515206"/>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a:t>
            </a:r>
            <a:endParaRPr lang="en-US" sz="1200" dirty="0">
              <a:solidFill>
                <a:schemeClr val="bg1">
                  <a:lumMod val="65000"/>
                </a:schemeClr>
              </a:solidFill>
              <a:cs typeface="+mn-ea"/>
              <a:sym typeface="+mn-lt"/>
            </a:endParaRPr>
          </a:p>
        </p:txBody>
      </p:sp>
      <p:sp>
        <p:nvSpPr>
          <p:cNvPr id="18" name="TextBox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0C672A9-C170-40A4-A8CA-7210A6D66248}"/>
              </a:ext>
            </a:extLst>
          </p:cNvPr>
          <p:cNvSpPr txBox="1"/>
          <p:nvPr/>
        </p:nvSpPr>
        <p:spPr>
          <a:xfrm>
            <a:off x="5685686" y="4424202"/>
            <a:ext cx="1693134" cy="307737"/>
          </a:xfrm>
          <a:prstGeom prst="rect">
            <a:avLst/>
          </a:prstGeom>
          <a:noFill/>
        </p:spPr>
        <p:txBody>
          <a:bodyPr wrap="square" rtlCol="0">
            <a:spAutoFit/>
          </a:bodyPr>
          <a:lstStyle/>
          <a:p>
            <a:r>
              <a:rPr lang="en-US" altLang="zh-CN" sz="1400" b="1" dirty="0">
                <a:solidFill>
                  <a:schemeClr val="bg1"/>
                </a:solidFill>
                <a:cs typeface="+mn-ea"/>
                <a:sym typeface="+mn-lt"/>
              </a:rPr>
              <a:t>Add title text </a:t>
            </a:r>
            <a:r>
              <a:rPr lang="en-US" sz="1400" b="1" dirty="0">
                <a:solidFill>
                  <a:schemeClr val="bg1"/>
                </a:solidFill>
                <a:cs typeface="+mn-ea"/>
                <a:sym typeface="+mn-lt"/>
              </a:rPr>
              <a:t>2</a:t>
            </a:r>
            <a:endParaRPr lang="id-ID" sz="1400" b="1" dirty="0">
              <a:solidFill>
                <a:schemeClr val="bg1"/>
              </a:solidFill>
              <a:cs typeface="+mn-ea"/>
              <a:sym typeface="+mn-lt"/>
            </a:endParaRPr>
          </a:p>
        </p:txBody>
      </p:sp>
      <p:sp>
        <p:nvSpPr>
          <p:cNvPr id="19" name="Freeform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114783B-DEAC-4275-9275-24B37C93CA15}"/>
              </a:ext>
            </a:extLst>
          </p:cNvPr>
          <p:cNvSpPr>
            <a:spLocks noEditPoints="1"/>
          </p:cNvSpPr>
          <p:nvPr/>
        </p:nvSpPr>
        <p:spPr bwMode="auto">
          <a:xfrm>
            <a:off x="5828185" y="3903027"/>
            <a:ext cx="466009" cy="350454"/>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solidFill>
              <a:srgbClr val="6568FD"/>
            </a:solid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284A2AAD-315B-44B0-81AE-9DDC4588F669}"/>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ppt_x"/>
                                          </p:val>
                                        </p:tav>
                                        <p:tav tm="100000">
                                          <p:val>
                                            <p:strVal val="#ppt_x"/>
                                          </p:val>
                                        </p:tav>
                                      </p:tavLst>
                                    </p:anim>
                                    <p:anim calcmode="lin" valueType="num">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decel="10000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 presetClass="entr" presetSubtype="4" decel="10000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750" fill="hold"/>
                                        <p:tgtEl>
                                          <p:spTgt spid="17"/>
                                        </p:tgtEl>
                                        <p:attrNameLst>
                                          <p:attrName>ppt_x</p:attrName>
                                        </p:attrNameLst>
                                      </p:cBhvr>
                                      <p:tavLst>
                                        <p:tav tm="0">
                                          <p:val>
                                            <p:strVal val="#ppt_x"/>
                                          </p:val>
                                        </p:tav>
                                        <p:tav tm="100000">
                                          <p:val>
                                            <p:strVal val="#ppt_x"/>
                                          </p:val>
                                        </p:tav>
                                      </p:tavLst>
                                    </p:anim>
                                    <p:anim calcmode="lin" valueType="num">
                                      <p:cBhvr additive="base">
                                        <p:cTn id="31" dur="75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750" fill="hold"/>
                                        <p:tgtEl>
                                          <p:spTgt spid="18"/>
                                        </p:tgtEl>
                                        <p:attrNameLst>
                                          <p:attrName>ppt_x</p:attrName>
                                        </p:attrNameLst>
                                      </p:cBhvr>
                                      <p:tavLst>
                                        <p:tav tm="0">
                                          <p:val>
                                            <p:strVal val="#ppt_x"/>
                                          </p:val>
                                        </p:tav>
                                        <p:tav tm="100000">
                                          <p:val>
                                            <p:strVal val="#ppt_x"/>
                                          </p:val>
                                        </p:tav>
                                      </p:tavLst>
                                    </p:anim>
                                    <p:anim calcmode="lin" valueType="num">
                                      <p:cBhvr additive="base">
                                        <p:cTn id="35" dur="75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animBg="1"/>
      <p:bldP spid="16" grpId="0"/>
      <p:bldP spid="17" grpId="0"/>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2781561" y="4743713"/>
            <a:ext cx="6749717" cy="1362989"/>
          </a:xfrm>
          <a:prstGeom prst="rect">
            <a:avLst/>
          </a:prstGeom>
          <a:solidFill>
            <a:schemeClr val="bg1">
              <a:alpha val="91000"/>
            </a:schemeClr>
          </a:solidFill>
          <a:ln>
            <a:noFill/>
          </a:ln>
          <a:effectLst>
            <a:outerShdw blurRad="368300" dist="2159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Box 1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3921124" y="820295"/>
            <a:ext cx="3044291" cy="2462213"/>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cs typeface="+mn-ea"/>
                <a:sym typeface="+mn-lt"/>
              </a:rPr>
              <a:t>INDUSTRY</a:t>
            </a:r>
          </a:p>
          <a:p>
            <a:pPr algn="just"/>
            <a:endParaRPr lang="en-US" altLang="zh-CN" sz="3200" dirty="0">
              <a:solidFill>
                <a:schemeClr val="tx1">
                  <a:lumMod val="95000"/>
                  <a:lumOff val="5000"/>
                </a:schemeClr>
              </a:solidFill>
              <a:cs typeface="+mn-ea"/>
              <a:sym typeface="+mn-lt"/>
            </a:endParaRPr>
          </a:p>
          <a:p>
            <a:pPr algn="just"/>
            <a:r>
              <a:rPr lang="en-US" altLang="zh-CN" sz="3200" dirty="0">
                <a:solidFill>
                  <a:schemeClr val="tx1">
                    <a:lumMod val="95000"/>
                    <a:lumOff val="5000"/>
                  </a:schemeClr>
                </a:solidFill>
                <a:cs typeface="+mn-ea"/>
                <a:sym typeface="+mn-lt"/>
              </a:rPr>
              <a:t>PROSPECT </a:t>
            </a:r>
            <a:endParaRPr lang="zh-CN" altLang="en-US" sz="3200" dirty="0">
              <a:solidFill>
                <a:schemeClr val="tx1">
                  <a:lumMod val="95000"/>
                  <a:lumOff val="5000"/>
                </a:schemeClr>
              </a:solidFill>
              <a:cs typeface="+mn-ea"/>
              <a:sym typeface="+mn-lt"/>
            </a:endParaRPr>
          </a:p>
        </p:txBody>
      </p:sp>
      <p:pic>
        <p:nvPicPr>
          <p:cNvPr id="20" name="图片占位符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09F3497-8C5B-4D49-AFC4-EE9AE6196F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15058" y="350839"/>
            <a:ext cx="3961884" cy="3963318"/>
          </a:xfrm>
          <a:custGeom>
            <a:avLst/>
            <a:gdLst>
              <a:gd name="connsiteX0" fmla="*/ 1981200 w 3962400"/>
              <a:gd name="connsiteY0" fmla="*/ 0 h 3962400"/>
              <a:gd name="connsiteX1" fmla="*/ 3962400 w 3962400"/>
              <a:gd name="connsiteY1" fmla="*/ 1981200 h 3962400"/>
              <a:gd name="connsiteX2" fmla="*/ 1981200 w 3962400"/>
              <a:gd name="connsiteY2" fmla="*/ 3962400 h 3962400"/>
              <a:gd name="connsiteX3" fmla="*/ 0 w 3962400"/>
              <a:gd name="connsiteY3" fmla="*/ 1981200 h 3962400"/>
              <a:gd name="connsiteX4" fmla="*/ 1981200 w 3962400"/>
              <a:gd name="connsiteY4" fmla="*/ 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400">
                <a:moveTo>
                  <a:pt x="1981200" y="0"/>
                </a:moveTo>
                <a:cubicBezTo>
                  <a:pt x="3075387" y="0"/>
                  <a:pt x="3962400" y="887013"/>
                  <a:pt x="3962400" y="1981200"/>
                </a:cubicBezTo>
                <a:cubicBezTo>
                  <a:pt x="3962400" y="3075387"/>
                  <a:pt x="3075387" y="3962400"/>
                  <a:pt x="1981200" y="3962400"/>
                </a:cubicBezTo>
                <a:cubicBezTo>
                  <a:pt x="887013" y="3962400"/>
                  <a:pt x="0" y="3075387"/>
                  <a:pt x="0" y="1981200"/>
                </a:cubicBezTo>
                <a:cubicBezTo>
                  <a:pt x="0" y="887013"/>
                  <a:pt x="887013" y="0"/>
                  <a:pt x="1981200" y="0"/>
                </a:cubicBezTo>
                <a:close/>
              </a:path>
            </a:pathLst>
          </a:custGeom>
        </p:spPr>
      </p:pic>
      <p:sp>
        <p:nvSpPr>
          <p:cNvPr id="21" name="Oval 1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F647E44-E861-461F-A41D-A4578B199C2B}"/>
              </a:ext>
            </a:extLst>
          </p:cNvPr>
          <p:cNvSpPr/>
          <p:nvPr/>
        </p:nvSpPr>
        <p:spPr>
          <a:xfrm>
            <a:off x="6818509" y="3072571"/>
            <a:ext cx="1418557" cy="1418557"/>
          </a:xfrm>
          <a:prstGeom prst="ellipse">
            <a:avLst/>
          </a:prstGeom>
          <a:gradFill flip="none" rotWithShape="1">
            <a:gsLst>
              <a:gs pos="0">
                <a:schemeClr val="accent1"/>
              </a:gs>
              <a:gs pos="98000">
                <a:srgbClr val="BC45AC"/>
              </a:gs>
            </a:gsLst>
            <a:lin ang="2700000" scaled="1"/>
            <a:tileRect/>
          </a:gradFill>
          <a:ln>
            <a:noFill/>
          </a:ln>
          <a:effectLst>
            <a:outerShdw blurRad="1270000" dist="4445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Oval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F60730F-4184-4D03-A424-5D75C75A5DC4}"/>
              </a:ext>
            </a:extLst>
          </p:cNvPr>
          <p:cNvSpPr/>
          <p:nvPr/>
        </p:nvSpPr>
        <p:spPr>
          <a:xfrm>
            <a:off x="5727962" y="3619299"/>
            <a:ext cx="244875" cy="244874"/>
          </a:xfrm>
          <a:prstGeom prst="ellipse">
            <a:avLst/>
          </a:prstGeom>
          <a:noFill/>
          <a:ln w="63500" cap="rnd">
            <a:solidFill>
              <a:schemeClr val="bg1"/>
            </a:solidFill>
            <a:prstDash val="solid"/>
          </a:ln>
          <a:effectLst>
            <a:outerShdw blurRad="317500" dist="1524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Oval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7E1BCDA-2FDC-4E10-A9D8-1B8DCD2AD40D}"/>
              </a:ext>
            </a:extLst>
          </p:cNvPr>
          <p:cNvSpPr/>
          <p:nvPr/>
        </p:nvSpPr>
        <p:spPr>
          <a:xfrm>
            <a:off x="4734342" y="3741737"/>
            <a:ext cx="854953" cy="854952"/>
          </a:xfrm>
          <a:prstGeom prst="ellipse">
            <a:avLst/>
          </a:prstGeom>
          <a:noFill/>
          <a:ln w="127000" cap="rnd">
            <a:solidFill>
              <a:schemeClr val="bg1"/>
            </a:solidFill>
            <a:prstDash val="solid"/>
          </a:ln>
          <a:effectLst>
            <a:outerShdw blurRad="317500" dist="1524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Freeform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71922EC-7AFD-4682-8EC7-3A7BCFA095AF}"/>
              </a:ext>
            </a:extLst>
          </p:cNvPr>
          <p:cNvSpPr>
            <a:spLocks noEditPoints="1"/>
          </p:cNvSpPr>
          <p:nvPr/>
        </p:nvSpPr>
        <p:spPr bwMode="auto">
          <a:xfrm>
            <a:off x="7173796" y="3515637"/>
            <a:ext cx="707982" cy="532425"/>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25" name="Rectangle 4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018334C-E64A-4354-A5B6-03E6EE7D2E61}"/>
              </a:ext>
            </a:extLst>
          </p:cNvPr>
          <p:cNvSpPr/>
          <p:nvPr/>
        </p:nvSpPr>
        <p:spPr>
          <a:xfrm>
            <a:off x="3885885" y="5425208"/>
            <a:ext cx="4541071" cy="535461"/>
          </a:xfrm>
          <a:prstGeom prst="rect">
            <a:avLst/>
          </a:prstGeom>
        </p:spPr>
        <p:txBody>
          <a:bodyPr wrap="square">
            <a:spAutoFit/>
          </a:bodyPr>
          <a:lstStyle/>
          <a:p>
            <a:pPr algn="ctr">
              <a:lnSpc>
                <a:spcPct val="120000"/>
              </a:lnSpc>
            </a:pPr>
            <a:r>
              <a:rPr lang="id-ID" sz="1200" dirty="0">
                <a:gradFill>
                  <a:gsLst>
                    <a:gs pos="0">
                      <a:schemeClr val="accent1"/>
                    </a:gs>
                    <a:gs pos="98000">
                      <a:srgbClr val="BC45AC"/>
                    </a:gs>
                  </a:gsLst>
                  <a:lin ang="2700000" scaled="1"/>
                </a:gradFill>
                <a:cs typeface="+mn-ea"/>
                <a:sym typeface="+mn-lt"/>
              </a:rPr>
              <a:t>Ut wisi enim ad minim veniam, quis nostrud exerci tation ullamcorper suscipit lobortis nisl ut aliquip ex ea commodo</a:t>
            </a:r>
            <a:endParaRPr lang="en-US" sz="1200" dirty="0">
              <a:gradFill>
                <a:gsLst>
                  <a:gs pos="0">
                    <a:schemeClr val="accent1"/>
                  </a:gs>
                  <a:gs pos="98000">
                    <a:srgbClr val="BC45AC"/>
                  </a:gs>
                </a:gsLst>
                <a:lin ang="2700000" scaled="1"/>
              </a:gradFill>
              <a:cs typeface="+mn-ea"/>
              <a:sym typeface="+mn-lt"/>
            </a:endParaRPr>
          </a:p>
        </p:txBody>
      </p:sp>
      <p:sp>
        <p:nvSpPr>
          <p:cNvPr id="26" name="Rectangle 4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08CCD31-16BE-4268-B19E-5A422CDDE0F0}"/>
              </a:ext>
            </a:extLst>
          </p:cNvPr>
          <p:cNvSpPr/>
          <p:nvPr/>
        </p:nvSpPr>
        <p:spPr>
          <a:xfrm>
            <a:off x="1632355" y="4948912"/>
            <a:ext cx="8927290" cy="394210"/>
          </a:xfrm>
          <a:prstGeom prst="rect">
            <a:avLst/>
          </a:prstGeom>
        </p:spPr>
        <p:txBody>
          <a:bodyPr wrap="square">
            <a:spAutoFit/>
          </a:bodyPr>
          <a:lstStyle/>
          <a:p>
            <a:pPr algn="ctr">
              <a:lnSpc>
                <a:spcPct val="120000"/>
              </a:lnSpc>
            </a:pPr>
            <a:r>
              <a:rPr lang="en-US" altLang="zh-CN" b="1" dirty="0">
                <a:gradFill>
                  <a:gsLst>
                    <a:gs pos="0">
                      <a:schemeClr val="accent1"/>
                    </a:gs>
                    <a:gs pos="98000">
                      <a:srgbClr val="BC45AC"/>
                    </a:gs>
                  </a:gsLst>
                  <a:lin ang="2700000" scaled="1"/>
                </a:gradFill>
                <a:cs typeface="+mn-ea"/>
                <a:sym typeface="+mn-lt"/>
              </a:rPr>
              <a:t>Click here to add content, content to match the title. </a:t>
            </a:r>
          </a:p>
        </p:txBody>
      </p:sp>
      <p:sp>
        <p:nvSpPr>
          <p:cNvPr id="3"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A0D6C213-1891-4465-9A3C-BF25F9C787AF}"/>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8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8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750" fill="hold"/>
                                            <p:tgtEl>
                                              <p:spTgt spid="21"/>
                                            </p:tgtEl>
                                            <p:attrNameLst>
                                              <p:attrName>ppt_x</p:attrName>
                                            </p:attrNameLst>
                                          </p:cBhvr>
                                          <p:tavLst>
                                            <p:tav tm="0">
                                              <p:val>
                                                <p:strVal val="#ppt_x"/>
                                              </p:val>
                                            </p:tav>
                                            <p:tav tm="100000">
                                              <p:val>
                                                <p:strVal val="#ppt_x"/>
                                              </p:val>
                                            </p:tav>
                                          </p:tavLst>
                                        </p:anim>
                                        <p:anim calcmode="lin" valueType="num">
                                          <p:cBhvr additive="base">
                                            <p:cTn id="19" dur="75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ppt_x"/>
                                              </p:val>
                                            </p:tav>
                                            <p:tav tm="100000">
                                              <p:val>
                                                <p:strVal val="#ppt_x"/>
                                              </p:val>
                                            </p:tav>
                                          </p:tavLst>
                                        </p:anim>
                                        <p:anim calcmode="lin" valueType="num">
                                          <p:cBhvr additive="base">
                                            <p:cTn id="23" dur="75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ppt_x"/>
                                              </p:val>
                                            </p:tav>
                                            <p:tav tm="100000">
                                              <p:val>
                                                <p:strVal val="#ppt_x"/>
                                              </p:val>
                                            </p:tav>
                                          </p:tavLst>
                                        </p:anim>
                                        <p:anim calcmode="lin" valueType="num">
                                          <p:cBhvr additive="base">
                                            <p:cTn id="31" dur="750" fill="hold"/>
                                            <p:tgtEl>
                                              <p:spTgt spid="24"/>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2" presetClass="entr" presetSubtype="2" decel="10000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750" fill="hold"/>
                                            <p:tgtEl>
                                              <p:spTgt spid="26"/>
                                            </p:tgtEl>
                                            <p:attrNameLst>
                                              <p:attrName>ppt_x</p:attrName>
                                            </p:attrNameLst>
                                          </p:cBhvr>
                                          <p:tavLst>
                                            <p:tav tm="0">
                                              <p:val>
                                                <p:strVal val="1+#ppt_w/2"/>
                                              </p:val>
                                            </p:tav>
                                            <p:tav tm="100000">
                                              <p:val>
                                                <p:strVal val="#ppt_x"/>
                                              </p:val>
                                            </p:tav>
                                          </p:tavLst>
                                        </p:anim>
                                        <p:anim calcmode="lin" valueType="num">
                                          <p:cBhvr additive="base">
                                            <p:cTn id="36" dur="75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750" fill="hold"/>
                                            <p:tgtEl>
                                              <p:spTgt spid="25"/>
                                            </p:tgtEl>
                                            <p:attrNameLst>
                                              <p:attrName>ppt_x</p:attrName>
                                            </p:attrNameLst>
                                          </p:cBhvr>
                                          <p:tavLst>
                                            <p:tav tm="0">
                                              <p:val>
                                                <p:strVal val="1+#ppt_w/2"/>
                                              </p:val>
                                            </p:tav>
                                            <p:tav tm="100000">
                                              <p:val>
                                                <p:strVal val="#ppt_x"/>
                                              </p:val>
                                            </p:tav>
                                          </p:tavLst>
                                        </p:anim>
                                        <p:anim calcmode="lin" valueType="num">
                                          <p:cBhvr additive="base">
                                            <p:cTn id="40"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animBg="1"/>
          <p:bldP spid="22" grpId="0" animBg="1"/>
          <p:bldP spid="23" grpId="0" animBg="1"/>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750" fill="hold"/>
                                            <p:tgtEl>
                                              <p:spTgt spid="21"/>
                                            </p:tgtEl>
                                            <p:attrNameLst>
                                              <p:attrName>ppt_x</p:attrName>
                                            </p:attrNameLst>
                                          </p:cBhvr>
                                          <p:tavLst>
                                            <p:tav tm="0">
                                              <p:val>
                                                <p:strVal val="#ppt_x"/>
                                              </p:val>
                                            </p:tav>
                                            <p:tav tm="100000">
                                              <p:val>
                                                <p:strVal val="#ppt_x"/>
                                              </p:val>
                                            </p:tav>
                                          </p:tavLst>
                                        </p:anim>
                                        <p:anim calcmode="lin" valueType="num">
                                          <p:cBhvr additive="base">
                                            <p:cTn id="19" dur="75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ppt_x"/>
                                              </p:val>
                                            </p:tav>
                                            <p:tav tm="100000">
                                              <p:val>
                                                <p:strVal val="#ppt_x"/>
                                              </p:val>
                                            </p:tav>
                                          </p:tavLst>
                                        </p:anim>
                                        <p:anim calcmode="lin" valueType="num">
                                          <p:cBhvr additive="base">
                                            <p:cTn id="23" dur="75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ppt_x"/>
                                              </p:val>
                                            </p:tav>
                                            <p:tav tm="100000">
                                              <p:val>
                                                <p:strVal val="#ppt_x"/>
                                              </p:val>
                                            </p:tav>
                                          </p:tavLst>
                                        </p:anim>
                                        <p:anim calcmode="lin" valueType="num">
                                          <p:cBhvr additive="base">
                                            <p:cTn id="31" dur="750" fill="hold"/>
                                            <p:tgtEl>
                                              <p:spTgt spid="24"/>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2" presetClass="entr" presetSubtype="2" decel="10000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750" fill="hold"/>
                                            <p:tgtEl>
                                              <p:spTgt spid="26"/>
                                            </p:tgtEl>
                                            <p:attrNameLst>
                                              <p:attrName>ppt_x</p:attrName>
                                            </p:attrNameLst>
                                          </p:cBhvr>
                                          <p:tavLst>
                                            <p:tav tm="0">
                                              <p:val>
                                                <p:strVal val="1+#ppt_w/2"/>
                                              </p:val>
                                            </p:tav>
                                            <p:tav tm="100000">
                                              <p:val>
                                                <p:strVal val="#ppt_x"/>
                                              </p:val>
                                            </p:tav>
                                          </p:tavLst>
                                        </p:anim>
                                        <p:anim calcmode="lin" valueType="num">
                                          <p:cBhvr additive="base">
                                            <p:cTn id="36" dur="75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750" fill="hold"/>
                                            <p:tgtEl>
                                              <p:spTgt spid="25"/>
                                            </p:tgtEl>
                                            <p:attrNameLst>
                                              <p:attrName>ppt_x</p:attrName>
                                            </p:attrNameLst>
                                          </p:cBhvr>
                                          <p:tavLst>
                                            <p:tav tm="0">
                                              <p:val>
                                                <p:strVal val="1+#ppt_w/2"/>
                                              </p:val>
                                            </p:tav>
                                            <p:tav tm="100000">
                                              <p:val>
                                                <p:strVal val="#ppt_x"/>
                                              </p:val>
                                            </p:tav>
                                          </p:tavLst>
                                        </p:anim>
                                        <p:anim calcmode="lin" valueType="num">
                                          <p:cBhvr additive="base">
                                            <p:cTn id="40"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animBg="1"/>
          <p:bldP spid="22" grpId="0" animBg="1"/>
          <p:bldP spid="23" grpId="0" animBg="1"/>
          <p:bldP spid="24" grpId="0" animBg="1"/>
          <p:bldP spid="25" grpId="0"/>
          <p:bldP spid="2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8365528" y="903288"/>
            <a:ext cx="2581872" cy="2215991"/>
          </a:xfrm>
          <a:prstGeom prst="rect">
            <a:avLst/>
          </a:prstGeom>
          <a:noFill/>
        </p:spPr>
        <p:txBody>
          <a:bodyPr vert="horz" wrap="square" rtlCol="0">
            <a:spAutoFit/>
          </a:bodyPr>
          <a:lstStyle/>
          <a:p>
            <a:r>
              <a:rPr lang="en-US" altLang="zh-CN" sz="13800" spc="600" dirty="0">
                <a:gradFill>
                  <a:gsLst>
                    <a:gs pos="0">
                      <a:srgbClr val="BD1DA6">
                        <a:alpha val="74902"/>
                      </a:srgbClr>
                    </a:gs>
                    <a:gs pos="98230">
                      <a:srgbClr val="252AFF">
                        <a:alpha val="69804"/>
                      </a:srgbClr>
                    </a:gs>
                  </a:gsLst>
                  <a:lin ang="0" scaled="1"/>
                </a:gradFill>
                <a:cs typeface="+mn-ea"/>
                <a:sym typeface="+mn-lt"/>
              </a:rPr>
              <a:t>03</a:t>
            </a:r>
            <a:endParaRPr lang="zh-CN" altLang="en-US" sz="13800" spc="600" dirty="0">
              <a:gradFill>
                <a:gsLst>
                  <a:gs pos="0">
                    <a:srgbClr val="BD1DA6">
                      <a:alpha val="74902"/>
                    </a:srgbClr>
                  </a:gs>
                  <a:gs pos="98230">
                    <a:srgbClr val="252AFF">
                      <a:alpha val="69804"/>
                    </a:srgbClr>
                  </a:gs>
                </a:gsLst>
                <a:lin ang="0" scaled="1"/>
              </a:gradFill>
              <a:cs typeface="+mn-ea"/>
              <a:sym typeface="+mn-lt"/>
            </a:endParaRPr>
          </a:p>
        </p:txBody>
      </p:sp>
      <p:sp>
        <p:nvSpPr>
          <p:cNvPr id="6" name="矩形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4300786" y="2714196"/>
            <a:ext cx="6646614" cy="2820100"/>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3918857" y="2714196"/>
            <a:ext cx="381929" cy="2820100"/>
          </a:xfrm>
          <a:prstGeom prst="rect">
            <a:avLst/>
          </a:prstGeom>
          <a:gradFill>
            <a:gsLst>
              <a:gs pos="0">
                <a:srgbClr val="BD1DA6">
                  <a:alpha val="74902"/>
                </a:srgbClr>
              </a:gs>
              <a:gs pos="98230">
                <a:srgbClr val="252AFF">
                  <a:alpha val="69804"/>
                </a:srgbClr>
              </a:gs>
            </a:gsLst>
            <a:lin ang="3600000" scaled="0"/>
          </a:gradFill>
          <a:ln>
            <a:noFill/>
          </a:ln>
          <a:effectLst>
            <a:outerShdw blurRad="368300" dist="2159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BD1DA6">
                      <a:alpha val="74902"/>
                    </a:srgbClr>
                  </a:gs>
                  <a:gs pos="98230">
                    <a:srgbClr val="252AFF">
                      <a:alpha val="69804"/>
                    </a:srgbClr>
                  </a:gs>
                </a:gsLst>
                <a:lin ang="0" scaled="1"/>
              </a:gradFill>
              <a:cs typeface="+mn-ea"/>
              <a:sym typeface="+mn-lt"/>
            </a:endParaRPr>
          </a:p>
        </p:txBody>
      </p:sp>
      <p:sp>
        <p:nvSpPr>
          <p:cNvPr id="9" name="TextBox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C96A924-0C73-4722-AA4C-8C98385FE464}"/>
              </a:ext>
            </a:extLst>
          </p:cNvPr>
          <p:cNvSpPr txBox="1"/>
          <p:nvPr/>
        </p:nvSpPr>
        <p:spPr>
          <a:xfrm>
            <a:off x="4490210" y="3062417"/>
            <a:ext cx="3875318" cy="769441"/>
          </a:xfrm>
          <a:prstGeom prst="rect">
            <a:avLst/>
          </a:prstGeom>
          <a:noFill/>
        </p:spPr>
        <p:txBody>
          <a:bodyPr vert="horz" wrap="square" rtlCol="0">
            <a:spAutoFit/>
          </a:bodyPr>
          <a:lstStyle>
            <a:defPPr>
              <a:defRPr lang="zh-CN"/>
            </a:defPPr>
            <a:lvl1pPr>
              <a:defRPr sz="13800" spc="600">
                <a:gradFill>
                  <a:gsLst>
                    <a:gs pos="0">
                      <a:srgbClr val="BD1DA6">
                        <a:alpha val="74902"/>
                      </a:srgbClr>
                    </a:gs>
                    <a:gs pos="98230">
                      <a:srgbClr val="252AFF">
                        <a:alpha val="69804"/>
                      </a:srgbClr>
                    </a:gs>
                  </a:gsLst>
                  <a:lin ang="0" scaled="1"/>
                </a:gradFill>
                <a:latin typeface="造字工房朗宋（非商用）常规体" pitchFamily="2" charset="-122"/>
                <a:ea typeface="造字工房朗宋（非商用）常规体" pitchFamily="2" charset="-122"/>
              </a:defRPr>
            </a:lvl1pPr>
          </a:lstStyle>
          <a:p>
            <a:r>
              <a:rPr lang="en-US" altLang="zh-CN" sz="4400" spc="0" dirty="0">
                <a:latin typeface="+mn-lt"/>
                <a:ea typeface="+mn-ea"/>
                <a:cs typeface="+mn-ea"/>
                <a:sym typeface="+mn-lt"/>
              </a:rPr>
              <a:t>Add title text </a:t>
            </a:r>
            <a:endParaRPr lang="id-ID" sz="6000" spc="0" dirty="0">
              <a:latin typeface="+mn-lt"/>
              <a:ea typeface="+mn-ea"/>
              <a:cs typeface="+mn-ea"/>
              <a:sym typeface="+mn-lt"/>
            </a:endParaRPr>
          </a:p>
        </p:txBody>
      </p:sp>
      <p:sp>
        <p:nvSpPr>
          <p:cNvPr id="10" name="Rectangle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AAF6394-D5B8-4AD3-B42A-26AF0BD504E4}"/>
              </a:ext>
            </a:extLst>
          </p:cNvPr>
          <p:cNvSpPr/>
          <p:nvPr/>
        </p:nvSpPr>
        <p:spPr>
          <a:xfrm>
            <a:off x="4490209" y="4124246"/>
            <a:ext cx="4980361" cy="327077"/>
          </a:xfrm>
          <a:prstGeom prst="rect">
            <a:avLst/>
          </a:prstGeom>
        </p:spPr>
        <p:txBody>
          <a:bodyPr wrap="square">
            <a:spAutoFit/>
          </a:bodyPr>
          <a:lstStyle/>
          <a:p>
            <a:pPr>
              <a:lnSpc>
                <a:spcPct val="120000"/>
              </a:lnSpc>
            </a:pPr>
            <a:r>
              <a:rPr lang="en-US" altLang="zh-CN" sz="1400" dirty="0">
                <a:cs typeface="+mn-ea"/>
                <a:sym typeface="+mn-lt"/>
              </a:rPr>
              <a:t>Click here to add content, content to match the title. </a:t>
            </a:r>
            <a:endParaRPr lang="zh-CN" altLang="en-US" sz="1400" dirty="0">
              <a:cs typeface="+mn-ea"/>
              <a:sym typeface="+mn-lt"/>
            </a:endParaRPr>
          </a:p>
        </p:txBody>
      </p:sp>
      <p:sp>
        <p:nvSpPr>
          <p:cNvPr id="11" name="Freeform 9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5E4D572-D6D8-43D1-9153-4DA51FB67CEB}"/>
              </a:ext>
            </a:extLst>
          </p:cNvPr>
          <p:cNvSpPr>
            <a:spLocks noEditPoints="1"/>
          </p:cNvSpPr>
          <p:nvPr/>
        </p:nvSpPr>
        <p:spPr bwMode="auto">
          <a:xfrm>
            <a:off x="7831248" y="3321333"/>
            <a:ext cx="364503" cy="336932"/>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59DA6B16-EDBB-4254-A9B7-2E20FC4668FE}"/>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8000">
                                          <p:cBhvr additive="base">
                                            <p:cTn id="7" dur="1200" fill="hold"/>
                                            <p:tgtEl>
                                              <p:spTgt spid="5"/>
                                            </p:tgtEl>
                                            <p:attrNameLst>
                                              <p:attrName>ppt_x</p:attrName>
                                            </p:attrNameLst>
                                          </p:cBhvr>
                                          <p:tavLst>
                                            <p:tav tm="0">
                                              <p:val>
                                                <p:strVal val="0-#ppt_w/2"/>
                                              </p:val>
                                            </p:tav>
                                            <p:tav tm="100000">
                                              <p:val>
                                                <p:strVal val="#ppt_x"/>
                                              </p:val>
                                            </p:tav>
                                          </p:tavLst>
                                        </p:anim>
                                        <p:anim calcmode="lin" valueType="num" p14:bounceEnd="88000">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8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80000">
                                          <p:cBhvr additive="base">
                                            <p:cTn id="13" dur="1000" fill="hold"/>
                                            <p:tgtEl>
                                              <p:spTgt spid="6"/>
                                            </p:tgtEl>
                                            <p:attrNameLst>
                                              <p:attrName>ppt_x</p:attrName>
                                            </p:attrNameLst>
                                          </p:cBhvr>
                                          <p:tavLst>
                                            <p:tav tm="0">
                                              <p:val>
                                                <p:strVal val="0-#ppt_w/2"/>
                                              </p:val>
                                            </p:tav>
                                            <p:tav tm="100000">
                                              <p:val>
                                                <p:strVal val="#ppt_x"/>
                                              </p:val>
                                            </p:tav>
                                          </p:tavLst>
                                        </p:anim>
                                        <p:anim calcmode="lin" valueType="num" p14:bounceEnd="80000">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14:presetBounceEnd="8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80000">
                                          <p:cBhvr additive="base">
                                            <p:cTn id="17" dur="10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 fill="hold"/>
                                            <p:tgtEl>
                                              <p:spTgt spid="5"/>
                                            </p:tgtEl>
                                            <p:attrNameLst>
                                              <p:attrName>ppt_x</p:attrName>
                                            </p:attrNameLst>
                                          </p:cBhvr>
                                          <p:tavLst>
                                            <p:tav tm="0">
                                              <p:val>
                                                <p:strVal val="0-#ppt_w/2"/>
                                              </p:val>
                                            </p:tav>
                                            <p:tav tm="100000">
                                              <p:val>
                                                <p:strVal val="#ppt_x"/>
                                              </p:val>
                                            </p:tav>
                                          </p:tavLst>
                                        </p:anim>
                                        <p:anim calcmode="lin" valueType="num">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3535859" y="545270"/>
            <a:ext cx="4074113" cy="1723549"/>
          </a:xfrm>
          <a:prstGeom prst="rect">
            <a:avLst/>
          </a:prstGeom>
          <a:noFill/>
        </p:spPr>
        <p:txBody>
          <a:bodyPr wrap="square" lIns="0" tIns="0" rIns="0" bIns="0" rtlCol="0">
            <a:spAutoFit/>
          </a:bodyPr>
          <a:lstStyle/>
          <a:p>
            <a:pPr algn="just"/>
            <a:r>
              <a:rPr lang="en-US" altLang="zh-CN" sz="4800" dirty="0">
                <a:cs typeface="+mn-ea"/>
                <a:sym typeface="+mn-lt"/>
              </a:rPr>
              <a:t>COMPETITOR</a:t>
            </a:r>
          </a:p>
          <a:p>
            <a:pPr algn="just"/>
            <a:endParaRPr lang="en-US" altLang="zh-CN" sz="3200" dirty="0">
              <a:cs typeface="+mn-ea"/>
              <a:sym typeface="+mn-lt"/>
            </a:endParaRPr>
          </a:p>
          <a:p>
            <a:pPr algn="just"/>
            <a:r>
              <a:rPr lang="en-US" altLang="zh-CN" sz="3200" dirty="0">
                <a:cs typeface="+mn-ea"/>
                <a:sym typeface="+mn-lt"/>
              </a:rPr>
              <a:t>ANALYSIS </a:t>
            </a:r>
            <a:endParaRPr lang="zh-CN" altLang="en-US" sz="3200" dirty="0">
              <a:cs typeface="+mn-ea"/>
              <a:sym typeface="+mn-lt"/>
            </a:endParaRPr>
          </a:p>
        </p:txBody>
      </p:sp>
      <p:sp>
        <p:nvSpPr>
          <p:cNvPr id="16" name="TextBox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01C03F5-23AB-47AB-90A9-2CA5A59FAA9B}"/>
              </a:ext>
            </a:extLst>
          </p:cNvPr>
          <p:cNvSpPr txBox="1"/>
          <p:nvPr/>
        </p:nvSpPr>
        <p:spPr>
          <a:xfrm>
            <a:off x="3445281" y="1393038"/>
            <a:ext cx="2986480" cy="707886"/>
          </a:xfrm>
          <a:prstGeom prst="rect">
            <a:avLst/>
          </a:prstGeom>
          <a:noFill/>
        </p:spPr>
        <p:txBody>
          <a:bodyPr wrap="square" rtlCol="0">
            <a:spAutoFit/>
          </a:bodyPr>
          <a:lstStyle/>
          <a:p>
            <a:r>
              <a:rPr lang="en-US" altLang="zh-CN" sz="4000" dirty="0">
                <a:solidFill>
                  <a:schemeClr val="bg1"/>
                </a:solidFill>
                <a:cs typeface="+mn-ea"/>
                <a:sym typeface="+mn-lt"/>
              </a:rPr>
              <a:t>Add title text </a:t>
            </a:r>
            <a:endParaRPr lang="zh-CN" altLang="en-US" sz="4000" dirty="0">
              <a:solidFill>
                <a:schemeClr val="bg1"/>
              </a:solidFill>
              <a:cs typeface="+mn-ea"/>
              <a:sym typeface="+mn-lt"/>
            </a:endParaRPr>
          </a:p>
        </p:txBody>
      </p:sp>
      <p:sp>
        <p:nvSpPr>
          <p:cNvPr id="17" name="TextBox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6D249B3-DB7E-4020-BCFB-A505F4965182}"/>
              </a:ext>
            </a:extLst>
          </p:cNvPr>
          <p:cNvSpPr txBox="1"/>
          <p:nvPr/>
        </p:nvSpPr>
        <p:spPr>
          <a:xfrm>
            <a:off x="3441223" y="2418526"/>
            <a:ext cx="2621857" cy="276963"/>
          </a:xfrm>
          <a:prstGeom prst="rect">
            <a:avLst/>
          </a:prstGeom>
          <a:noFill/>
        </p:spPr>
        <p:txBody>
          <a:bodyPr wrap="square" rtlCol="0">
            <a:spAutoFit/>
          </a:bodyPr>
          <a:lstStyle/>
          <a:p>
            <a:r>
              <a:rPr lang="id-ID" sz="1200" dirty="0">
                <a:solidFill>
                  <a:schemeClr val="bg1"/>
                </a:solidFill>
                <a:cs typeface="+mn-ea"/>
                <a:sym typeface="+mn-lt"/>
              </a:rPr>
              <a:t>Subtitle Text Goes Here</a:t>
            </a:r>
          </a:p>
        </p:txBody>
      </p:sp>
      <p:cxnSp>
        <p:nvCxnSpPr>
          <p:cNvPr id="18" name="Straight Connector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6F8AACC-0EDD-4927-B581-F059F6A92C9B}"/>
              </a:ext>
            </a:extLst>
          </p:cNvPr>
          <p:cNvCxnSpPr>
            <a:cxnSpLocks/>
          </p:cNvCxnSpPr>
          <p:nvPr/>
        </p:nvCxnSpPr>
        <p:spPr>
          <a:xfrm>
            <a:off x="3605949" y="1180338"/>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6BCE964-02D5-4608-AE98-A9A37470FB08}"/>
              </a:ext>
            </a:extLst>
          </p:cNvPr>
          <p:cNvSpPr/>
          <p:nvPr/>
        </p:nvSpPr>
        <p:spPr>
          <a:xfrm>
            <a:off x="3441222" y="2822083"/>
            <a:ext cx="3365402" cy="515206"/>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 suscipit lobortis</a:t>
            </a:r>
            <a:endParaRPr lang="en-US" sz="1200" dirty="0">
              <a:solidFill>
                <a:schemeClr val="bg1"/>
              </a:solidFill>
              <a:cs typeface="+mn-ea"/>
              <a:sym typeface="+mn-lt"/>
            </a:endParaRPr>
          </a:p>
        </p:txBody>
      </p:sp>
      <p:sp>
        <p:nvSpPr>
          <p:cNvPr id="20" name="TextBox 2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599D4B1-8389-4D3A-93E0-51B306094B60}"/>
              </a:ext>
            </a:extLst>
          </p:cNvPr>
          <p:cNvSpPr txBox="1"/>
          <p:nvPr/>
        </p:nvSpPr>
        <p:spPr>
          <a:xfrm>
            <a:off x="3441223" y="4778632"/>
            <a:ext cx="1996985" cy="307737"/>
          </a:xfrm>
          <a:prstGeom prst="rect">
            <a:avLst/>
          </a:prstGeom>
          <a:noFill/>
        </p:spPr>
        <p:txBody>
          <a:bodyPr wrap="square" rtlCol="0">
            <a:spAutoFit/>
          </a:bodyPr>
          <a:lstStyle/>
          <a:p>
            <a:r>
              <a:rPr lang="en-US" altLang="zh-CN" sz="1400" b="1" dirty="0">
                <a:solidFill>
                  <a:schemeClr val="bg1"/>
                </a:solidFill>
                <a:cs typeface="+mn-ea"/>
                <a:sym typeface="+mn-lt"/>
              </a:rPr>
              <a:t>Add title text </a:t>
            </a:r>
            <a:r>
              <a:rPr lang="en-US" sz="1400" b="1" dirty="0">
                <a:solidFill>
                  <a:schemeClr val="bg1"/>
                </a:solidFill>
                <a:cs typeface="+mn-ea"/>
                <a:sym typeface="+mn-lt"/>
              </a:rPr>
              <a:t>1</a:t>
            </a:r>
            <a:endParaRPr lang="id-ID" sz="1400" b="1" dirty="0">
              <a:solidFill>
                <a:schemeClr val="bg1"/>
              </a:solidFill>
              <a:cs typeface="+mn-ea"/>
              <a:sym typeface="+mn-lt"/>
            </a:endParaRPr>
          </a:p>
        </p:txBody>
      </p:sp>
      <p:sp>
        <p:nvSpPr>
          <p:cNvPr id="21" name="Rectangle 3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B71822C-5CB6-4B7E-9709-D3F6F16F945C}"/>
              </a:ext>
            </a:extLst>
          </p:cNvPr>
          <p:cNvSpPr/>
          <p:nvPr/>
        </p:nvSpPr>
        <p:spPr>
          <a:xfrm>
            <a:off x="3441222" y="5086368"/>
            <a:ext cx="3200675" cy="515206"/>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 exerci tation ullamcorper suscipit</a:t>
            </a:r>
            <a:endParaRPr lang="en-US" sz="1200" dirty="0">
              <a:solidFill>
                <a:schemeClr val="bg1">
                  <a:lumMod val="65000"/>
                </a:schemeClr>
              </a:solidFill>
              <a:cs typeface="+mn-ea"/>
              <a:sym typeface="+mn-lt"/>
            </a:endParaRPr>
          </a:p>
        </p:txBody>
      </p:sp>
      <p:grpSp>
        <p:nvGrpSpPr>
          <p:cNvPr id="22" name="Group 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F6E4916-EA87-46A5-9B75-04351392F737}"/>
              </a:ext>
            </a:extLst>
          </p:cNvPr>
          <p:cNvGrpSpPr/>
          <p:nvPr/>
        </p:nvGrpSpPr>
        <p:grpSpPr>
          <a:xfrm>
            <a:off x="3552046" y="3604958"/>
            <a:ext cx="935044" cy="935042"/>
            <a:chOff x="845050" y="3544022"/>
            <a:chExt cx="935166" cy="935164"/>
          </a:xfrm>
        </p:grpSpPr>
        <p:sp>
          <p:nvSpPr>
            <p:cNvPr id="23" name="Oval 27">
              <a:extLst>
                <a:ext uri="{FF2B5EF4-FFF2-40B4-BE49-F238E27FC236}">
                  <a16:creationId xmlns:a16="http://schemas.microsoft.com/office/drawing/2014/main" id="{7A26BF5D-DD48-4E2B-8289-D3B21053E421}"/>
                </a:ext>
              </a:extLst>
            </p:cNvPr>
            <p:cNvSpPr/>
            <p:nvPr/>
          </p:nvSpPr>
          <p:spPr>
            <a:xfrm>
              <a:off x="845050"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Freeform 55">
              <a:extLst>
                <a:ext uri="{FF2B5EF4-FFF2-40B4-BE49-F238E27FC236}">
                  <a16:creationId xmlns:a16="http://schemas.microsoft.com/office/drawing/2014/main" id="{799DBA09-A22A-4B1D-9DC3-CFA10D2A110A}"/>
                </a:ext>
              </a:extLst>
            </p:cNvPr>
            <p:cNvSpPr>
              <a:spLocks noEditPoints="1"/>
            </p:cNvSpPr>
            <p:nvPr/>
          </p:nvSpPr>
          <p:spPr bwMode="auto">
            <a:xfrm>
              <a:off x="1110400" y="3826355"/>
              <a:ext cx="379110" cy="388224"/>
            </a:xfrm>
            <a:custGeom>
              <a:avLst/>
              <a:gdLst>
                <a:gd name="T0" fmla="*/ 208 w 212"/>
                <a:gd name="T1" fmla="*/ 176 h 216"/>
                <a:gd name="T2" fmla="*/ 32 w 212"/>
                <a:gd name="T3" fmla="*/ 176 h 216"/>
                <a:gd name="T4" fmla="*/ 32 w 212"/>
                <a:gd name="T5" fmla="*/ 150 h 216"/>
                <a:gd name="T6" fmla="*/ 197 w 212"/>
                <a:gd name="T7" fmla="*/ 109 h 216"/>
                <a:gd name="T8" fmla="*/ 200 w 212"/>
                <a:gd name="T9" fmla="*/ 105 h 216"/>
                <a:gd name="T10" fmla="*/ 200 w 212"/>
                <a:gd name="T11" fmla="*/ 104 h 216"/>
                <a:gd name="T12" fmla="*/ 200 w 212"/>
                <a:gd name="T13" fmla="*/ 40 h 216"/>
                <a:gd name="T14" fmla="*/ 196 w 212"/>
                <a:gd name="T15" fmla="*/ 36 h 216"/>
                <a:gd name="T16" fmla="*/ 32 w 212"/>
                <a:gd name="T17" fmla="*/ 36 h 216"/>
                <a:gd name="T18" fmla="*/ 32 w 212"/>
                <a:gd name="T19" fmla="*/ 4 h 216"/>
                <a:gd name="T20" fmla="*/ 28 w 212"/>
                <a:gd name="T21" fmla="*/ 0 h 216"/>
                <a:gd name="T22" fmla="*/ 4 w 212"/>
                <a:gd name="T23" fmla="*/ 0 h 216"/>
                <a:gd name="T24" fmla="*/ 0 w 212"/>
                <a:gd name="T25" fmla="*/ 4 h 216"/>
                <a:gd name="T26" fmla="*/ 4 w 212"/>
                <a:gd name="T27" fmla="*/ 8 h 216"/>
                <a:gd name="T28" fmla="*/ 24 w 212"/>
                <a:gd name="T29" fmla="*/ 8 h 216"/>
                <a:gd name="T30" fmla="*/ 24 w 212"/>
                <a:gd name="T31" fmla="*/ 180 h 216"/>
                <a:gd name="T32" fmla="*/ 28 w 212"/>
                <a:gd name="T33" fmla="*/ 184 h 216"/>
                <a:gd name="T34" fmla="*/ 208 w 212"/>
                <a:gd name="T35" fmla="*/ 184 h 216"/>
                <a:gd name="T36" fmla="*/ 212 w 212"/>
                <a:gd name="T37" fmla="*/ 180 h 216"/>
                <a:gd name="T38" fmla="*/ 208 w 212"/>
                <a:gd name="T39" fmla="*/ 176 h 216"/>
                <a:gd name="T40" fmla="*/ 32 w 212"/>
                <a:gd name="T41" fmla="*/ 44 h 216"/>
                <a:gd name="T42" fmla="*/ 192 w 212"/>
                <a:gd name="T43" fmla="*/ 44 h 216"/>
                <a:gd name="T44" fmla="*/ 192 w 212"/>
                <a:gd name="T45" fmla="*/ 102 h 216"/>
                <a:gd name="T46" fmla="*/ 32 w 212"/>
                <a:gd name="T47" fmla="*/ 142 h 216"/>
                <a:gd name="T48" fmla="*/ 32 w 212"/>
                <a:gd name="T49" fmla="*/ 44 h 216"/>
                <a:gd name="T50" fmla="*/ 54 w 212"/>
                <a:gd name="T51" fmla="*/ 188 h 216"/>
                <a:gd name="T52" fmla="*/ 40 w 212"/>
                <a:gd name="T53" fmla="*/ 202 h 216"/>
                <a:gd name="T54" fmla="*/ 54 w 212"/>
                <a:gd name="T55" fmla="*/ 216 h 216"/>
                <a:gd name="T56" fmla="*/ 68 w 212"/>
                <a:gd name="T57" fmla="*/ 202 h 216"/>
                <a:gd name="T58" fmla="*/ 54 w 212"/>
                <a:gd name="T59" fmla="*/ 188 h 216"/>
                <a:gd name="T60" fmla="*/ 54 w 212"/>
                <a:gd name="T61" fmla="*/ 208 h 216"/>
                <a:gd name="T62" fmla="*/ 48 w 212"/>
                <a:gd name="T63" fmla="*/ 202 h 216"/>
                <a:gd name="T64" fmla="*/ 54 w 212"/>
                <a:gd name="T65" fmla="*/ 196 h 216"/>
                <a:gd name="T66" fmla="*/ 60 w 212"/>
                <a:gd name="T67" fmla="*/ 202 h 216"/>
                <a:gd name="T68" fmla="*/ 54 w 212"/>
                <a:gd name="T69" fmla="*/ 208 h 216"/>
                <a:gd name="T70" fmla="*/ 186 w 212"/>
                <a:gd name="T71" fmla="*/ 188 h 216"/>
                <a:gd name="T72" fmla="*/ 172 w 212"/>
                <a:gd name="T73" fmla="*/ 202 h 216"/>
                <a:gd name="T74" fmla="*/ 186 w 212"/>
                <a:gd name="T75" fmla="*/ 216 h 216"/>
                <a:gd name="T76" fmla="*/ 200 w 212"/>
                <a:gd name="T77" fmla="*/ 202 h 216"/>
                <a:gd name="T78" fmla="*/ 186 w 212"/>
                <a:gd name="T79" fmla="*/ 188 h 216"/>
                <a:gd name="T80" fmla="*/ 186 w 212"/>
                <a:gd name="T81" fmla="*/ 208 h 216"/>
                <a:gd name="T82" fmla="*/ 180 w 212"/>
                <a:gd name="T83" fmla="*/ 202 h 216"/>
                <a:gd name="T84" fmla="*/ 186 w 212"/>
                <a:gd name="T85" fmla="*/ 196 h 216"/>
                <a:gd name="T86" fmla="*/ 192 w 212"/>
                <a:gd name="T87" fmla="*/ 202 h 216"/>
                <a:gd name="T88" fmla="*/ 186 w 212"/>
                <a:gd name="T89" fmla="*/ 2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2" h="216">
                  <a:moveTo>
                    <a:pt x="208" y="176"/>
                  </a:moveTo>
                  <a:cubicBezTo>
                    <a:pt x="32" y="176"/>
                    <a:pt x="32" y="176"/>
                    <a:pt x="32" y="176"/>
                  </a:cubicBezTo>
                  <a:cubicBezTo>
                    <a:pt x="32" y="150"/>
                    <a:pt x="32" y="150"/>
                    <a:pt x="32" y="150"/>
                  </a:cubicBezTo>
                  <a:cubicBezTo>
                    <a:pt x="197" y="109"/>
                    <a:pt x="197" y="109"/>
                    <a:pt x="197" y="109"/>
                  </a:cubicBezTo>
                  <a:cubicBezTo>
                    <a:pt x="199" y="109"/>
                    <a:pt x="200" y="107"/>
                    <a:pt x="200" y="105"/>
                  </a:cubicBezTo>
                  <a:cubicBezTo>
                    <a:pt x="200" y="104"/>
                    <a:pt x="200" y="104"/>
                    <a:pt x="200" y="104"/>
                  </a:cubicBezTo>
                  <a:cubicBezTo>
                    <a:pt x="200" y="40"/>
                    <a:pt x="200" y="40"/>
                    <a:pt x="200" y="40"/>
                  </a:cubicBezTo>
                  <a:cubicBezTo>
                    <a:pt x="200" y="38"/>
                    <a:pt x="198" y="36"/>
                    <a:pt x="196" y="36"/>
                  </a:cubicBezTo>
                  <a:cubicBezTo>
                    <a:pt x="32" y="36"/>
                    <a:pt x="32" y="36"/>
                    <a:pt x="32" y="36"/>
                  </a:cubicBezTo>
                  <a:cubicBezTo>
                    <a:pt x="32" y="4"/>
                    <a:pt x="32" y="4"/>
                    <a:pt x="32" y="4"/>
                  </a:cubicBezTo>
                  <a:cubicBezTo>
                    <a:pt x="32" y="2"/>
                    <a:pt x="30" y="0"/>
                    <a:pt x="28" y="0"/>
                  </a:cubicBezTo>
                  <a:cubicBezTo>
                    <a:pt x="4" y="0"/>
                    <a:pt x="4" y="0"/>
                    <a:pt x="4" y="0"/>
                  </a:cubicBezTo>
                  <a:cubicBezTo>
                    <a:pt x="2" y="0"/>
                    <a:pt x="0" y="2"/>
                    <a:pt x="0" y="4"/>
                  </a:cubicBezTo>
                  <a:cubicBezTo>
                    <a:pt x="0" y="6"/>
                    <a:pt x="2" y="8"/>
                    <a:pt x="4" y="8"/>
                  </a:cubicBezTo>
                  <a:cubicBezTo>
                    <a:pt x="24" y="8"/>
                    <a:pt x="24" y="8"/>
                    <a:pt x="24" y="8"/>
                  </a:cubicBezTo>
                  <a:cubicBezTo>
                    <a:pt x="24" y="180"/>
                    <a:pt x="24" y="180"/>
                    <a:pt x="24" y="180"/>
                  </a:cubicBezTo>
                  <a:cubicBezTo>
                    <a:pt x="24" y="182"/>
                    <a:pt x="26" y="184"/>
                    <a:pt x="28" y="184"/>
                  </a:cubicBezTo>
                  <a:cubicBezTo>
                    <a:pt x="208" y="184"/>
                    <a:pt x="208" y="184"/>
                    <a:pt x="208" y="184"/>
                  </a:cubicBezTo>
                  <a:cubicBezTo>
                    <a:pt x="210" y="184"/>
                    <a:pt x="212" y="182"/>
                    <a:pt x="212" y="180"/>
                  </a:cubicBezTo>
                  <a:cubicBezTo>
                    <a:pt x="212" y="178"/>
                    <a:pt x="210" y="176"/>
                    <a:pt x="208" y="176"/>
                  </a:cubicBezTo>
                  <a:close/>
                  <a:moveTo>
                    <a:pt x="32" y="44"/>
                  </a:moveTo>
                  <a:cubicBezTo>
                    <a:pt x="192" y="44"/>
                    <a:pt x="192" y="44"/>
                    <a:pt x="192" y="44"/>
                  </a:cubicBezTo>
                  <a:cubicBezTo>
                    <a:pt x="192" y="102"/>
                    <a:pt x="192" y="102"/>
                    <a:pt x="192" y="102"/>
                  </a:cubicBezTo>
                  <a:cubicBezTo>
                    <a:pt x="32" y="142"/>
                    <a:pt x="32" y="142"/>
                    <a:pt x="32" y="142"/>
                  </a:cubicBezTo>
                  <a:lnTo>
                    <a:pt x="32" y="44"/>
                  </a:lnTo>
                  <a:close/>
                  <a:moveTo>
                    <a:pt x="54" y="188"/>
                  </a:moveTo>
                  <a:cubicBezTo>
                    <a:pt x="46" y="188"/>
                    <a:pt x="40" y="194"/>
                    <a:pt x="40" y="202"/>
                  </a:cubicBezTo>
                  <a:cubicBezTo>
                    <a:pt x="40" y="210"/>
                    <a:pt x="46" y="216"/>
                    <a:pt x="54" y="216"/>
                  </a:cubicBezTo>
                  <a:cubicBezTo>
                    <a:pt x="62" y="216"/>
                    <a:pt x="68" y="210"/>
                    <a:pt x="68" y="202"/>
                  </a:cubicBezTo>
                  <a:cubicBezTo>
                    <a:pt x="68" y="194"/>
                    <a:pt x="62" y="188"/>
                    <a:pt x="54" y="188"/>
                  </a:cubicBezTo>
                  <a:close/>
                  <a:moveTo>
                    <a:pt x="54" y="208"/>
                  </a:moveTo>
                  <a:cubicBezTo>
                    <a:pt x="51" y="208"/>
                    <a:pt x="48" y="205"/>
                    <a:pt x="48" y="202"/>
                  </a:cubicBezTo>
                  <a:cubicBezTo>
                    <a:pt x="48" y="199"/>
                    <a:pt x="51" y="196"/>
                    <a:pt x="54" y="196"/>
                  </a:cubicBezTo>
                  <a:cubicBezTo>
                    <a:pt x="57" y="196"/>
                    <a:pt x="60" y="199"/>
                    <a:pt x="60" y="202"/>
                  </a:cubicBezTo>
                  <a:cubicBezTo>
                    <a:pt x="60" y="205"/>
                    <a:pt x="57" y="208"/>
                    <a:pt x="54" y="208"/>
                  </a:cubicBezTo>
                  <a:close/>
                  <a:moveTo>
                    <a:pt x="186" y="188"/>
                  </a:moveTo>
                  <a:cubicBezTo>
                    <a:pt x="178" y="188"/>
                    <a:pt x="172" y="194"/>
                    <a:pt x="172" y="202"/>
                  </a:cubicBezTo>
                  <a:cubicBezTo>
                    <a:pt x="172" y="210"/>
                    <a:pt x="178" y="216"/>
                    <a:pt x="186" y="216"/>
                  </a:cubicBezTo>
                  <a:cubicBezTo>
                    <a:pt x="194" y="216"/>
                    <a:pt x="200" y="210"/>
                    <a:pt x="200" y="202"/>
                  </a:cubicBezTo>
                  <a:cubicBezTo>
                    <a:pt x="200" y="194"/>
                    <a:pt x="194" y="188"/>
                    <a:pt x="186" y="188"/>
                  </a:cubicBezTo>
                  <a:close/>
                  <a:moveTo>
                    <a:pt x="186" y="208"/>
                  </a:moveTo>
                  <a:cubicBezTo>
                    <a:pt x="183" y="208"/>
                    <a:pt x="180" y="205"/>
                    <a:pt x="180" y="202"/>
                  </a:cubicBezTo>
                  <a:cubicBezTo>
                    <a:pt x="180" y="199"/>
                    <a:pt x="183" y="196"/>
                    <a:pt x="186" y="196"/>
                  </a:cubicBezTo>
                  <a:cubicBezTo>
                    <a:pt x="189" y="196"/>
                    <a:pt x="192" y="199"/>
                    <a:pt x="192" y="202"/>
                  </a:cubicBezTo>
                  <a:cubicBezTo>
                    <a:pt x="192" y="205"/>
                    <a:pt x="189" y="208"/>
                    <a:pt x="186" y="208"/>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pic>
        <p:nvPicPr>
          <p:cNvPr id="25" name="Picture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10C220C-66BD-4D21-93E2-DF24A0ECD5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9183" y="2491207"/>
            <a:ext cx="6546088" cy="3663694"/>
          </a:xfrm>
          <a:prstGeom prst="rect">
            <a:avLst/>
          </a:prstGeom>
        </p:spPr>
      </p:pic>
      <p:pic>
        <p:nvPicPr>
          <p:cNvPr id="26" name="图片占位符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4ECFF78-B7C4-4429-9143-26F2BC65EDB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58814" y="2671425"/>
            <a:ext cx="4114775" cy="2573522"/>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p:spPr>
      </p:pic>
      <p:sp>
        <p:nvSpPr>
          <p:cNvPr id="3"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DEFBE1F7-1550-4AA4-80B1-0413A1CCE62E}"/>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8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750" fill="hold"/>
                                            <p:tgtEl>
                                              <p:spTgt spid="16"/>
                                            </p:tgtEl>
                                            <p:attrNameLst>
                                              <p:attrName>ppt_x</p:attrName>
                                            </p:attrNameLst>
                                          </p:cBhvr>
                                          <p:tavLst>
                                            <p:tav tm="0">
                                              <p:val>
                                                <p:strVal val="#ppt_x"/>
                                              </p:val>
                                            </p:tav>
                                            <p:tav tm="100000">
                                              <p:val>
                                                <p:strVal val="#ppt_x"/>
                                              </p:val>
                                            </p:tav>
                                          </p:tavLst>
                                        </p:anim>
                                        <p:anim calcmode="lin" valueType="num">
                                          <p:cBhvr additive="base">
                                            <p:cTn id="13" dur="750" fill="hold"/>
                                            <p:tgtEl>
                                              <p:spTgt spid="16"/>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1" decel="10000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750" fill="hold"/>
                                            <p:tgtEl>
                                              <p:spTgt spid="18"/>
                                            </p:tgtEl>
                                            <p:attrNameLst>
                                              <p:attrName>ppt_x</p:attrName>
                                            </p:attrNameLst>
                                          </p:cBhvr>
                                          <p:tavLst>
                                            <p:tav tm="0">
                                              <p:val>
                                                <p:strVal val="#ppt_x"/>
                                              </p:val>
                                            </p:tav>
                                            <p:tav tm="100000">
                                              <p:val>
                                                <p:strVal val="#ppt_x"/>
                                              </p:val>
                                            </p:tav>
                                          </p:tavLst>
                                        </p:anim>
                                        <p:anim calcmode="lin" valueType="num">
                                          <p:cBhvr additive="base">
                                            <p:cTn id="21" dur="75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1250"/>
                                </p:stCondLst>
                                <p:childTnLst>
                                  <p:par>
                                    <p:cTn id="27" presetID="2" presetClass="entr" presetSubtype="8" decel="10000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0-#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0-#ppt_w/2"/>
                                              </p:val>
                                            </p:tav>
                                            <p:tav tm="100000">
                                              <p:val>
                                                <p:strVal val="#ppt_x"/>
                                              </p:val>
                                            </p:tav>
                                          </p:tavLst>
                                        </p:anim>
                                        <p:anim calcmode="lin" valueType="num">
                                          <p:cBhvr additive="base">
                                            <p:cTn id="34" dur="75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750" fill="hold"/>
                                            <p:tgtEl>
                                              <p:spTgt spid="21"/>
                                            </p:tgtEl>
                                            <p:attrNameLst>
                                              <p:attrName>ppt_x</p:attrName>
                                            </p:attrNameLst>
                                          </p:cBhvr>
                                          <p:tavLst>
                                            <p:tav tm="0">
                                              <p:val>
                                                <p:strVal val="0-#ppt_w/2"/>
                                              </p:val>
                                            </p:tav>
                                            <p:tav tm="100000">
                                              <p:val>
                                                <p:strVal val="#ppt_x"/>
                                              </p:val>
                                            </p:tav>
                                          </p:tavLst>
                                        </p:anim>
                                        <p:anim calcmode="lin" valueType="num">
                                          <p:cBhvr additive="base">
                                            <p:cTn id="38" dur="75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1+#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750" fill="hold"/>
                                            <p:tgtEl>
                                              <p:spTgt spid="16"/>
                                            </p:tgtEl>
                                            <p:attrNameLst>
                                              <p:attrName>ppt_x</p:attrName>
                                            </p:attrNameLst>
                                          </p:cBhvr>
                                          <p:tavLst>
                                            <p:tav tm="0">
                                              <p:val>
                                                <p:strVal val="#ppt_x"/>
                                              </p:val>
                                            </p:tav>
                                            <p:tav tm="100000">
                                              <p:val>
                                                <p:strVal val="#ppt_x"/>
                                              </p:val>
                                            </p:tav>
                                          </p:tavLst>
                                        </p:anim>
                                        <p:anim calcmode="lin" valueType="num">
                                          <p:cBhvr additive="base">
                                            <p:cTn id="13" dur="750" fill="hold"/>
                                            <p:tgtEl>
                                              <p:spTgt spid="16"/>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1" decel="10000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750" fill="hold"/>
                                            <p:tgtEl>
                                              <p:spTgt spid="18"/>
                                            </p:tgtEl>
                                            <p:attrNameLst>
                                              <p:attrName>ppt_x</p:attrName>
                                            </p:attrNameLst>
                                          </p:cBhvr>
                                          <p:tavLst>
                                            <p:tav tm="0">
                                              <p:val>
                                                <p:strVal val="#ppt_x"/>
                                              </p:val>
                                            </p:tav>
                                            <p:tav tm="100000">
                                              <p:val>
                                                <p:strVal val="#ppt_x"/>
                                              </p:val>
                                            </p:tav>
                                          </p:tavLst>
                                        </p:anim>
                                        <p:anim calcmode="lin" valueType="num">
                                          <p:cBhvr additive="base">
                                            <p:cTn id="21" dur="75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1250"/>
                                </p:stCondLst>
                                <p:childTnLst>
                                  <p:par>
                                    <p:cTn id="27" presetID="2" presetClass="entr" presetSubtype="8" decel="10000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0-#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0-#ppt_w/2"/>
                                              </p:val>
                                            </p:tav>
                                            <p:tav tm="100000">
                                              <p:val>
                                                <p:strVal val="#ppt_x"/>
                                              </p:val>
                                            </p:tav>
                                          </p:tavLst>
                                        </p:anim>
                                        <p:anim calcmode="lin" valueType="num">
                                          <p:cBhvr additive="base">
                                            <p:cTn id="34" dur="75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750" fill="hold"/>
                                            <p:tgtEl>
                                              <p:spTgt spid="21"/>
                                            </p:tgtEl>
                                            <p:attrNameLst>
                                              <p:attrName>ppt_x</p:attrName>
                                            </p:attrNameLst>
                                          </p:cBhvr>
                                          <p:tavLst>
                                            <p:tav tm="0">
                                              <p:val>
                                                <p:strVal val="0-#ppt_w/2"/>
                                              </p:val>
                                            </p:tav>
                                            <p:tav tm="100000">
                                              <p:val>
                                                <p:strVal val="#ppt_x"/>
                                              </p:val>
                                            </p:tav>
                                          </p:tavLst>
                                        </p:anim>
                                        <p:anim calcmode="lin" valueType="num">
                                          <p:cBhvr additive="base">
                                            <p:cTn id="38" dur="75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1+#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9" grpId="0"/>
          <p:bldP spid="20" grpId="0"/>
          <p:bldP spid="2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646691F-70BF-4847-8608-E4F8C6AD1D9A}"/>
              </a:ext>
            </a:extLst>
          </p:cNvPr>
          <p:cNvGrpSpPr/>
          <p:nvPr/>
        </p:nvGrpSpPr>
        <p:grpSpPr>
          <a:xfrm>
            <a:off x="699298" y="590550"/>
            <a:ext cx="10793403" cy="5543550"/>
            <a:chOff x="495300" y="533401"/>
            <a:chExt cx="11201403" cy="5753098"/>
          </a:xfrm>
          <a:effectLst>
            <a:outerShdw blurRad="368300" dist="241300" dir="5400000" algn="tl" rotWithShape="0">
              <a:prstClr val="black">
                <a:alpha val="40000"/>
              </a:prstClr>
            </a:outerShdw>
          </a:effectLst>
        </p:grpSpPr>
        <p:pic>
          <p:nvPicPr>
            <p:cNvPr id="11" name="图片占位符 7">
              <a:extLst>
                <a:ext uri="{FF2B5EF4-FFF2-40B4-BE49-F238E27FC236}">
                  <a16:creationId xmlns:a16="http://schemas.microsoft.com/office/drawing/2014/main" id="{757E7C0D-1616-4FF0-9221-170004E47F8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95300" y="533401"/>
              <a:ext cx="11201403" cy="5753098"/>
            </a:xfrm>
            <a:prstGeom prst="rect">
              <a:avLst/>
            </a:prstGeom>
          </p:spPr>
        </p:pic>
        <p:sp>
          <p:nvSpPr>
            <p:cNvPr id="12" name="矩形 11">
              <a:extLst>
                <a:ext uri="{FF2B5EF4-FFF2-40B4-BE49-F238E27FC236}">
                  <a16:creationId xmlns:a16="http://schemas.microsoft.com/office/drawing/2014/main" id="{7CABDD28-DB68-455B-8ECE-2A1A7A648908}"/>
                </a:ext>
              </a:extLst>
            </p:cNvPr>
            <p:cNvSpPr/>
            <p:nvPr/>
          </p:nvSpPr>
          <p:spPr>
            <a:xfrm>
              <a:off x="495300" y="533401"/>
              <a:ext cx="11201403" cy="5753098"/>
            </a:xfrm>
            <a:prstGeom prst="rect">
              <a:avLst/>
            </a:prstGeom>
            <a:gradFill flip="none" rotWithShape="1">
              <a:gsLst>
                <a:gs pos="0">
                  <a:srgbClr val="BD1DA6">
                    <a:alpha val="74902"/>
                  </a:srgbClr>
                </a:gs>
                <a:gs pos="98230">
                  <a:srgbClr val="252AFF">
                    <a:alpha val="69804"/>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矩形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flipV="1">
            <a:off x="950494" y="3065562"/>
            <a:ext cx="361699" cy="363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lumMod val="50000"/>
                </a:schemeClr>
              </a:solidFill>
              <a:cs typeface="+mn-ea"/>
              <a:sym typeface="+mn-lt"/>
            </a:endParaRPr>
          </a:p>
        </p:txBody>
      </p:sp>
      <p:grpSp>
        <p:nvGrpSpPr>
          <p:cNvPr id="14" name="组合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AB82F69-52AC-47AC-83DA-14EC3CA0B538}"/>
              </a:ext>
            </a:extLst>
          </p:cNvPr>
          <p:cNvGrpSpPr/>
          <p:nvPr/>
        </p:nvGrpSpPr>
        <p:grpSpPr>
          <a:xfrm>
            <a:off x="10882168" y="3065562"/>
            <a:ext cx="359338" cy="363438"/>
            <a:chOff x="2816998" y="3065562"/>
            <a:chExt cx="359338" cy="363438"/>
          </a:xfrm>
        </p:grpSpPr>
        <p:sp>
          <p:nvSpPr>
            <p:cNvPr id="3" name="矩形 2"/>
            <p:cNvSpPr/>
            <p:nvPr/>
          </p:nvSpPr>
          <p:spPr>
            <a:xfrm flipV="1">
              <a:off x="2816998" y="3065562"/>
              <a:ext cx="359338" cy="363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lumMod val="50000"/>
                  </a:schemeClr>
                </a:solidFill>
                <a:cs typeface="+mn-ea"/>
                <a:sym typeface="+mn-lt"/>
              </a:endParaRPr>
            </a:p>
          </p:txBody>
        </p:sp>
        <p:sp>
          <p:nvSpPr>
            <p:cNvPr id="7" name="任意多边形: 形状 12"/>
            <p:cNvSpPr/>
            <p:nvPr/>
          </p:nvSpPr>
          <p:spPr>
            <a:xfrm rot="16200000" flipH="1" flipV="1">
              <a:off x="2921023" y="3182071"/>
              <a:ext cx="151287" cy="130420"/>
            </a:xfrm>
            <a:custGeom>
              <a:avLst/>
              <a:gdLst>
                <a:gd name="connsiteX0" fmla="*/ 828674 w 828674"/>
                <a:gd name="connsiteY0" fmla="*/ 714374 h 714374"/>
                <a:gd name="connsiteX1" fmla="*/ 414337 w 828674"/>
                <a:gd name="connsiteY1" fmla="*/ 0 h 714374"/>
                <a:gd name="connsiteX2" fmla="*/ 0 w 828674"/>
                <a:gd name="connsiteY2" fmla="*/ 714374 h 714374"/>
                <a:gd name="connsiteX3" fmla="*/ 104966 w 828674"/>
                <a:gd name="connsiteY3" fmla="*/ 714374 h 714374"/>
                <a:gd name="connsiteX4" fmla="*/ 414337 w 828674"/>
                <a:gd name="connsiteY4" fmla="*/ 180975 h 714374"/>
                <a:gd name="connsiteX5" fmla="*/ 723709 w 828674"/>
                <a:gd name="connsiteY5" fmla="*/ 714374 h 71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4" h="714374">
                  <a:moveTo>
                    <a:pt x="828674" y="714374"/>
                  </a:moveTo>
                  <a:lnTo>
                    <a:pt x="414337" y="0"/>
                  </a:lnTo>
                  <a:lnTo>
                    <a:pt x="0" y="714374"/>
                  </a:lnTo>
                  <a:lnTo>
                    <a:pt x="104966" y="714374"/>
                  </a:lnTo>
                  <a:lnTo>
                    <a:pt x="414337" y="180975"/>
                  </a:lnTo>
                  <a:lnTo>
                    <a:pt x="723709" y="714374"/>
                  </a:lnTo>
                  <a:close/>
                </a:path>
              </a:pathLst>
            </a:cu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任意多边形: 形状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rot="5400000" flipV="1">
            <a:off x="1055700" y="3182071"/>
            <a:ext cx="151287" cy="130420"/>
          </a:xfrm>
          <a:custGeom>
            <a:avLst/>
            <a:gdLst>
              <a:gd name="connsiteX0" fmla="*/ 828674 w 828674"/>
              <a:gd name="connsiteY0" fmla="*/ 714374 h 714374"/>
              <a:gd name="connsiteX1" fmla="*/ 414337 w 828674"/>
              <a:gd name="connsiteY1" fmla="*/ 0 h 714374"/>
              <a:gd name="connsiteX2" fmla="*/ 0 w 828674"/>
              <a:gd name="connsiteY2" fmla="*/ 714374 h 714374"/>
              <a:gd name="connsiteX3" fmla="*/ 104966 w 828674"/>
              <a:gd name="connsiteY3" fmla="*/ 714374 h 714374"/>
              <a:gd name="connsiteX4" fmla="*/ 414337 w 828674"/>
              <a:gd name="connsiteY4" fmla="*/ 180975 h 714374"/>
              <a:gd name="connsiteX5" fmla="*/ 723709 w 828674"/>
              <a:gd name="connsiteY5" fmla="*/ 714374 h 71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74" h="714374">
                <a:moveTo>
                  <a:pt x="828674" y="714374"/>
                </a:moveTo>
                <a:lnTo>
                  <a:pt x="414337" y="0"/>
                </a:lnTo>
                <a:lnTo>
                  <a:pt x="0" y="714374"/>
                </a:lnTo>
                <a:lnTo>
                  <a:pt x="104966" y="714374"/>
                </a:lnTo>
                <a:lnTo>
                  <a:pt x="414337" y="180975"/>
                </a:lnTo>
                <a:lnTo>
                  <a:pt x="723709" y="714374"/>
                </a:lnTo>
                <a:close/>
              </a:path>
            </a:pathLst>
          </a:cu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6" name="图片占位符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74AE2B1-BC75-412A-B61D-C609791F6C2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71225" y="925904"/>
            <a:ext cx="5147064" cy="5007781"/>
          </a:xfrm>
          <a:custGeom>
            <a:avLst/>
            <a:gdLst>
              <a:gd name="connsiteX0" fmla="*/ 0 w 5147734"/>
              <a:gd name="connsiteY0" fmla="*/ 0 h 5006622"/>
              <a:gd name="connsiteX1" fmla="*/ 5147734 w 5147734"/>
              <a:gd name="connsiteY1" fmla="*/ 0 h 5006622"/>
              <a:gd name="connsiteX2" fmla="*/ 5147734 w 5147734"/>
              <a:gd name="connsiteY2" fmla="*/ 5006622 h 5006622"/>
              <a:gd name="connsiteX3" fmla="*/ 0 w 5147734"/>
              <a:gd name="connsiteY3" fmla="*/ 5006622 h 5006622"/>
            </a:gdLst>
            <a:ahLst/>
            <a:cxnLst>
              <a:cxn ang="0">
                <a:pos x="connsiteX0" y="connsiteY0"/>
              </a:cxn>
              <a:cxn ang="0">
                <a:pos x="connsiteX1" y="connsiteY1"/>
              </a:cxn>
              <a:cxn ang="0">
                <a:pos x="connsiteX2" y="connsiteY2"/>
              </a:cxn>
              <a:cxn ang="0">
                <a:pos x="connsiteX3" y="connsiteY3"/>
              </a:cxn>
            </a:cxnLst>
            <a:rect l="l" t="t" r="r" b="b"/>
            <a:pathLst>
              <a:path w="5147734" h="5006622">
                <a:moveTo>
                  <a:pt x="0" y="0"/>
                </a:moveTo>
                <a:lnTo>
                  <a:pt x="5147734" y="0"/>
                </a:lnTo>
                <a:lnTo>
                  <a:pt x="5147734" y="5006622"/>
                </a:lnTo>
                <a:lnTo>
                  <a:pt x="0" y="5006622"/>
                </a:lnTo>
                <a:close/>
              </a:path>
            </a:pathLst>
          </a:custGeom>
        </p:spPr>
      </p:pic>
      <p:sp>
        <p:nvSpPr>
          <p:cNvPr id="77" name="Rectangle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B96C612-DB65-4EC7-90AE-21956DC4FD2E}"/>
              </a:ext>
            </a:extLst>
          </p:cNvPr>
          <p:cNvSpPr/>
          <p:nvPr/>
        </p:nvSpPr>
        <p:spPr>
          <a:xfrm>
            <a:off x="3476526" y="1378305"/>
            <a:ext cx="2517094" cy="2517094"/>
          </a:xfrm>
          <a:prstGeom prst="rect">
            <a:avLst/>
          </a:prstGeom>
          <a:gradFill flip="none" rotWithShape="1">
            <a:gsLst>
              <a:gs pos="1000">
                <a:srgbClr val="BC45AC"/>
              </a:gs>
              <a:gs pos="100000">
                <a:schemeClr val="accent1"/>
              </a:gs>
            </a:gsLst>
            <a:lin ang="13500000" scaled="1"/>
            <a:tileRect/>
          </a:gradFill>
          <a:ln>
            <a:noFill/>
          </a:ln>
          <a:effectLst>
            <a:outerShdw blurRad="1270000" dist="6350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8" name="TextBox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C3E1B9E-2A3B-4EF4-99D7-3E5C808C6219}"/>
              </a:ext>
            </a:extLst>
          </p:cNvPr>
          <p:cNvSpPr txBox="1"/>
          <p:nvPr/>
        </p:nvSpPr>
        <p:spPr>
          <a:xfrm>
            <a:off x="3663681" y="2182277"/>
            <a:ext cx="2431525" cy="646331"/>
          </a:xfrm>
          <a:prstGeom prst="rect">
            <a:avLst/>
          </a:prstGeom>
          <a:noFill/>
        </p:spPr>
        <p:txBody>
          <a:bodyPr wrap="square" rtlCol="0">
            <a:spAutoFit/>
          </a:bodyPr>
          <a:lstStyle/>
          <a:p>
            <a:r>
              <a:rPr lang="en-US" altLang="zh-CN" sz="2400" b="1" dirty="0">
                <a:solidFill>
                  <a:schemeClr val="bg1"/>
                </a:solidFill>
                <a:cs typeface="+mn-ea"/>
                <a:sym typeface="+mn-lt"/>
              </a:rPr>
              <a:t>Add title text </a:t>
            </a:r>
            <a:r>
              <a:rPr lang="id-ID" altLang="zh-CN" sz="3600" b="1" dirty="0">
                <a:solidFill>
                  <a:schemeClr val="bg1"/>
                </a:solidFill>
                <a:cs typeface="+mn-ea"/>
                <a:sym typeface="+mn-lt"/>
              </a:rPr>
              <a:t> </a:t>
            </a:r>
            <a:endParaRPr lang="en-US" altLang="zh-CN" sz="3600" b="1" dirty="0">
              <a:solidFill>
                <a:schemeClr val="bg1">
                  <a:alpha val="40000"/>
                </a:schemeClr>
              </a:solidFill>
              <a:cs typeface="+mn-ea"/>
              <a:sym typeface="+mn-lt"/>
            </a:endParaRPr>
          </a:p>
        </p:txBody>
      </p:sp>
      <p:cxnSp>
        <p:nvCxnSpPr>
          <p:cNvPr id="79" name="Straight Connector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8A50232-E327-4AA5-A93B-E549E0433880}"/>
              </a:ext>
            </a:extLst>
          </p:cNvPr>
          <p:cNvCxnSpPr>
            <a:cxnSpLocks/>
          </p:cNvCxnSpPr>
          <p:nvPr/>
        </p:nvCxnSpPr>
        <p:spPr>
          <a:xfrm>
            <a:off x="3828406" y="2194675"/>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Rectangle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277E755-47EA-4319-A102-EFB96E9C0E14}"/>
              </a:ext>
            </a:extLst>
          </p:cNvPr>
          <p:cNvSpPr/>
          <p:nvPr/>
        </p:nvSpPr>
        <p:spPr>
          <a:xfrm>
            <a:off x="826272" y="5087471"/>
            <a:ext cx="4444953" cy="327077"/>
          </a:xfrm>
          <a:prstGeom prst="rect">
            <a:avLst/>
          </a:prstGeom>
        </p:spPr>
        <p:txBody>
          <a:bodyPr wrap="square">
            <a:spAutoFit/>
          </a:bodyPr>
          <a:lstStyle/>
          <a:p>
            <a:pPr>
              <a:lnSpc>
                <a:spcPct val="120000"/>
              </a:lnSpc>
            </a:pPr>
            <a:r>
              <a:rPr lang="en-US" altLang="zh-CN" sz="1400" dirty="0">
                <a:solidFill>
                  <a:schemeClr val="bg1"/>
                </a:solidFill>
                <a:cs typeface="+mn-ea"/>
                <a:sym typeface="+mn-lt"/>
              </a:rPr>
              <a:t>Click here to add content, content to match the title. </a:t>
            </a:r>
          </a:p>
        </p:txBody>
      </p:sp>
      <p:sp>
        <p:nvSpPr>
          <p:cNvPr id="81" name="Isosceles Triangle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335F841-39E8-4098-8C77-90B1045A7FEE}"/>
              </a:ext>
            </a:extLst>
          </p:cNvPr>
          <p:cNvSpPr/>
          <p:nvPr/>
        </p:nvSpPr>
        <p:spPr>
          <a:xfrm rot="6300000">
            <a:off x="2934403" y="1509111"/>
            <a:ext cx="648053" cy="648051"/>
          </a:xfrm>
          <a:prstGeom prst="triangle">
            <a:avLst>
              <a:gd name="adj" fmla="val 0"/>
            </a:avLst>
          </a:prstGeom>
          <a:noFill/>
          <a:ln w="127000" cap="rnd">
            <a:solidFill>
              <a:schemeClr val="bg1"/>
            </a:solidFill>
            <a:prstDash val="solid"/>
          </a:ln>
          <a:effectLst>
            <a:outerShdw blurRad="317500" dist="1524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2" name="Isosceles Triangle 1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357CD23-48B2-461D-9862-C7465CD4C174}"/>
              </a:ext>
            </a:extLst>
          </p:cNvPr>
          <p:cNvSpPr/>
          <p:nvPr/>
        </p:nvSpPr>
        <p:spPr>
          <a:xfrm rot="6300000">
            <a:off x="4160682" y="1163895"/>
            <a:ext cx="244875" cy="244874"/>
          </a:xfrm>
          <a:prstGeom prst="triangle">
            <a:avLst>
              <a:gd name="adj" fmla="val 100000"/>
            </a:avLst>
          </a:prstGeom>
          <a:noFill/>
          <a:ln w="63500" cap="rnd">
            <a:solidFill>
              <a:schemeClr val="bg1"/>
            </a:solidFill>
            <a:prstDash val="solid"/>
          </a:ln>
          <a:effectLst>
            <a:outerShdw blurRad="317500" dist="1524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C8B5BB41-F76C-4C32-84D1-981AE0DA4ECC}"/>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3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83000">
                                          <p:cBhvr additive="base">
                                            <p:cTn id="7" dur="1250" fill="hold"/>
                                            <p:tgtEl>
                                              <p:spTgt spid="10"/>
                                            </p:tgtEl>
                                            <p:attrNameLst>
                                              <p:attrName>ppt_x</p:attrName>
                                            </p:attrNameLst>
                                          </p:cBhvr>
                                          <p:tavLst>
                                            <p:tav tm="0">
                                              <p:val>
                                                <p:strVal val="#ppt_x"/>
                                              </p:val>
                                            </p:tav>
                                            <p:tav tm="100000">
                                              <p:val>
                                                <p:strVal val="#ppt_x"/>
                                              </p:val>
                                            </p:tav>
                                          </p:tavLst>
                                        </p:anim>
                                        <p:anim calcmode="lin" valueType="num" p14:bounceEnd="83000">
                                          <p:cBhvr additive="base">
                                            <p:cTn id="8" dur="1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decel="10000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750" fill="hold"/>
                                            <p:tgtEl>
                                              <p:spTgt spid="77"/>
                                            </p:tgtEl>
                                            <p:attrNameLst>
                                              <p:attrName>ppt_x</p:attrName>
                                            </p:attrNameLst>
                                          </p:cBhvr>
                                          <p:tavLst>
                                            <p:tav tm="0">
                                              <p:val>
                                                <p:strVal val="#ppt_x"/>
                                              </p:val>
                                            </p:tav>
                                            <p:tav tm="100000">
                                              <p:val>
                                                <p:strVal val="#ppt_x"/>
                                              </p:val>
                                            </p:tav>
                                          </p:tavLst>
                                        </p:anim>
                                        <p:anim calcmode="lin" valueType="num">
                                          <p:cBhvr additive="base">
                                            <p:cTn id="13" dur="750" fill="hold"/>
                                            <p:tgtEl>
                                              <p:spTgt spid="7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750" fill="hold"/>
                                            <p:tgtEl>
                                              <p:spTgt spid="78"/>
                                            </p:tgtEl>
                                            <p:attrNameLst>
                                              <p:attrName>ppt_x</p:attrName>
                                            </p:attrNameLst>
                                          </p:cBhvr>
                                          <p:tavLst>
                                            <p:tav tm="0">
                                              <p:val>
                                                <p:strVal val="#ppt_x"/>
                                              </p:val>
                                            </p:tav>
                                            <p:tav tm="100000">
                                              <p:val>
                                                <p:strVal val="#ppt_x"/>
                                              </p:val>
                                            </p:tav>
                                          </p:tavLst>
                                        </p:anim>
                                        <p:anim calcmode="lin" valueType="num">
                                          <p:cBhvr additive="base">
                                            <p:cTn id="17" dur="750" fill="hold"/>
                                            <p:tgtEl>
                                              <p:spTgt spid="78"/>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additive="base">
                                            <p:cTn id="20" dur="750" fill="hold"/>
                                            <p:tgtEl>
                                              <p:spTgt spid="79"/>
                                            </p:tgtEl>
                                            <p:attrNameLst>
                                              <p:attrName>ppt_x</p:attrName>
                                            </p:attrNameLst>
                                          </p:cBhvr>
                                          <p:tavLst>
                                            <p:tav tm="0">
                                              <p:val>
                                                <p:strVal val="#ppt_x"/>
                                              </p:val>
                                            </p:tav>
                                            <p:tav tm="100000">
                                              <p:val>
                                                <p:strVal val="#ppt_x"/>
                                              </p:val>
                                            </p:tav>
                                          </p:tavLst>
                                        </p:anim>
                                        <p:anim calcmode="lin" valueType="num">
                                          <p:cBhvr additive="base">
                                            <p:cTn id="21" dur="750" fill="hold"/>
                                            <p:tgtEl>
                                              <p:spTgt spid="79"/>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750" fill="hold"/>
                                            <p:tgtEl>
                                              <p:spTgt spid="81"/>
                                            </p:tgtEl>
                                            <p:attrNameLst>
                                              <p:attrName>ppt_x</p:attrName>
                                            </p:attrNameLst>
                                          </p:cBhvr>
                                          <p:tavLst>
                                            <p:tav tm="0">
                                              <p:val>
                                                <p:strVal val="#ppt_x"/>
                                              </p:val>
                                            </p:tav>
                                            <p:tav tm="100000">
                                              <p:val>
                                                <p:strVal val="#ppt_x"/>
                                              </p:val>
                                            </p:tav>
                                          </p:tavLst>
                                        </p:anim>
                                        <p:anim calcmode="lin" valueType="num">
                                          <p:cBhvr additive="base">
                                            <p:cTn id="25" dur="750" fill="hold"/>
                                            <p:tgtEl>
                                              <p:spTgt spid="81"/>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additive="base">
                                            <p:cTn id="28" dur="750" fill="hold"/>
                                            <p:tgtEl>
                                              <p:spTgt spid="82"/>
                                            </p:tgtEl>
                                            <p:attrNameLst>
                                              <p:attrName>ppt_x</p:attrName>
                                            </p:attrNameLst>
                                          </p:cBhvr>
                                          <p:tavLst>
                                            <p:tav tm="0">
                                              <p:val>
                                                <p:strVal val="#ppt_x"/>
                                              </p:val>
                                            </p:tav>
                                            <p:tav tm="100000">
                                              <p:val>
                                                <p:strVal val="#ppt_x"/>
                                              </p:val>
                                            </p:tav>
                                          </p:tavLst>
                                        </p:anim>
                                        <p:anim calcmode="lin" valueType="num">
                                          <p:cBhvr additive="base">
                                            <p:cTn id="29" dur="750" fill="hold"/>
                                            <p:tgtEl>
                                              <p:spTgt spid="8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decel="100000" fill="hold" grpId="0" nodeType="after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750" fill="hold"/>
                                            <p:tgtEl>
                                              <p:spTgt spid="80"/>
                                            </p:tgtEl>
                                            <p:attrNameLst>
                                              <p:attrName>ppt_x</p:attrName>
                                            </p:attrNameLst>
                                          </p:cBhvr>
                                          <p:tavLst>
                                            <p:tav tm="0">
                                              <p:val>
                                                <p:strVal val="#ppt_x"/>
                                              </p:val>
                                            </p:tav>
                                            <p:tav tm="100000">
                                              <p:val>
                                                <p:strVal val="#ppt_x"/>
                                              </p:val>
                                            </p:tav>
                                          </p:tavLst>
                                        </p:anim>
                                        <p:anim calcmode="lin" valueType="num">
                                          <p:cBhvr additive="base">
                                            <p:cTn id="34"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80" grpId="0"/>
          <p:bldP spid="81" grpId="0" animBg="1"/>
          <p:bldP spid="8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ppt_x"/>
                                              </p:val>
                                            </p:tav>
                                            <p:tav tm="100000">
                                              <p:val>
                                                <p:strVal val="#ppt_x"/>
                                              </p:val>
                                            </p:tav>
                                          </p:tavLst>
                                        </p:anim>
                                        <p:anim calcmode="lin" valueType="num">
                                          <p:cBhvr additive="base">
                                            <p:cTn id="8" dur="1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decel="10000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750" fill="hold"/>
                                            <p:tgtEl>
                                              <p:spTgt spid="77"/>
                                            </p:tgtEl>
                                            <p:attrNameLst>
                                              <p:attrName>ppt_x</p:attrName>
                                            </p:attrNameLst>
                                          </p:cBhvr>
                                          <p:tavLst>
                                            <p:tav tm="0">
                                              <p:val>
                                                <p:strVal val="#ppt_x"/>
                                              </p:val>
                                            </p:tav>
                                            <p:tav tm="100000">
                                              <p:val>
                                                <p:strVal val="#ppt_x"/>
                                              </p:val>
                                            </p:tav>
                                          </p:tavLst>
                                        </p:anim>
                                        <p:anim calcmode="lin" valueType="num">
                                          <p:cBhvr additive="base">
                                            <p:cTn id="13" dur="750" fill="hold"/>
                                            <p:tgtEl>
                                              <p:spTgt spid="7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750" fill="hold"/>
                                            <p:tgtEl>
                                              <p:spTgt spid="78"/>
                                            </p:tgtEl>
                                            <p:attrNameLst>
                                              <p:attrName>ppt_x</p:attrName>
                                            </p:attrNameLst>
                                          </p:cBhvr>
                                          <p:tavLst>
                                            <p:tav tm="0">
                                              <p:val>
                                                <p:strVal val="#ppt_x"/>
                                              </p:val>
                                            </p:tav>
                                            <p:tav tm="100000">
                                              <p:val>
                                                <p:strVal val="#ppt_x"/>
                                              </p:val>
                                            </p:tav>
                                          </p:tavLst>
                                        </p:anim>
                                        <p:anim calcmode="lin" valueType="num">
                                          <p:cBhvr additive="base">
                                            <p:cTn id="17" dur="750" fill="hold"/>
                                            <p:tgtEl>
                                              <p:spTgt spid="78"/>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additive="base">
                                            <p:cTn id="20" dur="750" fill="hold"/>
                                            <p:tgtEl>
                                              <p:spTgt spid="79"/>
                                            </p:tgtEl>
                                            <p:attrNameLst>
                                              <p:attrName>ppt_x</p:attrName>
                                            </p:attrNameLst>
                                          </p:cBhvr>
                                          <p:tavLst>
                                            <p:tav tm="0">
                                              <p:val>
                                                <p:strVal val="#ppt_x"/>
                                              </p:val>
                                            </p:tav>
                                            <p:tav tm="100000">
                                              <p:val>
                                                <p:strVal val="#ppt_x"/>
                                              </p:val>
                                            </p:tav>
                                          </p:tavLst>
                                        </p:anim>
                                        <p:anim calcmode="lin" valueType="num">
                                          <p:cBhvr additive="base">
                                            <p:cTn id="21" dur="750" fill="hold"/>
                                            <p:tgtEl>
                                              <p:spTgt spid="79"/>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750" fill="hold"/>
                                            <p:tgtEl>
                                              <p:spTgt spid="81"/>
                                            </p:tgtEl>
                                            <p:attrNameLst>
                                              <p:attrName>ppt_x</p:attrName>
                                            </p:attrNameLst>
                                          </p:cBhvr>
                                          <p:tavLst>
                                            <p:tav tm="0">
                                              <p:val>
                                                <p:strVal val="#ppt_x"/>
                                              </p:val>
                                            </p:tav>
                                            <p:tav tm="100000">
                                              <p:val>
                                                <p:strVal val="#ppt_x"/>
                                              </p:val>
                                            </p:tav>
                                          </p:tavLst>
                                        </p:anim>
                                        <p:anim calcmode="lin" valueType="num">
                                          <p:cBhvr additive="base">
                                            <p:cTn id="25" dur="750" fill="hold"/>
                                            <p:tgtEl>
                                              <p:spTgt spid="81"/>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additive="base">
                                            <p:cTn id="28" dur="750" fill="hold"/>
                                            <p:tgtEl>
                                              <p:spTgt spid="82"/>
                                            </p:tgtEl>
                                            <p:attrNameLst>
                                              <p:attrName>ppt_x</p:attrName>
                                            </p:attrNameLst>
                                          </p:cBhvr>
                                          <p:tavLst>
                                            <p:tav tm="0">
                                              <p:val>
                                                <p:strVal val="#ppt_x"/>
                                              </p:val>
                                            </p:tav>
                                            <p:tav tm="100000">
                                              <p:val>
                                                <p:strVal val="#ppt_x"/>
                                              </p:val>
                                            </p:tav>
                                          </p:tavLst>
                                        </p:anim>
                                        <p:anim calcmode="lin" valueType="num">
                                          <p:cBhvr additive="base">
                                            <p:cTn id="29" dur="750" fill="hold"/>
                                            <p:tgtEl>
                                              <p:spTgt spid="8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decel="100000" fill="hold" grpId="0" nodeType="after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750" fill="hold"/>
                                            <p:tgtEl>
                                              <p:spTgt spid="80"/>
                                            </p:tgtEl>
                                            <p:attrNameLst>
                                              <p:attrName>ppt_x</p:attrName>
                                            </p:attrNameLst>
                                          </p:cBhvr>
                                          <p:tavLst>
                                            <p:tav tm="0">
                                              <p:val>
                                                <p:strVal val="#ppt_x"/>
                                              </p:val>
                                            </p:tav>
                                            <p:tav tm="100000">
                                              <p:val>
                                                <p:strVal val="#ppt_x"/>
                                              </p:val>
                                            </p:tav>
                                          </p:tavLst>
                                        </p:anim>
                                        <p:anim calcmode="lin" valueType="num">
                                          <p:cBhvr additive="base">
                                            <p:cTn id="34"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80" grpId="0"/>
          <p:bldP spid="81" grpId="0" animBg="1"/>
          <p:bldP spid="8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8CD40E8-B039-40BF-A91E-2C5B0C011F76}"/>
              </a:ext>
            </a:extLst>
          </p:cNvPr>
          <p:cNvSpPr/>
          <p:nvPr/>
        </p:nvSpPr>
        <p:spPr>
          <a:xfrm>
            <a:off x="4404754" y="4661652"/>
            <a:ext cx="1996986" cy="738344"/>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a:t>
            </a:r>
            <a:endParaRPr lang="en-US" sz="1200" dirty="0">
              <a:solidFill>
                <a:schemeClr val="bg1"/>
              </a:solidFill>
              <a:cs typeface="+mn-ea"/>
              <a:sym typeface="+mn-lt"/>
            </a:endParaRPr>
          </a:p>
        </p:txBody>
      </p:sp>
      <p:sp>
        <p:nvSpPr>
          <p:cNvPr id="14" name="TextBox 3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4647B5F-6BB7-477B-B4E6-470E48E92BF8}"/>
              </a:ext>
            </a:extLst>
          </p:cNvPr>
          <p:cNvSpPr txBox="1"/>
          <p:nvPr/>
        </p:nvSpPr>
        <p:spPr>
          <a:xfrm>
            <a:off x="4404755" y="4350950"/>
            <a:ext cx="904757" cy="369332"/>
          </a:xfrm>
          <a:prstGeom prst="rect">
            <a:avLst/>
          </a:prstGeom>
          <a:noFill/>
        </p:spPr>
        <p:txBody>
          <a:bodyPr wrap="square" rtlCol="0" anchor="b">
            <a:spAutoFit/>
          </a:bodyPr>
          <a:lstStyle/>
          <a:p>
            <a:r>
              <a:rPr lang="en-US" b="1" dirty="0">
                <a:gradFill>
                  <a:gsLst>
                    <a:gs pos="0">
                      <a:schemeClr val="accent1"/>
                    </a:gs>
                    <a:gs pos="99000">
                      <a:srgbClr val="BC45AC"/>
                    </a:gs>
                  </a:gsLst>
                  <a:lin ang="2700000" scaled="1"/>
                </a:gradFill>
                <a:cs typeface="+mn-ea"/>
                <a:sym typeface="+mn-lt"/>
              </a:rPr>
              <a:t>03</a:t>
            </a:r>
            <a:endParaRPr lang="id-ID" b="1" dirty="0">
              <a:gradFill>
                <a:gsLst>
                  <a:gs pos="0">
                    <a:schemeClr val="accent1"/>
                  </a:gs>
                  <a:gs pos="99000">
                    <a:srgbClr val="BC45AC"/>
                  </a:gs>
                </a:gsLst>
                <a:lin ang="2700000" scaled="1"/>
              </a:gradFill>
              <a:cs typeface="+mn-ea"/>
              <a:sym typeface="+mn-lt"/>
            </a:endParaRPr>
          </a:p>
        </p:txBody>
      </p:sp>
      <p:sp>
        <p:nvSpPr>
          <p:cNvPr id="15" name="Rectangle 3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BD9064E-0E96-4527-B84A-A86454384BFA}"/>
              </a:ext>
            </a:extLst>
          </p:cNvPr>
          <p:cNvSpPr/>
          <p:nvPr/>
        </p:nvSpPr>
        <p:spPr>
          <a:xfrm>
            <a:off x="6671409" y="4661652"/>
            <a:ext cx="1996986" cy="738344"/>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a:t>
            </a:r>
            <a:endParaRPr lang="en-US" sz="1200" dirty="0">
              <a:solidFill>
                <a:schemeClr val="bg1"/>
              </a:solidFill>
              <a:cs typeface="+mn-ea"/>
              <a:sym typeface="+mn-lt"/>
            </a:endParaRPr>
          </a:p>
        </p:txBody>
      </p:sp>
      <p:sp>
        <p:nvSpPr>
          <p:cNvPr id="16" name="TextBox 3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D6CE9ED-08CB-4D77-B0F5-8939E449EAF3}"/>
              </a:ext>
            </a:extLst>
          </p:cNvPr>
          <p:cNvSpPr txBox="1"/>
          <p:nvPr/>
        </p:nvSpPr>
        <p:spPr>
          <a:xfrm>
            <a:off x="6671410" y="4350950"/>
            <a:ext cx="904757" cy="369332"/>
          </a:xfrm>
          <a:prstGeom prst="rect">
            <a:avLst/>
          </a:prstGeom>
          <a:noFill/>
        </p:spPr>
        <p:txBody>
          <a:bodyPr wrap="square" rtlCol="0" anchor="b">
            <a:spAutoFit/>
          </a:bodyPr>
          <a:lstStyle/>
          <a:p>
            <a:r>
              <a:rPr lang="en-US" b="1" dirty="0">
                <a:gradFill>
                  <a:gsLst>
                    <a:gs pos="0">
                      <a:schemeClr val="accent1"/>
                    </a:gs>
                    <a:gs pos="99000">
                      <a:srgbClr val="BC45AC"/>
                    </a:gs>
                  </a:gsLst>
                  <a:lin ang="2700000" scaled="1"/>
                </a:gradFill>
                <a:cs typeface="+mn-ea"/>
                <a:sym typeface="+mn-lt"/>
              </a:rPr>
              <a:t>04</a:t>
            </a:r>
            <a:endParaRPr lang="id-ID" b="1" dirty="0">
              <a:gradFill>
                <a:gsLst>
                  <a:gs pos="0">
                    <a:schemeClr val="accent1"/>
                  </a:gs>
                  <a:gs pos="99000">
                    <a:srgbClr val="BC45AC"/>
                  </a:gs>
                </a:gsLst>
                <a:lin ang="2700000" scaled="1"/>
              </a:gradFill>
              <a:cs typeface="+mn-ea"/>
              <a:sym typeface="+mn-lt"/>
            </a:endParaRPr>
          </a:p>
        </p:txBody>
      </p:sp>
      <p:sp>
        <p:nvSpPr>
          <p:cNvPr id="17" name="Rectangle 4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2A6651F-34C0-4181-AA63-7B7D3EDDE1C6}"/>
              </a:ext>
            </a:extLst>
          </p:cNvPr>
          <p:cNvSpPr/>
          <p:nvPr/>
        </p:nvSpPr>
        <p:spPr>
          <a:xfrm>
            <a:off x="4404754" y="3649954"/>
            <a:ext cx="1996986" cy="738344"/>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a:t>
            </a:r>
            <a:endParaRPr lang="en-US" sz="1200" dirty="0">
              <a:solidFill>
                <a:schemeClr val="bg1"/>
              </a:solidFill>
              <a:cs typeface="+mn-ea"/>
              <a:sym typeface="+mn-lt"/>
            </a:endParaRPr>
          </a:p>
        </p:txBody>
      </p:sp>
      <p:sp>
        <p:nvSpPr>
          <p:cNvPr id="18" name="TextBox 4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D34C0A5-D902-4C2B-8621-87FDDE861D32}"/>
              </a:ext>
            </a:extLst>
          </p:cNvPr>
          <p:cNvSpPr txBox="1"/>
          <p:nvPr/>
        </p:nvSpPr>
        <p:spPr>
          <a:xfrm>
            <a:off x="4404755" y="3339252"/>
            <a:ext cx="904757" cy="369332"/>
          </a:xfrm>
          <a:prstGeom prst="rect">
            <a:avLst/>
          </a:prstGeom>
          <a:noFill/>
        </p:spPr>
        <p:txBody>
          <a:bodyPr wrap="square" rtlCol="0" anchor="b">
            <a:spAutoFit/>
          </a:bodyPr>
          <a:lstStyle/>
          <a:p>
            <a:r>
              <a:rPr lang="en-US" b="1" dirty="0">
                <a:gradFill>
                  <a:gsLst>
                    <a:gs pos="0">
                      <a:schemeClr val="accent1"/>
                    </a:gs>
                    <a:gs pos="99000">
                      <a:srgbClr val="BC45AC"/>
                    </a:gs>
                  </a:gsLst>
                  <a:lin ang="2700000" scaled="1"/>
                </a:gradFill>
                <a:cs typeface="+mn-ea"/>
                <a:sym typeface="+mn-lt"/>
              </a:rPr>
              <a:t>01</a:t>
            </a:r>
            <a:endParaRPr lang="id-ID" b="1" dirty="0">
              <a:gradFill>
                <a:gsLst>
                  <a:gs pos="0">
                    <a:schemeClr val="accent1"/>
                  </a:gs>
                  <a:gs pos="99000">
                    <a:srgbClr val="BC45AC"/>
                  </a:gs>
                </a:gsLst>
                <a:lin ang="2700000" scaled="1"/>
              </a:gradFill>
              <a:cs typeface="+mn-ea"/>
              <a:sym typeface="+mn-lt"/>
            </a:endParaRPr>
          </a:p>
        </p:txBody>
      </p:sp>
      <p:sp>
        <p:nvSpPr>
          <p:cNvPr id="19" name="Rectangle 4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4FB3D2B-EEF7-4167-A2FD-19D577AEF0F9}"/>
              </a:ext>
            </a:extLst>
          </p:cNvPr>
          <p:cNvSpPr/>
          <p:nvPr/>
        </p:nvSpPr>
        <p:spPr>
          <a:xfrm>
            <a:off x="6671409" y="3649954"/>
            <a:ext cx="1996986" cy="738344"/>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a:t>
            </a:r>
            <a:endParaRPr lang="en-US" sz="1200" dirty="0">
              <a:solidFill>
                <a:schemeClr val="bg1"/>
              </a:solidFill>
              <a:cs typeface="+mn-ea"/>
              <a:sym typeface="+mn-lt"/>
            </a:endParaRPr>
          </a:p>
        </p:txBody>
      </p:sp>
      <p:sp>
        <p:nvSpPr>
          <p:cNvPr id="20" name="TextBox 4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07BE011-54A3-4658-9F38-122F093AE49E}"/>
              </a:ext>
            </a:extLst>
          </p:cNvPr>
          <p:cNvSpPr txBox="1"/>
          <p:nvPr/>
        </p:nvSpPr>
        <p:spPr>
          <a:xfrm>
            <a:off x="6671410" y="3339252"/>
            <a:ext cx="904757" cy="369332"/>
          </a:xfrm>
          <a:prstGeom prst="rect">
            <a:avLst/>
          </a:prstGeom>
          <a:noFill/>
        </p:spPr>
        <p:txBody>
          <a:bodyPr wrap="square" rtlCol="0" anchor="b">
            <a:spAutoFit/>
          </a:bodyPr>
          <a:lstStyle/>
          <a:p>
            <a:r>
              <a:rPr lang="en-US" b="1" dirty="0">
                <a:gradFill>
                  <a:gsLst>
                    <a:gs pos="0">
                      <a:schemeClr val="accent1"/>
                    </a:gs>
                    <a:gs pos="99000">
                      <a:srgbClr val="BC45AC"/>
                    </a:gs>
                  </a:gsLst>
                  <a:lin ang="2700000" scaled="1"/>
                </a:gradFill>
                <a:cs typeface="+mn-ea"/>
                <a:sym typeface="+mn-lt"/>
              </a:rPr>
              <a:t>02</a:t>
            </a:r>
            <a:endParaRPr lang="id-ID" b="1" dirty="0">
              <a:gradFill>
                <a:gsLst>
                  <a:gs pos="0">
                    <a:schemeClr val="accent1"/>
                  </a:gs>
                  <a:gs pos="99000">
                    <a:srgbClr val="BC45AC"/>
                  </a:gs>
                </a:gsLst>
                <a:lin ang="2700000" scaled="1"/>
              </a:gradFill>
              <a:cs typeface="+mn-ea"/>
              <a:sym typeface="+mn-lt"/>
            </a:endParaRPr>
          </a:p>
        </p:txBody>
      </p:sp>
      <p:sp>
        <p:nvSpPr>
          <p:cNvPr id="21" name="Rectangle 4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4E317A3-2695-4FF7-9BA2-854A4F6A8040}"/>
              </a:ext>
            </a:extLst>
          </p:cNvPr>
          <p:cNvSpPr/>
          <p:nvPr/>
        </p:nvSpPr>
        <p:spPr>
          <a:xfrm>
            <a:off x="4404754" y="2563728"/>
            <a:ext cx="4541071" cy="535461"/>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 suscipit lobortis nisl ut aliquip ex ea commodo</a:t>
            </a:r>
            <a:endParaRPr lang="en-US" sz="1200" dirty="0">
              <a:solidFill>
                <a:schemeClr val="bg1"/>
              </a:solidFill>
              <a:cs typeface="+mn-ea"/>
              <a:sym typeface="+mn-lt"/>
            </a:endParaRPr>
          </a:p>
        </p:txBody>
      </p:sp>
      <p:sp>
        <p:nvSpPr>
          <p:cNvPr id="22" name="Rectangle 4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A95D6E4-C1F9-4186-A298-660E60989467}"/>
              </a:ext>
            </a:extLst>
          </p:cNvPr>
          <p:cNvSpPr/>
          <p:nvPr/>
        </p:nvSpPr>
        <p:spPr>
          <a:xfrm>
            <a:off x="4404754" y="1585457"/>
            <a:ext cx="4761880" cy="743280"/>
          </a:xfrm>
          <a:prstGeom prst="rect">
            <a:avLst/>
          </a:prstGeom>
        </p:spPr>
        <p:txBody>
          <a:bodyPr wrap="square">
            <a:spAutoFit/>
          </a:bodyPr>
          <a:lstStyle/>
          <a:p>
            <a:pPr>
              <a:lnSpc>
                <a:spcPct val="120000"/>
              </a:lnSpc>
            </a:pPr>
            <a:r>
              <a:rPr lang="en-US" altLang="zh-CN" b="1" dirty="0">
                <a:solidFill>
                  <a:schemeClr val="bg1"/>
                </a:solidFill>
                <a:cs typeface="+mn-ea"/>
                <a:sym typeface="+mn-lt"/>
              </a:rPr>
              <a:t>Click here to add content, content to match the title. </a:t>
            </a:r>
          </a:p>
        </p:txBody>
      </p:sp>
      <p:pic>
        <p:nvPicPr>
          <p:cNvPr id="4" name="图片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7DA8C41-7943-4F2E-A1D8-6114408D59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19102" y="0"/>
            <a:ext cx="1150817" cy="6858000"/>
          </a:xfrm>
          <a:prstGeom prst="rect">
            <a:avLst/>
          </a:prstGeom>
        </p:spPr>
      </p:pic>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BB8C01BB-2CCB-401F-9492-8439D955A514}"/>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2" decel="10000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1+#ppt_w/2"/>
                                          </p:val>
                                        </p:tav>
                                        <p:tav tm="100000">
                                          <p:val>
                                            <p:strVal val="#ppt_x"/>
                                          </p:val>
                                        </p:tav>
                                      </p:tavLst>
                                    </p:anim>
                                    <p:anim calcmode="lin" valueType="num">
                                      <p:cBhvr additive="base">
                                        <p:cTn id="17" dur="75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750" fill="hold"/>
                                        <p:tgtEl>
                                          <p:spTgt spid="18"/>
                                        </p:tgtEl>
                                        <p:attrNameLst>
                                          <p:attrName>ppt_x</p:attrName>
                                        </p:attrNameLst>
                                      </p:cBhvr>
                                      <p:tavLst>
                                        <p:tav tm="0">
                                          <p:val>
                                            <p:strVal val="1+#ppt_w/2"/>
                                          </p:val>
                                        </p:tav>
                                        <p:tav tm="100000">
                                          <p:val>
                                            <p:strVal val="#ppt_x"/>
                                          </p:val>
                                        </p:tav>
                                      </p:tavLst>
                                    </p:anim>
                                    <p:anim calcmode="lin" valueType="num">
                                      <p:cBhvr additive="base">
                                        <p:cTn id="21" dur="75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750" fill="hold"/>
                                        <p:tgtEl>
                                          <p:spTgt spid="19"/>
                                        </p:tgtEl>
                                        <p:attrNameLst>
                                          <p:attrName>ppt_x</p:attrName>
                                        </p:attrNameLst>
                                      </p:cBhvr>
                                      <p:tavLst>
                                        <p:tav tm="0">
                                          <p:val>
                                            <p:strVal val="1+#ppt_w/2"/>
                                          </p:val>
                                        </p:tav>
                                        <p:tav tm="100000">
                                          <p:val>
                                            <p:strVal val="#ppt_x"/>
                                          </p:val>
                                        </p:tav>
                                      </p:tavLst>
                                    </p:anim>
                                    <p:anim calcmode="lin" valueType="num">
                                      <p:cBhvr additive="base">
                                        <p:cTn id="30" dur="750" fill="hold"/>
                                        <p:tgtEl>
                                          <p:spTgt spid="19"/>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2" de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1+#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750" fill="hold"/>
                                        <p:tgtEl>
                                          <p:spTgt spid="13"/>
                                        </p:tgtEl>
                                        <p:attrNameLst>
                                          <p:attrName>ppt_x</p:attrName>
                                        </p:attrNameLst>
                                      </p:cBhvr>
                                      <p:tavLst>
                                        <p:tav tm="0">
                                          <p:val>
                                            <p:strVal val="1+#ppt_w/2"/>
                                          </p:val>
                                        </p:tav>
                                        <p:tav tm="100000">
                                          <p:val>
                                            <p:strVal val="#ppt_x"/>
                                          </p:val>
                                        </p:tav>
                                      </p:tavLst>
                                    </p:anim>
                                    <p:anim calcmode="lin" valueType="num">
                                      <p:cBhvr additive="base">
                                        <p:cTn id="39" dur="75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decel="1000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750" fill="hold"/>
                                        <p:tgtEl>
                                          <p:spTgt spid="15"/>
                                        </p:tgtEl>
                                        <p:attrNameLst>
                                          <p:attrName>ppt_x</p:attrName>
                                        </p:attrNameLst>
                                      </p:cBhvr>
                                      <p:tavLst>
                                        <p:tav tm="0">
                                          <p:val>
                                            <p:strVal val="1+#ppt_w/2"/>
                                          </p:val>
                                        </p:tav>
                                        <p:tav tm="100000">
                                          <p:val>
                                            <p:strVal val="#ppt_x"/>
                                          </p:val>
                                        </p:tav>
                                      </p:tavLst>
                                    </p:anim>
                                    <p:anim calcmode="lin" valueType="num">
                                      <p:cBhvr additive="base">
                                        <p:cTn id="48"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8365528" y="767857"/>
            <a:ext cx="2581872" cy="2215991"/>
          </a:xfrm>
          <a:prstGeom prst="rect">
            <a:avLst/>
          </a:prstGeom>
          <a:noFill/>
        </p:spPr>
        <p:txBody>
          <a:bodyPr vert="horz" wrap="square" rtlCol="0">
            <a:spAutoFit/>
          </a:bodyPr>
          <a:lstStyle/>
          <a:p>
            <a:r>
              <a:rPr lang="en-US" altLang="zh-CN" sz="13800" spc="600" dirty="0">
                <a:gradFill>
                  <a:gsLst>
                    <a:gs pos="0">
                      <a:srgbClr val="BD1DA6">
                        <a:alpha val="74902"/>
                      </a:srgbClr>
                    </a:gs>
                    <a:gs pos="98230">
                      <a:srgbClr val="252AFF">
                        <a:alpha val="69804"/>
                      </a:srgbClr>
                    </a:gs>
                  </a:gsLst>
                  <a:lin ang="0" scaled="1"/>
                </a:gradFill>
                <a:cs typeface="+mn-ea"/>
                <a:sym typeface="+mn-lt"/>
              </a:rPr>
              <a:t>04</a:t>
            </a:r>
            <a:endParaRPr lang="zh-CN" altLang="en-US" sz="13800" spc="600" dirty="0">
              <a:gradFill>
                <a:gsLst>
                  <a:gs pos="0">
                    <a:srgbClr val="BD1DA6">
                      <a:alpha val="74902"/>
                    </a:srgbClr>
                  </a:gs>
                  <a:gs pos="98230">
                    <a:srgbClr val="252AFF">
                      <a:alpha val="69804"/>
                    </a:srgbClr>
                  </a:gs>
                </a:gsLst>
                <a:lin ang="0" scaled="1"/>
              </a:gradFill>
              <a:cs typeface="+mn-ea"/>
              <a:sym typeface="+mn-lt"/>
            </a:endParaRPr>
          </a:p>
        </p:txBody>
      </p:sp>
      <p:sp>
        <p:nvSpPr>
          <p:cNvPr id="6" name="矩形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4300786" y="2714196"/>
            <a:ext cx="6646614" cy="2820100"/>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3918857" y="2714196"/>
            <a:ext cx="381929" cy="2820100"/>
          </a:xfrm>
          <a:prstGeom prst="rect">
            <a:avLst/>
          </a:prstGeom>
          <a:gradFill>
            <a:gsLst>
              <a:gs pos="0">
                <a:srgbClr val="BD1DA6">
                  <a:alpha val="74902"/>
                </a:srgbClr>
              </a:gs>
              <a:gs pos="98230">
                <a:srgbClr val="252AFF">
                  <a:alpha val="69804"/>
                </a:srgbClr>
              </a:gs>
            </a:gsLst>
            <a:lin ang="3600000" scaled="0"/>
          </a:gradFill>
          <a:ln>
            <a:noFill/>
          </a:ln>
          <a:effectLst>
            <a:outerShdw blurRad="368300" dist="2159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BD1DA6">
                      <a:alpha val="74902"/>
                    </a:srgbClr>
                  </a:gs>
                  <a:gs pos="98230">
                    <a:srgbClr val="252AFF">
                      <a:alpha val="69804"/>
                    </a:srgbClr>
                  </a:gs>
                </a:gsLst>
                <a:lin ang="0" scaled="1"/>
              </a:gradFill>
              <a:cs typeface="+mn-ea"/>
              <a:sym typeface="+mn-lt"/>
            </a:endParaRPr>
          </a:p>
        </p:txBody>
      </p:sp>
      <p:sp>
        <p:nvSpPr>
          <p:cNvPr id="9" name="TextBox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900FD52-3E20-4039-9845-2746B0AB5AC8}"/>
              </a:ext>
            </a:extLst>
          </p:cNvPr>
          <p:cNvSpPr txBox="1"/>
          <p:nvPr/>
        </p:nvSpPr>
        <p:spPr>
          <a:xfrm>
            <a:off x="4490210" y="3062417"/>
            <a:ext cx="3556510" cy="769441"/>
          </a:xfrm>
          <a:prstGeom prst="rect">
            <a:avLst/>
          </a:prstGeom>
          <a:noFill/>
        </p:spPr>
        <p:txBody>
          <a:bodyPr vert="horz" wrap="square" rtlCol="0">
            <a:spAutoFit/>
          </a:bodyPr>
          <a:lstStyle>
            <a:defPPr>
              <a:defRPr lang="zh-CN"/>
            </a:defPPr>
            <a:lvl1pPr>
              <a:defRPr sz="13800" spc="600">
                <a:gradFill>
                  <a:gsLst>
                    <a:gs pos="0">
                      <a:srgbClr val="BD1DA6">
                        <a:alpha val="74902"/>
                      </a:srgbClr>
                    </a:gs>
                    <a:gs pos="98230">
                      <a:srgbClr val="252AFF">
                        <a:alpha val="69804"/>
                      </a:srgbClr>
                    </a:gs>
                  </a:gsLst>
                  <a:lin ang="0" scaled="1"/>
                </a:gradFill>
                <a:latin typeface="造字工房朗宋（非商用）常规体" pitchFamily="2" charset="-122"/>
                <a:ea typeface="造字工房朗宋（非商用）常规体" pitchFamily="2" charset="-122"/>
              </a:defRPr>
            </a:lvl1pPr>
          </a:lstStyle>
          <a:p>
            <a:r>
              <a:rPr lang="en-US" altLang="zh-CN" sz="4400" spc="0" dirty="0">
                <a:latin typeface="+mn-lt"/>
                <a:ea typeface="+mn-ea"/>
                <a:cs typeface="+mn-ea"/>
                <a:sym typeface="+mn-lt"/>
              </a:rPr>
              <a:t>Add title text </a:t>
            </a:r>
            <a:endParaRPr lang="id-ID" sz="6600" spc="0" dirty="0">
              <a:latin typeface="+mn-lt"/>
              <a:ea typeface="+mn-ea"/>
              <a:cs typeface="+mn-ea"/>
              <a:sym typeface="+mn-lt"/>
            </a:endParaRPr>
          </a:p>
        </p:txBody>
      </p:sp>
      <p:sp>
        <p:nvSpPr>
          <p:cNvPr id="10" name="Rectangle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F69243F-6083-4355-B172-DDCBAB352798}"/>
              </a:ext>
            </a:extLst>
          </p:cNvPr>
          <p:cNvSpPr/>
          <p:nvPr/>
        </p:nvSpPr>
        <p:spPr>
          <a:xfrm>
            <a:off x="4490210" y="4016539"/>
            <a:ext cx="4914667" cy="327077"/>
          </a:xfrm>
          <a:prstGeom prst="rect">
            <a:avLst/>
          </a:prstGeom>
        </p:spPr>
        <p:txBody>
          <a:bodyPr wrap="square">
            <a:spAutoFit/>
          </a:bodyPr>
          <a:lstStyle/>
          <a:p>
            <a:pPr>
              <a:lnSpc>
                <a:spcPct val="120000"/>
              </a:lnSpc>
            </a:pPr>
            <a:r>
              <a:rPr lang="en-US" altLang="zh-CN" sz="1400" dirty="0">
                <a:cs typeface="+mn-ea"/>
                <a:sym typeface="+mn-lt"/>
              </a:rPr>
              <a:t>Click here to add content, content to match the title. </a:t>
            </a:r>
            <a:endParaRPr lang="zh-CN" altLang="en-US" sz="1400" dirty="0">
              <a:cs typeface="+mn-ea"/>
              <a:sym typeface="+mn-lt"/>
            </a:endParaRPr>
          </a:p>
        </p:txBody>
      </p:sp>
      <p:sp>
        <p:nvSpPr>
          <p:cNvPr id="11" name="Freeform 9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D6246C6-61D8-4A2C-9498-467571A82867}"/>
              </a:ext>
            </a:extLst>
          </p:cNvPr>
          <p:cNvSpPr>
            <a:spLocks noEditPoints="1"/>
          </p:cNvSpPr>
          <p:nvPr/>
        </p:nvSpPr>
        <p:spPr bwMode="auto">
          <a:xfrm>
            <a:off x="7864468" y="3278671"/>
            <a:ext cx="364503" cy="336932"/>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E8BD6148-6DFE-4BEB-A52B-0403861632B9}"/>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8000">
                                          <p:cBhvr additive="base">
                                            <p:cTn id="7" dur="1200" fill="hold"/>
                                            <p:tgtEl>
                                              <p:spTgt spid="5"/>
                                            </p:tgtEl>
                                            <p:attrNameLst>
                                              <p:attrName>ppt_x</p:attrName>
                                            </p:attrNameLst>
                                          </p:cBhvr>
                                          <p:tavLst>
                                            <p:tav tm="0">
                                              <p:val>
                                                <p:strVal val="0-#ppt_w/2"/>
                                              </p:val>
                                            </p:tav>
                                            <p:tav tm="100000">
                                              <p:val>
                                                <p:strVal val="#ppt_x"/>
                                              </p:val>
                                            </p:tav>
                                          </p:tavLst>
                                        </p:anim>
                                        <p:anim calcmode="lin" valueType="num" p14:bounceEnd="88000">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8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80000">
                                          <p:cBhvr additive="base">
                                            <p:cTn id="13" dur="1000" fill="hold"/>
                                            <p:tgtEl>
                                              <p:spTgt spid="6"/>
                                            </p:tgtEl>
                                            <p:attrNameLst>
                                              <p:attrName>ppt_x</p:attrName>
                                            </p:attrNameLst>
                                          </p:cBhvr>
                                          <p:tavLst>
                                            <p:tav tm="0">
                                              <p:val>
                                                <p:strVal val="0-#ppt_w/2"/>
                                              </p:val>
                                            </p:tav>
                                            <p:tav tm="100000">
                                              <p:val>
                                                <p:strVal val="#ppt_x"/>
                                              </p:val>
                                            </p:tav>
                                          </p:tavLst>
                                        </p:anim>
                                        <p:anim calcmode="lin" valueType="num" p14:bounceEnd="80000">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14:presetBounceEnd="8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80000">
                                          <p:cBhvr additive="base">
                                            <p:cTn id="17" dur="10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 fill="hold"/>
                                            <p:tgtEl>
                                              <p:spTgt spid="5"/>
                                            </p:tgtEl>
                                            <p:attrNameLst>
                                              <p:attrName>ppt_x</p:attrName>
                                            </p:attrNameLst>
                                          </p:cBhvr>
                                          <p:tavLst>
                                            <p:tav tm="0">
                                              <p:val>
                                                <p:strVal val="0-#ppt_w/2"/>
                                              </p:val>
                                            </p:tav>
                                            <p:tav tm="100000">
                                              <p:val>
                                                <p:strVal val="#ppt_x"/>
                                              </p:val>
                                            </p:tav>
                                          </p:tavLst>
                                        </p:anim>
                                        <p:anim calcmode="lin" valueType="num">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1362075" y="864269"/>
            <a:ext cx="6096000" cy="3429000"/>
          </a:xfrm>
          <a:prstGeom prst="rect">
            <a:avLst/>
          </a:prstGeom>
          <a:gradFill>
            <a:gsLst>
              <a:gs pos="0">
                <a:srgbClr val="B445B3"/>
              </a:gs>
              <a:gs pos="100000">
                <a:srgbClr val="202DC6"/>
              </a:gs>
            </a:gsLst>
            <a:lin ang="17400000" scaled="0"/>
          </a:gradFill>
          <a:ln>
            <a:noFill/>
          </a:ln>
          <a:effectLst>
            <a:outerShdw blurRad="368300" dist="2413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CB00FA7-9EF7-465F-AD82-1F3AF95AAB3D}"/>
              </a:ext>
            </a:extLst>
          </p:cNvPr>
          <p:cNvSpPr txBox="1"/>
          <p:nvPr/>
        </p:nvSpPr>
        <p:spPr>
          <a:xfrm>
            <a:off x="1821040" y="1721626"/>
            <a:ext cx="2986480" cy="707886"/>
          </a:xfrm>
          <a:prstGeom prst="rect">
            <a:avLst/>
          </a:prstGeom>
          <a:noFill/>
        </p:spPr>
        <p:txBody>
          <a:bodyPr wrap="square" rtlCol="0">
            <a:spAutoFit/>
          </a:bodyPr>
          <a:lstStyle/>
          <a:p>
            <a:r>
              <a:rPr lang="en-US" altLang="zh-CN" sz="4000" dirty="0">
                <a:solidFill>
                  <a:schemeClr val="bg1"/>
                </a:solidFill>
                <a:cs typeface="+mn-ea"/>
                <a:sym typeface="+mn-lt"/>
              </a:rPr>
              <a:t>Add title text </a:t>
            </a:r>
            <a:endParaRPr lang="zh-CN" altLang="en-US" sz="4000" dirty="0">
              <a:solidFill>
                <a:schemeClr val="bg1"/>
              </a:solidFill>
              <a:cs typeface="+mn-ea"/>
              <a:sym typeface="+mn-lt"/>
            </a:endParaRPr>
          </a:p>
        </p:txBody>
      </p:sp>
      <p:sp>
        <p:nvSpPr>
          <p:cNvPr id="8" name="TextBox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BF4353D-01B6-4F6B-894E-1ADD2AF8153F}"/>
              </a:ext>
            </a:extLst>
          </p:cNvPr>
          <p:cNvSpPr txBox="1"/>
          <p:nvPr/>
        </p:nvSpPr>
        <p:spPr>
          <a:xfrm>
            <a:off x="1821041" y="2640039"/>
            <a:ext cx="2621857" cy="276963"/>
          </a:xfrm>
          <a:prstGeom prst="rect">
            <a:avLst/>
          </a:prstGeom>
          <a:noFill/>
        </p:spPr>
        <p:txBody>
          <a:bodyPr wrap="square" rtlCol="0">
            <a:spAutoFit/>
          </a:bodyPr>
          <a:lstStyle/>
          <a:p>
            <a:r>
              <a:rPr lang="id-ID" sz="1200" dirty="0">
                <a:solidFill>
                  <a:schemeClr val="bg1"/>
                </a:solidFill>
                <a:cs typeface="+mn-ea"/>
                <a:sym typeface="+mn-lt"/>
              </a:rPr>
              <a:t>Subtitle Text Goes Here</a:t>
            </a:r>
          </a:p>
        </p:txBody>
      </p:sp>
      <p:cxnSp>
        <p:nvCxnSpPr>
          <p:cNvPr id="9" name="Straight Connector 1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FDE8B85-F467-4D00-9A7E-4B536635C56A}"/>
              </a:ext>
            </a:extLst>
          </p:cNvPr>
          <p:cNvCxnSpPr>
            <a:cxnSpLocks/>
          </p:cNvCxnSpPr>
          <p:nvPr/>
        </p:nvCxnSpPr>
        <p:spPr>
          <a:xfrm>
            <a:off x="1985766" y="1361111"/>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4003971-7722-4848-9006-978FF9C5C8BE}"/>
              </a:ext>
            </a:extLst>
          </p:cNvPr>
          <p:cNvSpPr/>
          <p:nvPr/>
        </p:nvSpPr>
        <p:spPr>
          <a:xfrm>
            <a:off x="1821040" y="3043595"/>
            <a:ext cx="3365402" cy="515206"/>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 suscipit lobortis nisl</a:t>
            </a:r>
            <a:endParaRPr lang="en-US" sz="1200" dirty="0">
              <a:solidFill>
                <a:schemeClr val="bg1"/>
              </a:solidFill>
              <a:cs typeface="+mn-ea"/>
              <a:sym typeface="+mn-lt"/>
            </a:endParaRPr>
          </a:p>
        </p:txBody>
      </p:sp>
      <p:sp>
        <p:nvSpPr>
          <p:cNvPr id="11" name="TextBox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5D99FA2-F8EA-4536-8238-8AFDCDC23DB8}"/>
              </a:ext>
            </a:extLst>
          </p:cNvPr>
          <p:cNvSpPr txBox="1"/>
          <p:nvPr/>
        </p:nvSpPr>
        <p:spPr>
          <a:xfrm>
            <a:off x="1821040" y="4943002"/>
            <a:ext cx="1996985" cy="307737"/>
          </a:xfrm>
          <a:prstGeom prst="rect">
            <a:avLst/>
          </a:prstGeom>
          <a:noFill/>
        </p:spPr>
        <p:txBody>
          <a:bodyPr wrap="square" rtlCol="0">
            <a:spAutoFit/>
          </a:bodyPr>
          <a:lstStyle/>
          <a:p>
            <a:r>
              <a:rPr lang="en-US" altLang="zh-CN" sz="1400" b="1" dirty="0">
                <a:cs typeface="+mn-ea"/>
                <a:sym typeface="+mn-lt"/>
              </a:rPr>
              <a:t>Add title text </a:t>
            </a:r>
            <a:r>
              <a:rPr lang="en-US" sz="1400" b="1" dirty="0">
                <a:cs typeface="+mn-ea"/>
                <a:sym typeface="+mn-lt"/>
              </a:rPr>
              <a:t>1</a:t>
            </a:r>
            <a:endParaRPr lang="id-ID" sz="1400" b="1" dirty="0">
              <a:cs typeface="+mn-ea"/>
              <a:sym typeface="+mn-lt"/>
            </a:endParaRPr>
          </a:p>
        </p:txBody>
      </p:sp>
      <p:grpSp>
        <p:nvGrpSpPr>
          <p:cNvPr id="12" name="Group 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A585D69-36E7-4940-AE0F-88F647FE1321}"/>
              </a:ext>
            </a:extLst>
          </p:cNvPr>
          <p:cNvGrpSpPr/>
          <p:nvPr/>
        </p:nvGrpSpPr>
        <p:grpSpPr>
          <a:xfrm>
            <a:off x="1931864" y="3769328"/>
            <a:ext cx="935044" cy="935042"/>
            <a:chOff x="7643848" y="3544022"/>
            <a:chExt cx="935166" cy="935164"/>
          </a:xfrm>
        </p:grpSpPr>
        <p:sp>
          <p:nvSpPr>
            <p:cNvPr id="13" name="Oval 15">
              <a:extLst>
                <a:ext uri="{FF2B5EF4-FFF2-40B4-BE49-F238E27FC236}">
                  <a16:creationId xmlns:a16="http://schemas.microsoft.com/office/drawing/2014/main" id="{5B97DC3A-FD8A-413F-AB95-31DCA47A8138}"/>
                </a:ext>
              </a:extLst>
            </p:cNvPr>
            <p:cNvSpPr/>
            <p:nvPr/>
          </p:nvSpPr>
          <p:spPr>
            <a:xfrm>
              <a:off x="7643848"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Freeform 31">
              <a:extLst>
                <a:ext uri="{FF2B5EF4-FFF2-40B4-BE49-F238E27FC236}">
                  <a16:creationId xmlns:a16="http://schemas.microsoft.com/office/drawing/2014/main" id="{CEF22E08-3CB7-408C-9CF7-A71927E82C2C}"/>
                </a:ext>
              </a:extLst>
            </p:cNvPr>
            <p:cNvSpPr>
              <a:spLocks noEditPoints="1"/>
            </p:cNvSpPr>
            <p:nvPr/>
          </p:nvSpPr>
          <p:spPr bwMode="auto">
            <a:xfrm flipH="1">
              <a:off x="7909198" y="3820862"/>
              <a:ext cx="379110" cy="381482"/>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15" name="Rectangle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36A638D-76E0-43B9-89B0-04AE65874B83}"/>
              </a:ext>
            </a:extLst>
          </p:cNvPr>
          <p:cNvSpPr/>
          <p:nvPr/>
        </p:nvSpPr>
        <p:spPr>
          <a:xfrm>
            <a:off x="1821040" y="5250738"/>
            <a:ext cx="1996985" cy="736805"/>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 exerci tation ullamcorper</a:t>
            </a:r>
            <a:endParaRPr lang="en-US" sz="1200" dirty="0">
              <a:solidFill>
                <a:schemeClr val="bg1">
                  <a:lumMod val="65000"/>
                </a:schemeClr>
              </a:solidFill>
              <a:cs typeface="+mn-ea"/>
              <a:sym typeface="+mn-lt"/>
            </a:endParaRPr>
          </a:p>
        </p:txBody>
      </p:sp>
      <p:sp>
        <p:nvSpPr>
          <p:cNvPr id="16" name="TextBox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C05267C-D5A5-48A9-81C0-06F8D5CB519E}"/>
              </a:ext>
            </a:extLst>
          </p:cNvPr>
          <p:cNvSpPr txBox="1"/>
          <p:nvPr/>
        </p:nvSpPr>
        <p:spPr>
          <a:xfrm>
            <a:off x="3953802" y="4943002"/>
            <a:ext cx="1996985" cy="307737"/>
          </a:xfrm>
          <a:prstGeom prst="rect">
            <a:avLst/>
          </a:prstGeom>
          <a:noFill/>
        </p:spPr>
        <p:txBody>
          <a:bodyPr wrap="square" rtlCol="0">
            <a:spAutoFit/>
          </a:bodyPr>
          <a:lstStyle/>
          <a:p>
            <a:r>
              <a:rPr lang="en-US" altLang="zh-CN" sz="1400" b="1" dirty="0">
                <a:solidFill>
                  <a:schemeClr val="bg1"/>
                </a:solidFill>
                <a:cs typeface="+mn-ea"/>
                <a:sym typeface="+mn-lt"/>
              </a:rPr>
              <a:t>Add title text </a:t>
            </a:r>
            <a:r>
              <a:rPr lang="en-US" sz="1400" b="1" dirty="0">
                <a:solidFill>
                  <a:schemeClr val="bg1"/>
                </a:solidFill>
                <a:cs typeface="+mn-ea"/>
                <a:sym typeface="+mn-lt"/>
              </a:rPr>
              <a:t>2</a:t>
            </a:r>
            <a:endParaRPr lang="id-ID" sz="1400" b="1" dirty="0">
              <a:solidFill>
                <a:schemeClr val="bg1"/>
              </a:solidFill>
              <a:cs typeface="+mn-ea"/>
              <a:sym typeface="+mn-lt"/>
            </a:endParaRPr>
          </a:p>
        </p:txBody>
      </p:sp>
      <p:sp>
        <p:nvSpPr>
          <p:cNvPr id="17" name="Rectangle 2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AE74C61-8FB0-4EE4-B257-634A50460912}"/>
              </a:ext>
            </a:extLst>
          </p:cNvPr>
          <p:cNvSpPr/>
          <p:nvPr/>
        </p:nvSpPr>
        <p:spPr>
          <a:xfrm>
            <a:off x="3953802" y="5250738"/>
            <a:ext cx="1996985" cy="736805"/>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 exerci tation ullamcorper</a:t>
            </a:r>
            <a:endParaRPr lang="en-US" sz="1200" dirty="0">
              <a:solidFill>
                <a:schemeClr val="bg1">
                  <a:lumMod val="65000"/>
                </a:schemeClr>
              </a:solidFill>
              <a:cs typeface="+mn-ea"/>
              <a:sym typeface="+mn-lt"/>
            </a:endParaRPr>
          </a:p>
        </p:txBody>
      </p:sp>
      <p:grpSp>
        <p:nvGrpSpPr>
          <p:cNvPr id="18" name="Group 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4F1906C-95D4-4914-BF2F-51F38BACB07F}"/>
              </a:ext>
            </a:extLst>
          </p:cNvPr>
          <p:cNvGrpSpPr/>
          <p:nvPr/>
        </p:nvGrpSpPr>
        <p:grpSpPr>
          <a:xfrm>
            <a:off x="4064625" y="3769328"/>
            <a:ext cx="935044" cy="935042"/>
            <a:chOff x="9776887" y="3544022"/>
            <a:chExt cx="935166" cy="935164"/>
          </a:xfrm>
        </p:grpSpPr>
        <p:sp>
          <p:nvSpPr>
            <p:cNvPr id="19" name="Oval 19">
              <a:extLst>
                <a:ext uri="{FF2B5EF4-FFF2-40B4-BE49-F238E27FC236}">
                  <a16:creationId xmlns:a16="http://schemas.microsoft.com/office/drawing/2014/main" id="{BB0149FE-12AC-4E71-A268-D7F95E9F14BC}"/>
                </a:ext>
              </a:extLst>
            </p:cNvPr>
            <p:cNvSpPr/>
            <p:nvPr/>
          </p:nvSpPr>
          <p:spPr>
            <a:xfrm>
              <a:off x="9776887"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Freeform 18">
              <a:extLst>
                <a:ext uri="{FF2B5EF4-FFF2-40B4-BE49-F238E27FC236}">
                  <a16:creationId xmlns:a16="http://schemas.microsoft.com/office/drawing/2014/main" id="{5459773C-1D7D-4A06-B594-3D58F851DACA}"/>
                </a:ext>
              </a:extLst>
            </p:cNvPr>
            <p:cNvSpPr>
              <a:spLocks noEditPoints="1"/>
            </p:cNvSpPr>
            <p:nvPr/>
          </p:nvSpPr>
          <p:spPr bwMode="auto">
            <a:xfrm>
              <a:off x="10011435" y="3836353"/>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pic>
        <p:nvPicPr>
          <p:cNvPr id="21" name="Picture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3F35122-A287-45F5-B725-35D52DD7BDB3}"/>
              </a:ext>
            </a:extLst>
          </p:cNvPr>
          <p:cNvPicPr>
            <a:picLocks noChangeAspect="1"/>
          </p:cNvPicPr>
          <p:nvPr/>
        </p:nvPicPr>
        <p:blipFill>
          <a:blip r:embed="rId3"/>
          <a:stretch>
            <a:fillRect/>
          </a:stretch>
        </p:blipFill>
        <p:spPr>
          <a:xfrm>
            <a:off x="6853633" y="-41168"/>
            <a:ext cx="3594839" cy="6258786"/>
          </a:xfrm>
          <a:prstGeom prst="rect">
            <a:avLst/>
          </a:prstGeom>
        </p:spPr>
      </p:pic>
      <p:pic>
        <p:nvPicPr>
          <p:cNvPr id="22" name="图片占位符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39D19E2-9DB8-49B0-B9CB-1AACB5D20CA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93374" y="1043466"/>
            <a:ext cx="2359393" cy="4090008"/>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p:spPr>
      </p:pic>
      <p:sp>
        <p:nvSpPr>
          <p:cNvPr id="3"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AD1A7E97-D511-4CAE-B8DF-11B672F6D5B2}"/>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ppt_x"/>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childTnLst>
                          </p:cTn>
                        </p:par>
                        <p:par>
                          <p:cTn id="25" fill="hold">
                            <p:stCondLst>
                              <p:cond delay="1250"/>
                            </p:stCondLst>
                            <p:childTnLst>
                              <p:par>
                                <p:cTn id="26" presetID="2" presetClass="entr" presetSubtype="4"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ppt_x"/>
                                          </p:val>
                                        </p:tav>
                                        <p:tav tm="100000">
                                          <p:val>
                                            <p:strVal val="#ppt_x"/>
                                          </p:val>
                                        </p:tav>
                                      </p:tavLst>
                                    </p:anim>
                                    <p:anim calcmode="lin" valueType="num">
                                      <p:cBhvr additive="base">
                                        <p:cTn id="37" dur="7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decel="10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750" fill="hold"/>
                                        <p:tgtEl>
                                          <p:spTgt spid="16"/>
                                        </p:tgtEl>
                                        <p:attrNameLst>
                                          <p:attrName>ppt_x</p:attrName>
                                        </p:attrNameLst>
                                      </p:cBhvr>
                                      <p:tavLst>
                                        <p:tav tm="0">
                                          <p:val>
                                            <p:strVal val="#ppt_x"/>
                                          </p:val>
                                        </p:tav>
                                        <p:tav tm="100000">
                                          <p:val>
                                            <p:strVal val="#ppt_x"/>
                                          </p:val>
                                        </p:tav>
                                      </p:tavLst>
                                    </p:anim>
                                    <p:anim calcmode="lin" valueType="num">
                                      <p:cBhvr additive="base">
                                        <p:cTn id="42" dur="7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750" fill="hold"/>
                                        <p:tgtEl>
                                          <p:spTgt spid="17"/>
                                        </p:tgtEl>
                                        <p:attrNameLst>
                                          <p:attrName>ppt_x</p:attrName>
                                        </p:attrNameLst>
                                      </p:cBhvr>
                                      <p:tavLst>
                                        <p:tav tm="0">
                                          <p:val>
                                            <p:strVal val="#ppt_x"/>
                                          </p:val>
                                        </p:tav>
                                        <p:tav tm="100000">
                                          <p:val>
                                            <p:strVal val="#ppt_x"/>
                                          </p:val>
                                        </p:tav>
                                      </p:tavLst>
                                    </p:anim>
                                    <p:anim calcmode="lin" valueType="num">
                                      <p:cBhvr additive="base">
                                        <p:cTn id="46" dur="75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decel="10000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750" fill="hold"/>
                                        <p:tgtEl>
                                          <p:spTgt spid="18"/>
                                        </p:tgtEl>
                                        <p:attrNameLst>
                                          <p:attrName>ppt_x</p:attrName>
                                        </p:attrNameLst>
                                      </p:cBhvr>
                                      <p:tavLst>
                                        <p:tav tm="0">
                                          <p:val>
                                            <p:strVal val="#ppt_x"/>
                                          </p:val>
                                        </p:tav>
                                        <p:tav tm="100000">
                                          <p:val>
                                            <p:strVal val="#ppt_x"/>
                                          </p:val>
                                        </p:tav>
                                      </p:tavLst>
                                    </p:anim>
                                    <p:anim calcmode="lin" valueType="num">
                                      <p:cBhvr additive="base">
                                        <p:cTn id="50" dur="75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decel="10000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750" fill="hold"/>
                                        <p:tgtEl>
                                          <p:spTgt spid="21"/>
                                        </p:tgtEl>
                                        <p:attrNameLst>
                                          <p:attrName>ppt_x</p:attrName>
                                        </p:attrNameLst>
                                      </p:cBhvr>
                                      <p:tavLst>
                                        <p:tav tm="0">
                                          <p:val>
                                            <p:strVal val="#ppt_x"/>
                                          </p:val>
                                        </p:tav>
                                        <p:tav tm="100000">
                                          <p:val>
                                            <p:strVal val="#ppt_x"/>
                                          </p:val>
                                        </p:tav>
                                      </p:tavLst>
                                    </p:anim>
                                    <p:anim calcmode="lin" valueType="num">
                                      <p:cBhvr additive="base">
                                        <p:cTn id="54"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10" grpId="0"/>
      <p:bldP spid="11"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26532" y="-226533"/>
            <a:ext cx="5110421" cy="5563483"/>
          </a:xfrm>
          <a:prstGeom prst="rect">
            <a:avLst/>
          </a:prstGeom>
        </p:spPr>
      </p:pic>
      <p:sp>
        <p:nvSpPr>
          <p:cNvPr id="4" name="矩形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3067665" y="0"/>
            <a:ext cx="6164826" cy="686800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cs typeface="+mn-ea"/>
              <a:sym typeface="+mn-lt"/>
            </a:endParaRPr>
          </a:p>
        </p:txBody>
      </p:sp>
      <p:sp>
        <p:nvSpPr>
          <p:cNvPr id="11" name="文本框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6096000" y="1145828"/>
            <a:ext cx="4630828" cy="923330"/>
          </a:xfrm>
          <a:prstGeom prst="rect">
            <a:avLst/>
          </a:prstGeom>
          <a:noFill/>
        </p:spPr>
        <p:txBody>
          <a:bodyPr wrap="square" rtlCol="0">
            <a:spAutoFit/>
          </a:bodyPr>
          <a:lstStyle/>
          <a:p>
            <a:pPr algn="ctr"/>
            <a:r>
              <a:rPr lang="en-US" altLang="zh-CN" sz="5400" dirty="0">
                <a:gradFill>
                  <a:gsLst>
                    <a:gs pos="0">
                      <a:srgbClr val="BD1DA6">
                        <a:alpha val="74902"/>
                      </a:srgbClr>
                    </a:gs>
                    <a:gs pos="98230">
                      <a:srgbClr val="252AFF">
                        <a:alpha val="69804"/>
                      </a:srgbClr>
                    </a:gs>
                  </a:gsLst>
                  <a:lin ang="0" scaled="1"/>
                </a:gradFill>
                <a:latin typeface="Arial Rounded MT Bold" panose="020F0704030504030204" pitchFamily="34" charset="0"/>
                <a:cs typeface="+mn-ea"/>
                <a:sym typeface="+mn-lt"/>
              </a:rPr>
              <a:t>CONTENTS</a:t>
            </a:r>
            <a:endParaRPr lang="zh-CN" altLang="en-US" sz="5400" dirty="0">
              <a:gradFill>
                <a:gsLst>
                  <a:gs pos="0">
                    <a:srgbClr val="BD1DA6">
                      <a:alpha val="74902"/>
                    </a:srgbClr>
                  </a:gs>
                  <a:gs pos="98230">
                    <a:srgbClr val="252AFF">
                      <a:alpha val="69804"/>
                    </a:srgbClr>
                  </a:gs>
                </a:gsLst>
                <a:lin ang="0" scaled="1"/>
              </a:gradFill>
              <a:latin typeface="Arial Rounded MT Bold" panose="020F0704030504030204" pitchFamily="34" charset="0"/>
              <a:cs typeface="+mn-ea"/>
              <a:sym typeface="+mn-lt"/>
            </a:endParaRPr>
          </a:p>
        </p:txBody>
      </p:sp>
      <p:pic>
        <p:nvPicPr>
          <p:cNvPr id="15" name="图片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344095">
            <a:off x="9279064" y="1336582"/>
            <a:ext cx="1356101" cy="1898541"/>
          </a:xfrm>
          <a:custGeom>
            <a:avLst/>
            <a:gdLst>
              <a:gd name="connsiteX0" fmla="*/ 1474839 w 1474839"/>
              <a:gd name="connsiteY0" fmla="*/ 1415845 h 2064774"/>
              <a:gd name="connsiteX1" fmla="*/ 1179871 w 1474839"/>
              <a:gd name="connsiteY1" fmla="*/ 2064774 h 2064774"/>
              <a:gd name="connsiteX2" fmla="*/ 0 w 1474839"/>
              <a:gd name="connsiteY2" fmla="*/ 1651820 h 2064774"/>
              <a:gd name="connsiteX3" fmla="*/ 973394 w 1474839"/>
              <a:gd name="connsiteY3" fmla="*/ 0 h 2064774"/>
              <a:gd name="connsiteX4" fmla="*/ 973394 w 1474839"/>
              <a:gd name="connsiteY4" fmla="*/ 206478 h 2064774"/>
              <a:gd name="connsiteX5" fmla="*/ 1415846 w 1474839"/>
              <a:gd name="connsiteY5" fmla="*/ 294968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839" h="2064774">
                <a:moveTo>
                  <a:pt x="1474839" y="1415845"/>
                </a:moveTo>
                <a:lnTo>
                  <a:pt x="1179871" y="2064774"/>
                </a:lnTo>
                <a:lnTo>
                  <a:pt x="0" y="1651820"/>
                </a:lnTo>
                <a:lnTo>
                  <a:pt x="973394" y="0"/>
                </a:lnTo>
                <a:lnTo>
                  <a:pt x="973394" y="206478"/>
                </a:lnTo>
                <a:lnTo>
                  <a:pt x="1415846" y="294968"/>
                </a:lnTo>
                <a:close/>
              </a:path>
            </a:pathLst>
          </a:custGeom>
        </p:spPr>
      </p:pic>
      <p:sp>
        <p:nvSpPr>
          <p:cNvPr id="17" name="矩形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1238250" y="3502605"/>
            <a:ext cx="9715500" cy="3091788"/>
          </a:xfrm>
          <a:prstGeom prst="rect">
            <a:avLst/>
          </a:prstGeom>
          <a:gradFill>
            <a:gsLst>
              <a:gs pos="0">
                <a:srgbClr val="BD1DA6">
                  <a:alpha val="74902"/>
                </a:srgbClr>
              </a:gs>
              <a:gs pos="98230">
                <a:srgbClr val="252AFF">
                  <a:alpha val="69804"/>
                </a:srgbClr>
              </a:gs>
            </a:gsLst>
            <a:lin ang="0" scaled="1"/>
          </a:gradFill>
          <a:ln>
            <a:noFill/>
          </a:ln>
          <a:effectLst>
            <a:outerShdw blurRad="368300" dist="2159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Rectangle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34D782A-9520-4194-A6BB-99DA60DC54EA}"/>
              </a:ext>
            </a:extLst>
          </p:cNvPr>
          <p:cNvSpPr/>
          <p:nvPr/>
        </p:nvSpPr>
        <p:spPr>
          <a:xfrm>
            <a:off x="1646505" y="5418196"/>
            <a:ext cx="1997246" cy="515206"/>
          </a:xfrm>
          <a:prstGeom prst="rect">
            <a:avLst/>
          </a:prstGeom>
        </p:spPr>
        <p:txBody>
          <a:bodyPr wrap="square">
            <a:spAutoFit/>
          </a:bodyPr>
          <a:lstStyle/>
          <a:p>
            <a:pPr>
              <a:lnSpc>
                <a:spcPct val="120000"/>
              </a:lnSpc>
            </a:pPr>
            <a:r>
              <a:rPr lang="en-US" altLang="zh-CN" sz="1200" dirty="0">
                <a:solidFill>
                  <a:schemeClr val="bg1">
                    <a:lumMod val="95000"/>
                  </a:schemeClr>
                </a:solidFill>
                <a:cs typeface="+mn-ea"/>
                <a:sym typeface="+mn-lt"/>
              </a:rPr>
              <a:t>Click here to add content, content to match the title. </a:t>
            </a:r>
            <a:endParaRPr lang="en-US" sz="1200" dirty="0">
              <a:solidFill>
                <a:schemeClr val="bg1">
                  <a:lumMod val="95000"/>
                </a:schemeClr>
              </a:solidFill>
              <a:cs typeface="+mn-ea"/>
              <a:sym typeface="+mn-lt"/>
            </a:endParaRPr>
          </a:p>
        </p:txBody>
      </p:sp>
      <p:sp>
        <p:nvSpPr>
          <p:cNvPr id="39" name="TextBox 2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44186F4-B180-48D9-B534-5E9560902D6A}"/>
              </a:ext>
            </a:extLst>
          </p:cNvPr>
          <p:cNvSpPr txBox="1"/>
          <p:nvPr/>
        </p:nvSpPr>
        <p:spPr>
          <a:xfrm>
            <a:off x="1646505" y="5110419"/>
            <a:ext cx="1997245" cy="338554"/>
          </a:xfrm>
          <a:prstGeom prst="rect">
            <a:avLst/>
          </a:prstGeom>
          <a:noFill/>
        </p:spPr>
        <p:txBody>
          <a:bodyPr wrap="squar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40" name="Rectangle 2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A1EDF8A-5D63-48EC-A252-56B1BA0498DF}"/>
              </a:ext>
            </a:extLst>
          </p:cNvPr>
          <p:cNvSpPr/>
          <p:nvPr/>
        </p:nvSpPr>
        <p:spPr>
          <a:xfrm>
            <a:off x="3809290" y="5418196"/>
            <a:ext cx="1997246" cy="515206"/>
          </a:xfrm>
          <a:prstGeom prst="rect">
            <a:avLst/>
          </a:prstGeom>
        </p:spPr>
        <p:txBody>
          <a:bodyPr wrap="square">
            <a:spAutoFit/>
          </a:bodyPr>
          <a:lstStyle/>
          <a:p>
            <a:pPr>
              <a:lnSpc>
                <a:spcPct val="120000"/>
              </a:lnSpc>
            </a:pPr>
            <a:r>
              <a:rPr lang="en-US" altLang="zh-CN" sz="1200" dirty="0">
                <a:solidFill>
                  <a:schemeClr val="bg1">
                    <a:lumMod val="95000"/>
                  </a:schemeClr>
                </a:solidFill>
                <a:cs typeface="+mn-ea"/>
                <a:sym typeface="+mn-lt"/>
              </a:rPr>
              <a:t>Click here to add content, content to match the title. </a:t>
            </a:r>
            <a:endParaRPr lang="en-US" sz="1200" dirty="0">
              <a:solidFill>
                <a:schemeClr val="bg1">
                  <a:lumMod val="95000"/>
                </a:schemeClr>
              </a:solidFill>
              <a:cs typeface="+mn-ea"/>
              <a:sym typeface="+mn-lt"/>
            </a:endParaRPr>
          </a:p>
        </p:txBody>
      </p:sp>
      <p:sp>
        <p:nvSpPr>
          <p:cNvPr id="41" name="TextBox 3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E97AAEA-1C0A-4386-8118-4418A8D8E2FB}"/>
              </a:ext>
            </a:extLst>
          </p:cNvPr>
          <p:cNvSpPr txBox="1"/>
          <p:nvPr/>
        </p:nvSpPr>
        <p:spPr>
          <a:xfrm>
            <a:off x="3809290" y="5110419"/>
            <a:ext cx="1997245" cy="338554"/>
          </a:xfrm>
          <a:prstGeom prst="rect">
            <a:avLst/>
          </a:prstGeom>
          <a:noFill/>
        </p:spPr>
        <p:txBody>
          <a:bodyPr wrap="squar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42" name="Freeform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379D734-6FBE-4D7C-9FE3-4BAE25AEF181}"/>
              </a:ext>
            </a:extLst>
          </p:cNvPr>
          <p:cNvSpPr>
            <a:spLocks noEditPoints="1"/>
          </p:cNvSpPr>
          <p:nvPr/>
        </p:nvSpPr>
        <p:spPr bwMode="auto">
          <a:xfrm>
            <a:off x="3940133" y="4606031"/>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Freeform 2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07AADF5-B6C3-4B2C-BBD2-34AD689026F5}"/>
              </a:ext>
            </a:extLst>
          </p:cNvPr>
          <p:cNvSpPr>
            <a:spLocks noEditPoints="1"/>
          </p:cNvSpPr>
          <p:nvPr/>
        </p:nvSpPr>
        <p:spPr bwMode="auto">
          <a:xfrm>
            <a:off x="1777348" y="4458114"/>
            <a:ext cx="309639" cy="511117"/>
          </a:xfrm>
          <a:custGeom>
            <a:avLst/>
            <a:gdLst>
              <a:gd name="T0" fmla="*/ 104 w 124"/>
              <a:gd name="T1" fmla="*/ 0 h 204"/>
              <a:gd name="T2" fmla="*/ 20 w 124"/>
              <a:gd name="T3" fmla="*/ 0 h 204"/>
              <a:gd name="T4" fmla="*/ 0 w 124"/>
              <a:gd name="T5" fmla="*/ 20 h 204"/>
              <a:gd name="T6" fmla="*/ 0 w 124"/>
              <a:gd name="T7" fmla="*/ 184 h 204"/>
              <a:gd name="T8" fmla="*/ 20 w 124"/>
              <a:gd name="T9" fmla="*/ 204 h 204"/>
              <a:gd name="T10" fmla="*/ 104 w 124"/>
              <a:gd name="T11" fmla="*/ 204 h 204"/>
              <a:gd name="T12" fmla="*/ 124 w 124"/>
              <a:gd name="T13" fmla="*/ 184 h 204"/>
              <a:gd name="T14" fmla="*/ 124 w 124"/>
              <a:gd name="T15" fmla="*/ 20 h 204"/>
              <a:gd name="T16" fmla="*/ 104 w 124"/>
              <a:gd name="T17" fmla="*/ 0 h 204"/>
              <a:gd name="T18" fmla="*/ 116 w 124"/>
              <a:gd name="T19" fmla="*/ 184 h 204"/>
              <a:gd name="T20" fmla="*/ 104 w 124"/>
              <a:gd name="T21" fmla="*/ 196 h 204"/>
              <a:gd name="T22" fmla="*/ 20 w 124"/>
              <a:gd name="T23" fmla="*/ 196 h 204"/>
              <a:gd name="T24" fmla="*/ 8 w 124"/>
              <a:gd name="T25" fmla="*/ 184 h 204"/>
              <a:gd name="T26" fmla="*/ 8 w 124"/>
              <a:gd name="T27" fmla="*/ 20 h 204"/>
              <a:gd name="T28" fmla="*/ 20 w 124"/>
              <a:gd name="T29" fmla="*/ 8 h 204"/>
              <a:gd name="T30" fmla="*/ 104 w 124"/>
              <a:gd name="T31" fmla="*/ 8 h 204"/>
              <a:gd name="T32" fmla="*/ 116 w 124"/>
              <a:gd name="T33" fmla="*/ 20 h 204"/>
              <a:gd name="T34" fmla="*/ 116 w 124"/>
              <a:gd name="T35" fmla="*/ 184 h 204"/>
              <a:gd name="T36" fmla="*/ 51 w 124"/>
              <a:gd name="T37" fmla="*/ 20 h 204"/>
              <a:gd name="T38" fmla="*/ 47 w 124"/>
              <a:gd name="T39" fmla="*/ 16 h 204"/>
              <a:gd name="T40" fmla="*/ 43 w 124"/>
              <a:gd name="T41" fmla="*/ 20 h 204"/>
              <a:gd name="T42" fmla="*/ 47 w 124"/>
              <a:gd name="T43" fmla="*/ 24 h 204"/>
              <a:gd name="T44" fmla="*/ 51 w 124"/>
              <a:gd name="T45" fmla="*/ 20 h 204"/>
              <a:gd name="T46" fmla="*/ 80 w 124"/>
              <a:gd name="T47" fmla="*/ 16 h 204"/>
              <a:gd name="T48" fmla="*/ 60 w 124"/>
              <a:gd name="T49" fmla="*/ 16 h 204"/>
              <a:gd name="T50" fmla="*/ 56 w 124"/>
              <a:gd name="T51" fmla="*/ 20 h 204"/>
              <a:gd name="T52" fmla="*/ 60 w 124"/>
              <a:gd name="T53" fmla="*/ 24 h 204"/>
              <a:gd name="T54" fmla="*/ 80 w 124"/>
              <a:gd name="T55" fmla="*/ 24 h 204"/>
              <a:gd name="T56" fmla="*/ 84 w 124"/>
              <a:gd name="T57" fmla="*/ 20 h 204"/>
              <a:gd name="T58" fmla="*/ 80 w 124"/>
              <a:gd name="T59" fmla="*/ 16 h 204"/>
              <a:gd name="T60" fmla="*/ 62 w 124"/>
              <a:gd name="T61" fmla="*/ 164 h 204"/>
              <a:gd name="T62" fmla="*/ 62 w 124"/>
              <a:gd name="T63" fmla="*/ 164 h 204"/>
              <a:gd name="T64" fmla="*/ 48 w 124"/>
              <a:gd name="T65" fmla="*/ 178 h 204"/>
              <a:gd name="T66" fmla="*/ 48 w 124"/>
              <a:gd name="T67" fmla="*/ 178 h 204"/>
              <a:gd name="T68" fmla="*/ 62 w 124"/>
              <a:gd name="T69" fmla="*/ 192 h 204"/>
              <a:gd name="T70" fmla="*/ 62 w 124"/>
              <a:gd name="T71" fmla="*/ 192 h 204"/>
              <a:gd name="T72" fmla="*/ 76 w 124"/>
              <a:gd name="T73" fmla="*/ 178 h 204"/>
              <a:gd name="T74" fmla="*/ 76 w 124"/>
              <a:gd name="T75" fmla="*/ 178 h 204"/>
              <a:gd name="T76" fmla="*/ 62 w 124"/>
              <a:gd name="T77" fmla="*/ 164 h 204"/>
              <a:gd name="T78" fmla="*/ 68 w 124"/>
              <a:gd name="T79" fmla="*/ 178 h 204"/>
              <a:gd name="T80" fmla="*/ 62 w 124"/>
              <a:gd name="T81" fmla="*/ 184 h 204"/>
              <a:gd name="T82" fmla="*/ 62 w 124"/>
              <a:gd name="T83" fmla="*/ 184 h 204"/>
              <a:gd name="T84" fmla="*/ 56 w 124"/>
              <a:gd name="T85" fmla="*/ 178 h 204"/>
              <a:gd name="T86" fmla="*/ 56 w 124"/>
              <a:gd name="T87" fmla="*/ 178 h 204"/>
              <a:gd name="T88" fmla="*/ 62 w 124"/>
              <a:gd name="T89" fmla="*/ 172 h 204"/>
              <a:gd name="T90" fmla="*/ 62 w 124"/>
              <a:gd name="T91" fmla="*/ 172 h 204"/>
              <a:gd name="T92" fmla="*/ 68 w 124"/>
              <a:gd name="T93" fmla="*/ 17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204">
                <a:moveTo>
                  <a:pt x="104" y="0"/>
                </a:moveTo>
                <a:cubicBezTo>
                  <a:pt x="20" y="0"/>
                  <a:pt x="20" y="0"/>
                  <a:pt x="20" y="0"/>
                </a:cubicBezTo>
                <a:cubicBezTo>
                  <a:pt x="9" y="0"/>
                  <a:pt x="0" y="9"/>
                  <a:pt x="0" y="20"/>
                </a:cubicBezTo>
                <a:cubicBezTo>
                  <a:pt x="0" y="184"/>
                  <a:pt x="0" y="184"/>
                  <a:pt x="0" y="184"/>
                </a:cubicBezTo>
                <a:cubicBezTo>
                  <a:pt x="0" y="195"/>
                  <a:pt x="9" y="204"/>
                  <a:pt x="20" y="204"/>
                </a:cubicBezTo>
                <a:cubicBezTo>
                  <a:pt x="104" y="204"/>
                  <a:pt x="104" y="204"/>
                  <a:pt x="104" y="204"/>
                </a:cubicBezTo>
                <a:cubicBezTo>
                  <a:pt x="115" y="204"/>
                  <a:pt x="124" y="195"/>
                  <a:pt x="124" y="184"/>
                </a:cubicBezTo>
                <a:cubicBezTo>
                  <a:pt x="124" y="20"/>
                  <a:pt x="124" y="20"/>
                  <a:pt x="124" y="20"/>
                </a:cubicBezTo>
                <a:cubicBezTo>
                  <a:pt x="124" y="9"/>
                  <a:pt x="115" y="0"/>
                  <a:pt x="104" y="0"/>
                </a:cubicBezTo>
                <a:close/>
                <a:moveTo>
                  <a:pt x="116" y="184"/>
                </a:moveTo>
                <a:cubicBezTo>
                  <a:pt x="116" y="191"/>
                  <a:pt x="111" y="196"/>
                  <a:pt x="104" y="196"/>
                </a:cubicBezTo>
                <a:cubicBezTo>
                  <a:pt x="20" y="196"/>
                  <a:pt x="20" y="196"/>
                  <a:pt x="20" y="196"/>
                </a:cubicBezTo>
                <a:cubicBezTo>
                  <a:pt x="13" y="196"/>
                  <a:pt x="8" y="191"/>
                  <a:pt x="8" y="184"/>
                </a:cubicBezTo>
                <a:cubicBezTo>
                  <a:pt x="8" y="20"/>
                  <a:pt x="8" y="20"/>
                  <a:pt x="8" y="20"/>
                </a:cubicBezTo>
                <a:cubicBezTo>
                  <a:pt x="8" y="13"/>
                  <a:pt x="13" y="8"/>
                  <a:pt x="20" y="8"/>
                </a:cubicBezTo>
                <a:cubicBezTo>
                  <a:pt x="104" y="8"/>
                  <a:pt x="104" y="8"/>
                  <a:pt x="104" y="8"/>
                </a:cubicBezTo>
                <a:cubicBezTo>
                  <a:pt x="111" y="8"/>
                  <a:pt x="116" y="13"/>
                  <a:pt x="116" y="20"/>
                </a:cubicBezTo>
                <a:lnTo>
                  <a:pt x="116" y="184"/>
                </a:lnTo>
                <a:close/>
                <a:moveTo>
                  <a:pt x="51" y="20"/>
                </a:moveTo>
                <a:cubicBezTo>
                  <a:pt x="51" y="18"/>
                  <a:pt x="49" y="16"/>
                  <a:pt x="47" y="16"/>
                </a:cubicBezTo>
                <a:cubicBezTo>
                  <a:pt x="44" y="16"/>
                  <a:pt x="43" y="18"/>
                  <a:pt x="43" y="20"/>
                </a:cubicBezTo>
                <a:cubicBezTo>
                  <a:pt x="43" y="22"/>
                  <a:pt x="44" y="24"/>
                  <a:pt x="47" y="24"/>
                </a:cubicBezTo>
                <a:cubicBezTo>
                  <a:pt x="49" y="24"/>
                  <a:pt x="51" y="22"/>
                  <a:pt x="51" y="20"/>
                </a:cubicBezTo>
                <a:close/>
                <a:moveTo>
                  <a:pt x="80" y="16"/>
                </a:moveTo>
                <a:cubicBezTo>
                  <a:pt x="60" y="16"/>
                  <a:pt x="60" y="16"/>
                  <a:pt x="60" y="16"/>
                </a:cubicBezTo>
                <a:cubicBezTo>
                  <a:pt x="58" y="16"/>
                  <a:pt x="56" y="18"/>
                  <a:pt x="56" y="20"/>
                </a:cubicBezTo>
                <a:cubicBezTo>
                  <a:pt x="56" y="22"/>
                  <a:pt x="58" y="24"/>
                  <a:pt x="60" y="24"/>
                </a:cubicBezTo>
                <a:cubicBezTo>
                  <a:pt x="80" y="24"/>
                  <a:pt x="80" y="24"/>
                  <a:pt x="80" y="24"/>
                </a:cubicBezTo>
                <a:cubicBezTo>
                  <a:pt x="82" y="24"/>
                  <a:pt x="84" y="22"/>
                  <a:pt x="84" y="20"/>
                </a:cubicBezTo>
                <a:cubicBezTo>
                  <a:pt x="84" y="18"/>
                  <a:pt x="82" y="16"/>
                  <a:pt x="80" y="16"/>
                </a:cubicBezTo>
                <a:close/>
                <a:moveTo>
                  <a:pt x="62" y="164"/>
                </a:moveTo>
                <a:cubicBezTo>
                  <a:pt x="62" y="164"/>
                  <a:pt x="62" y="164"/>
                  <a:pt x="62" y="164"/>
                </a:cubicBezTo>
                <a:cubicBezTo>
                  <a:pt x="54" y="164"/>
                  <a:pt x="48" y="170"/>
                  <a:pt x="48" y="178"/>
                </a:cubicBezTo>
                <a:cubicBezTo>
                  <a:pt x="48" y="178"/>
                  <a:pt x="48" y="178"/>
                  <a:pt x="48" y="178"/>
                </a:cubicBezTo>
                <a:cubicBezTo>
                  <a:pt x="48" y="186"/>
                  <a:pt x="54" y="192"/>
                  <a:pt x="62" y="192"/>
                </a:cubicBezTo>
                <a:cubicBezTo>
                  <a:pt x="62" y="192"/>
                  <a:pt x="62" y="192"/>
                  <a:pt x="62" y="192"/>
                </a:cubicBezTo>
                <a:cubicBezTo>
                  <a:pt x="70" y="192"/>
                  <a:pt x="76" y="186"/>
                  <a:pt x="76" y="178"/>
                </a:cubicBezTo>
                <a:cubicBezTo>
                  <a:pt x="76" y="178"/>
                  <a:pt x="76" y="178"/>
                  <a:pt x="76" y="178"/>
                </a:cubicBezTo>
                <a:cubicBezTo>
                  <a:pt x="76" y="170"/>
                  <a:pt x="70" y="164"/>
                  <a:pt x="62" y="164"/>
                </a:cubicBezTo>
                <a:close/>
                <a:moveTo>
                  <a:pt x="68" y="178"/>
                </a:moveTo>
                <a:cubicBezTo>
                  <a:pt x="68" y="181"/>
                  <a:pt x="65" y="184"/>
                  <a:pt x="62" y="184"/>
                </a:cubicBezTo>
                <a:cubicBezTo>
                  <a:pt x="62" y="184"/>
                  <a:pt x="62" y="184"/>
                  <a:pt x="62" y="184"/>
                </a:cubicBezTo>
                <a:cubicBezTo>
                  <a:pt x="59" y="184"/>
                  <a:pt x="56" y="181"/>
                  <a:pt x="56" y="178"/>
                </a:cubicBezTo>
                <a:cubicBezTo>
                  <a:pt x="56" y="178"/>
                  <a:pt x="56" y="178"/>
                  <a:pt x="56" y="178"/>
                </a:cubicBezTo>
                <a:cubicBezTo>
                  <a:pt x="56" y="175"/>
                  <a:pt x="59" y="172"/>
                  <a:pt x="62" y="172"/>
                </a:cubicBezTo>
                <a:cubicBezTo>
                  <a:pt x="62" y="172"/>
                  <a:pt x="62" y="172"/>
                  <a:pt x="62" y="172"/>
                </a:cubicBezTo>
                <a:cubicBezTo>
                  <a:pt x="65" y="172"/>
                  <a:pt x="68" y="175"/>
                  <a:pt x="68" y="1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4" name="Rectangle 3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9560462-21EF-4338-A835-E996D28FBF8C}"/>
              </a:ext>
            </a:extLst>
          </p:cNvPr>
          <p:cNvSpPr/>
          <p:nvPr/>
        </p:nvSpPr>
        <p:spPr>
          <a:xfrm>
            <a:off x="6118548" y="5418196"/>
            <a:ext cx="1997246" cy="515206"/>
          </a:xfrm>
          <a:prstGeom prst="rect">
            <a:avLst/>
          </a:prstGeom>
        </p:spPr>
        <p:txBody>
          <a:bodyPr wrap="square">
            <a:spAutoFit/>
          </a:bodyPr>
          <a:lstStyle/>
          <a:p>
            <a:pPr>
              <a:lnSpc>
                <a:spcPct val="120000"/>
              </a:lnSpc>
            </a:pPr>
            <a:r>
              <a:rPr lang="en-US" altLang="zh-CN" sz="1200" dirty="0">
                <a:solidFill>
                  <a:schemeClr val="bg1">
                    <a:lumMod val="95000"/>
                  </a:schemeClr>
                </a:solidFill>
                <a:cs typeface="+mn-ea"/>
                <a:sym typeface="+mn-lt"/>
              </a:rPr>
              <a:t>Click here to add content, content to match the title. </a:t>
            </a:r>
            <a:endParaRPr lang="en-US" sz="1200" dirty="0">
              <a:solidFill>
                <a:schemeClr val="bg1">
                  <a:lumMod val="95000"/>
                </a:schemeClr>
              </a:solidFill>
              <a:cs typeface="+mn-ea"/>
              <a:sym typeface="+mn-lt"/>
            </a:endParaRPr>
          </a:p>
        </p:txBody>
      </p:sp>
      <p:sp>
        <p:nvSpPr>
          <p:cNvPr id="45" name="TextBox 3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FA290BB-6B9F-419E-ACE0-B2D156990501}"/>
              </a:ext>
            </a:extLst>
          </p:cNvPr>
          <p:cNvSpPr txBox="1"/>
          <p:nvPr/>
        </p:nvSpPr>
        <p:spPr>
          <a:xfrm>
            <a:off x="6118548" y="5110419"/>
            <a:ext cx="1997245" cy="338554"/>
          </a:xfrm>
          <a:prstGeom prst="rect">
            <a:avLst/>
          </a:prstGeom>
          <a:noFill/>
        </p:spPr>
        <p:txBody>
          <a:bodyPr wrap="squar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46" name="Rectangle 3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91C86A2-F1BD-49D8-BC34-37A827F1E7C1}"/>
              </a:ext>
            </a:extLst>
          </p:cNvPr>
          <p:cNvSpPr/>
          <p:nvPr/>
        </p:nvSpPr>
        <p:spPr>
          <a:xfrm>
            <a:off x="8530250" y="5418196"/>
            <a:ext cx="1997246" cy="515206"/>
          </a:xfrm>
          <a:prstGeom prst="rect">
            <a:avLst/>
          </a:prstGeom>
        </p:spPr>
        <p:txBody>
          <a:bodyPr wrap="square">
            <a:spAutoFit/>
          </a:bodyPr>
          <a:lstStyle/>
          <a:p>
            <a:pPr>
              <a:lnSpc>
                <a:spcPct val="120000"/>
              </a:lnSpc>
            </a:pPr>
            <a:r>
              <a:rPr lang="en-US" altLang="zh-CN" sz="1200" dirty="0">
                <a:solidFill>
                  <a:schemeClr val="bg1">
                    <a:lumMod val="95000"/>
                  </a:schemeClr>
                </a:solidFill>
                <a:cs typeface="+mn-ea"/>
                <a:sym typeface="+mn-lt"/>
              </a:rPr>
              <a:t>Click here to add content, content to match the title. </a:t>
            </a:r>
            <a:endParaRPr lang="en-US" sz="1200" dirty="0">
              <a:solidFill>
                <a:schemeClr val="bg1">
                  <a:lumMod val="95000"/>
                </a:schemeClr>
              </a:solidFill>
              <a:cs typeface="+mn-ea"/>
              <a:sym typeface="+mn-lt"/>
            </a:endParaRPr>
          </a:p>
        </p:txBody>
      </p:sp>
      <p:sp>
        <p:nvSpPr>
          <p:cNvPr id="47" name="TextBox 3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8F40085-AE80-4C3A-8453-97ADE34EC8D4}"/>
              </a:ext>
            </a:extLst>
          </p:cNvPr>
          <p:cNvSpPr txBox="1"/>
          <p:nvPr/>
        </p:nvSpPr>
        <p:spPr>
          <a:xfrm>
            <a:off x="8530250" y="5110419"/>
            <a:ext cx="1997245" cy="338554"/>
          </a:xfrm>
          <a:prstGeom prst="rect">
            <a:avLst/>
          </a:prstGeom>
          <a:noFill/>
        </p:spPr>
        <p:txBody>
          <a:bodyPr wrap="squar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48" name="Freeform 5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21D668D-1D84-47A1-B20A-C63CD8C328B1}"/>
              </a:ext>
            </a:extLst>
          </p:cNvPr>
          <p:cNvSpPr>
            <a:spLocks noEditPoints="1"/>
          </p:cNvSpPr>
          <p:nvPr/>
        </p:nvSpPr>
        <p:spPr bwMode="auto">
          <a:xfrm>
            <a:off x="6249391" y="4597679"/>
            <a:ext cx="367206" cy="367204"/>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Freeform 9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FC6F62C-2409-4EBF-B51E-6A7235DD35FB}"/>
              </a:ext>
            </a:extLst>
          </p:cNvPr>
          <p:cNvSpPr>
            <a:spLocks noEditPoints="1"/>
          </p:cNvSpPr>
          <p:nvPr/>
        </p:nvSpPr>
        <p:spPr bwMode="auto">
          <a:xfrm>
            <a:off x="8609054" y="4619555"/>
            <a:ext cx="364550" cy="336976"/>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4E63C7D0-C757-4A8F-ACAA-BBEECDAE12F0}"/>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83000">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14:bounceEnd="83000">
                                          <p:cBhvr additive="base">
                                            <p:cTn id="13" dur="1250" fill="hold"/>
                                            <p:tgtEl>
                                              <p:spTgt spid="11"/>
                                            </p:tgtEl>
                                            <p:attrNameLst>
                                              <p:attrName>ppt_x</p:attrName>
                                            </p:attrNameLst>
                                          </p:cBhvr>
                                          <p:tavLst>
                                            <p:tav tm="0">
                                              <p:val>
                                                <p:strVal val="#ppt_x"/>
                                              </p:val>
                                            </p:tav>
                                            <p:tav tm="100000">
                                              <p:val>
                                                <p:strVal val="#ppt_x"/>
                                              </p:val>
                                            </p:tav>
                                          </p:tavLst>
                                        </p:anim>
                                        <p:anim calcmode="lin" valueType="num" p14:bounceEnd="83000">
                                          <p:cBhvr additive="base">
                                            <p:cTn id="14"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14:presetBounceEnd="80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80000">
                                          <p:cBhvr additive="base">
                                            <p:cTn id="24" dur="1000" fill="hold"/>
                                            <p:tgtEl>
                                              <p:spTgt spid="17"/>
                                            </p:tgtEl>
                                            <p:attrNameLst>
                                              <p:attrName>ppt_x</p:attrName>
                                            </p:attrNameLst>
                                          </p:cBhvr>
                                          <p:tavLst>
                                            <p:tav tm="0">
                                              <p:val>
                                                <p:strVal val="#ppt_x"/>
                                              </p:val>
                                            </p:tav>
                                            <p:tav tm="100000">
                                              <p:val>
                                                <p:strVal val="#ppt_x"/>
                                              </p:val>
                                            </p:tav>
                                          </p:tavLst>
                                        </p:anim>
                                        <p:anim calcmode="lin" valueType="num" p14:bounceEnd="80000">
                                          <p:cBhvr additive="base">
                                            <p:cTn id="25" dur="10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750" fill="hold"/>
                                            <p:tgtEl>
                                              <p:spTgt spid="38"/>
                                            </p:tgtEl>
                                            <p:attrNameLst>
                                              <p:attrName>ppt_x</p:attrName>
                                            </p:attrNameLst>
                                          </p:cBhvr>
                                          <p:tavLst>
                                            <p:tav tm="0">
                                              <p:val>
                                                <p:strVal val="#ppt_x"/>
                                              </p:val>
                                            </p:tav>
                                            <p:tav tm="100000">
                                              <p:val>
                                                <p:strVal val="#ppt_x"/>
                                              </p:val>
                                            </p:tav>
                                          </p:tavLst>
                                        </p:anim>
                                        <p:anim calcmode="lin" valueType="num">
                                          <p:cBhvr additive="base">
                                            <p:cTn id="30" dur="75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decel="10000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750" fill="hold"/>
                                            <p:tgtEl>
                                              <p:spTgt spid="40"/>
                                            </p:tgtEl>
                                            <p:attrNameLst>
                                              <p:attrName>ppt_x</p:attrName>
                                            </p:attrNameLst>
                                          </p:cBhvr>
                                          <p:tavLst>
                                            <p:tav tm="0">
                                              <p:val>
                                                <p:strVal val="#ppt_x"/>
                                              </p:val>
                                            </p:tav>
                                            <p:tav tm="100000">
                                              <p:val>
                                                <p:strVal val="#ppt_x"/>
                                              </p:val>
                                            </p:tav>
                                          </p:tavLst>
                                        </p:anim>
                                        <p:anim calcmode="lin" valueType="num">
                                          <p:cBhvr additive="base">
                                            <p:cTn id="43" dur="750" fill="hold"/>
                                            <p:tgtEl>
                                              <p:spTgt spid="4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750" fill="hold"/>
                                            <p:tgtEl>
                                              <p:spTgt spid="42"/>
                                            </p:tgtEl>
                                            <p:attrNameLst>
                                              <p:attrName>ppt_x</p:attrName>
                                            </p:attrNameLst>
                                          </p:cBhvr>
                                          <p:tavLst>
                                            <p:tav tm="0">
                                              <p:val>
                                                <p:strVal val="#ppt_x"/>
                                              </p:val>
                                            </p:tav>
                                            <p:tav tm="100000">
                                              <p:val>
                                                <p:strVal val="#ppt_x"/>
                                              </p:val>
                                            </p:tav>
                                          </p:tavLst>
                                        </p:anim>
                                        <p:anim calcmode="lin" valueType="num">
                                          <p:cBhvr additive="base">
                                            <p:cTn id="51" dur="750" fill="hold"/>
                                            <p:tgtEl>
                                              <p:spTgt spid="42"/>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2" presetClass="entr" presetSubtype="4" decel="10000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750" fill="hold"/>
                                            <p:tgtEl>
                                              <p:spTgt spid="44"/>
                                            </p:tgtEl>
                                            <p:attrNameLst>
                                              <p:attrName>ppt_x</p:attrName>
                                            </p:attrNameLst>
                                          </p:cBhvr>
                                          <p:tavLst>
                                            <p:tav tm="0">
                                              <p:val>
                                                <p:strVal val="#ppt_x"/>
                                              </p:val>
                                            </p:tav>
                                            <p:tav tm="100000">
                                              <p:val>
                                                <p:strVal val="#ppt_x"/>
                                              </p:val>
                                            </p:tav>
                                          </p:tavLst>
                                        </p:anim>
                                        <p:anim calcmode="lin" valueType="num">
                                          <p:cBhvr additive="base">
                                            <p:cTn id="56" dur="75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750" fill="hold"/>
                                            <p:tgtEl>
                                              <p:spTgt spid="48"/>
                                            </p:tgtEl>
                                            <p:attrNameLst>
                                              <p:attrName>ppt_x</p:attrName>
                                            </p:attrNameLst>
                                          </p:cBhvr>
                                          <p:tavLst>
                                            <p:tav tm="0">
                                              <p:val>
                                                <p:strVal val="#ppt_x"/>
                                              </p:val>
                                            </p:tav>
                                            <p:tav tm="100000">
                                              <p:val>
                                                <p:strVal val="#ppt_x"/>
                                              </p:val>
                                            </p:tav>
                                          </p:tavLst>
                                        </p:anim>
                                        <p:anim calcmode="lin" valueType="num">
                                          <p:cBhvr additive="base">
                                            <p:cTn id="64" dur="750" fill="hold"/>
                                            <p:tgtEl>
                                              <p:spTgt spid="48"/>
                                            </p:tgtEl>
                                            <p:attrNameLst>
                                              <p:attrName>ppt_y</p:attrName>
                                            </p:attrNameLst>
                                          </p:cBhvr>
                                          <p:tavLst>
                                            <p:tav tm="0">
                                              <p:val>
                                                <p:strVal val="1+#ppt_h/2"/>
                                              </p:val>
                                            </p:tav>
                                            <p:tav tm="100000">
                                              <p:val>
                                                <p:strVal val="#ppt_y"/>
                                              </p:val>
                                            </p:tav>
                                          </p:tavLst>
                                        </p:anim>
                                      </p:childTnLst>
                                    </p:cTn>
                                  </p:par>
                                </p:childTnLst>
                              </p:cTn>
                            </p:par>
                            <p:par>
                              <p:cTn id="65" fill="hold">
                                <p:stCondLst>
                                  <p:cond delay="3250"/>
                                </p:stCondLst>
                                <p:childTnLst>
                                  <p:par>
                                    <p:cTn id="66" presetID="2" presetClass="entr" presetSubtype="4" decel="10000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750" fill="hold"/>
                                            <p:tgtEl>
                                              <p:spTgt spid="46"/>
                                            </p:tgtEl>
                                            <p:attrNameLst>
                                              <p:attrName>ppt_x</p:attrName>
                                            </p:attrNameLst>
                                          </p:cBhvr>
                                          <p:tavLst>
                                            <p:tav tm="0">
                                              <p:val>
                                                <p:strVal val="#ppt_x"/>
                                              </p:val>
                                            </p:tav>
                                            <p:tav tm="100000">
                                              <p:val>
                                                <p:strVal val="#ppt_x"/>
                                              </p:val>
                                            </p:tav>
                                          </p:tavLst>
                                        </p:anim>
                                        <p:anim calcmode="lin" valueType="num">
                                          <p:cBhvr additive="base">
                                            <p:cTn id="69" dur="750" fill="hold"/>
                                            <p:tgtEl>
                                              <p:spTgt spid="46"/>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750" fill="hold"/>
                                            <p:tgtEl>
                                              <p:spTgt spid="47"/>
                                            </p:tgtEl>
                                            <p:attrNameLst>
                                              <p:attrName>ppt_x</p:attrName>
                                            </p:attrNameLst>
                                          </p:cBhvr>
                                          <p:tavLst>
                                            <p:tav tm="0">
                                              <p:val>
                                                <p:strVal val="#ppt_x"/>
                                              </p:val>
                                            </p:tav>
                                            <p:tav tm="100000">
                                              <p:val>
                                                <p:strVal val="#ppt_x"/>
                                              </p:val>
                                            </p:tav>
                                          </p:tavLst>
                                        </p:anim>
                                        <p:anim calcmode="lin" valueType="num">
                                          <p:cBhvr additive="base">
                                            <p:cTn id="73" dur="750" fill="hold"/>
                                            <p:tgtEl>
                                              <p:spTgt spid="47"/>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750" fill="hold"/>
                                            <p:tgtEl>
                                              <p:spTgt spid="49"/>
                                            </p:tgtEl>
                                            <p:attrNameLst>
                                              <p:attrName>ppt_x</p:attrName>
                                            </p:attrNameLst>
                                          </p:cBhvr>
                                          <p:tavLst>
                                            <p:tav tm="0">
                                              <p:val>
                                                <p:strVal val="#ppt_x"/>
                                              </p:val>
                                            </p:tav>
                                            <p:tav tm="100000">
                                              <p:val>
                                                <p:strVal val="#ppt_x"/>
                                              </p:val>
                                            </p:tav>
                                          </p:tavLst>
                                        </p:anim>
                                        <p:anim calcmode="lin" valueType="num">
                                          <p:cBhvr additive="base">
                                            <p:cTn id="77"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7" grpId="0" animBg="1"/>
          <p:bldP spid="38" grpId="0"/>
          <p:bldP spid="39" grpId="0"/>
          <p:bldP spid="40" grpId="0"/>
          <p:bldP spid="41" grpId="0"/>
          <p:bldP spid="42" grpId="0" animBg="1"/>
          <p:bldP spid="43" grpId="0" animBg="1"/>
          <p:bldP spid="44" grpId="0"/>
          <p:bldP spid="45" grpId="0"/>
          <p:bldP spid="46" grpId="0"/>
          <p:bldP spid="47" grpId="0"/>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ppt_x"/>
                                              </p:val>
                                            </p:tav>
                                            <p:tav tm="100000">
                                              <p:val>
                                                <p:strVal val="#ppt_x"/>
                                              </p:val>
                                            </p:tav>
                                          </p:tavLst>
                                        </p:anim>
                                        <p:anim calcmode="lin" valueType="num">
                                          <p:cBhvr additive="base">
                                            <p:cTn id="14"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ppt_x"/>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750" fill="hold"/>
                                            <p:tgtEl>
                                              <p:spTgt spid="38"/>
                                            </p:tgtEl>
                                            <p:attrNameLst>
                                              <p:attrName>ppt_x</p:attrName>
                                            </p:attrNameLst>
                                          </p:cBhvr>
                                          <p:tavLst>
                                            <p:tav tm="0">
                                              <p:val>
                                                <p:strVal val="#ppt_x"/>
                                              </p:val>
                                            </p:tav>
                                            <p:tav tm="100000">
                                              <p:val>
                                                <p:strVal val="#ppt_x"/>
                                              </p:val>
                                            </p:tav>
                                          </p:tavLst>
                                        </p:anim>
                                        <p:anim calcmode="lin" valueType="num">
                                          <p:cBhvr additive="base">
                                            <p:cTn id="30" dur="75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decel="10000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750" fill="hold"/>
                                            <p:tgtEl>
                                              <p:spTgt spid="40"/>
                                            </p:tgtEl>
                                            <p:attrNameLst>
                                              <p:attrName>ppt_x</p:attrName>
                                            </p:attrNameLst>
                                          </p:cBhvr>
                                          <p:tavLst>
                                            <p:tav tm="0">
                                              <p:val>
                                                <p:strVal val="#ppt_x"/>
                                              </p:val>
                                            </p:tav>
                                            <p:tav tm="100000">
                                              <p:val>
                                                <p:strVal val="#ppt_x"/>
                                              </p:val>
                                            </p:tav>
                                          </p:tavLst>
                                        </p:anim>
                                        <p:anim calcmode="lin" valueType="num">
                                          <p:cBhvr additive="base">
                                            <p:cTn id="43" dur="750" fill="hold"/>
                                            <p:tgtEl>
                                              <p:spTgt spid="4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750" fill="hold"/>
                                            <p:tgtEl>
                                              <p:spTgt spid="42"/>
                                            </p:tgtEl>
                                            <p:attrNameLst>
                                              <p:attrName>ppt_x</p:attrName>
                                            </p:attrNameLst>
                                          </p:cBhvr>
                                          <p:tavLst>
                                            <p:tav tm="0">
                                              <p:val>
                                                <p:strVal val="#ppt_x"/>
                                              </p:val>
                                            </p:tav>
                                            <p:tav tm="100000">
                                              <p:val>
                                                <p:strVal val="#ppt_x"/>
                                              </p:val>
                                            </p:tav>
                                          </p:tavLst>
                                        </p:anim>
                                        <p:anim calcmode="lin" valueType="num">
                                          <p:cBhvr additive="base">
                                            <p:cTn id="51" dur="750" fill="hold"/>
                                            <p:tgtEl>
                                              <p:spTgt spid="42"/>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2" presetClass="entr" presetSubtype="4" decel="10000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750" fill="hold"/>
                                            <p:tgtEl>
                                              <p:spTgt spid="44"/>
                                            </p:tgtEl>
                                            <p:attrNameLst>
                                              <p:attrName>ppt_x</p:attrName>
                                            </p:attrNameLst>
                                          </p:cBhvr>
                                          <p:tavLst>
                                            <p:tav tm="0">
                                              <p:val>
                                                <p:strVal val="#ppt_x"/>
                                              </p:val>
                                            </p:tav>
                                            <p:tav tm="100000">
                                              <p:val>
                                                <p:strVal val="#ppt_x"/>
                                              </p:val>
                                            </p:tav>
                                          </p:tavLst>
                                        </p:anim>
                                        <p:anim calcmode="lin" valueType="num">
                                          <p:cBhvr additive="base">
                                            <p:cTn id="56" dur="75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750" fill="hold"/>
                                            <p:tgtEl>
                                              <p:spTgt spid="48"/>
                                            </p:tgtEl>
                                            <p:attrNameLst>
                                              <p:attrName>ppt_x</p:attrName>
                                            </p:attrNameLst>
                                          </p:cBhvr>
                                          <p:tavLst>
                                            <p:tav tm="0">
                                              <p:val>
                                                <p:strVal val="#ppt_x"/>
                                              </p:val>
                                            </p:tav>
                                            <p:tav tm="100000">
                                              <p:val>
                                                <p:strVal val="#ppt_x"/>
                                              </p:val>
                                            </p:tav>
                                          </p:tavLst>
                                        </p:anim>
                                        <p:anim calcmode="lin" valueType="num">
                                          <p:cBhvr additive="base">
                                            <p:cTn id="64" dur="750" fill="hold"/>
                                            <p:tgtEl>
                                              <p:spTgt spid="48"/>
                                            </p:tgtEl>
                                            <p:attrNameLst>
                                              <p:attrName>ppt_y</p:attrName>
                                            </p:attrNameLst>
                                          </p:cBhvr>
                                          <p:tavLst>
                                            <p:tav tm="0">
                                              <p:val>
                                                <p:strVal val="1+#ppt_h/2"/>
                                              </p:val>
                                            </p:tav>
                                            <p:tav tm="100000">
                                              <p:val>
                                                <p:strVal val="#ppt_y"/>
                                              </p:val>
                                            </p:tav>
                                          </p:tavLst>
                                        </p:anim>
                                      </p:childTnLst>
                                    </p:cTn>
                                  </p:par>
                                </p:childTnLst>
                              </p:cTn>
                            </p:par>
                            <p:par>
                              <p:cTn id="65" fill="hold">
                                <p:stCondLst>
                                  <p:cond delay="3250"/>
                                </p:stCondLst>
                                <p:childTnLst>
                                  <p:par>
                                    <p:cTn id="66" presetID="2" presetClass="entr" presetSubtype="4" decel="10000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750" fill="hold"/>
                                            <p:tgtEl>
                                              <p:spTgt spid="46"/>
                                            </p:tgtEl>
                                            <p:attrNameLst>
                                              <p:attrName>ppt_x</p:attrName>
                                            </p:attrNameLst>
                                          </p:cBhvr>
                                          <p:tavLst>
                                            <p:tav tm="0">
                                              <p:val>
                                                <p:strVal val="#ppt_x"/>
                                              </p:val>
                                            </p:tav>
                                            <p:tav tm="100000">
                                              <p:val>
                                                <p:strVal val="#ppt_x"/>
                                              </p:val>
                                            </p:tav>
                                          </p:tavLst>
                                        </p:anim>
                                        <p:anim calcmode="lin" valueType="num">
                                          <p:cBhvr additive="base">
                                            <p:cTn id="69" dur="750" fill="hold"/>
                                            <p:tgtEl>
                                              <p:spTgt spid="46"/>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750" fill="hold"/>
                                            <p:tgtEl>
                                              <p:spTgt spid="47"/>
                                            </p:tgtEl>
                                            <p:attrNameLst>
                                              <p:attrName>ppt_x</p:attrName>
                                            </p:attrNameLst>
                                          </p:cBhvr>
                                          <p:tavLst>
                                            <p:tav tm="0">
                                              <p:val>
                                                <p:strVal val="#ppt_x"/>
                                              </p:val>
                                            </p:tav>
                                            <p:tav tm="100000">
                                              <p:val>
                                                <p:strVal val="#ppt_x"/>
                                              </p:val>
                                            </p:tav>
                                          </p:tavLst>
                                        </p:anim>
                                        <p:anim calcmode="lin" valueType="num">
                                          <p:cBhvr additive="base">
                                            <p:cTn id="73" dur="750" fill="hold"/>
                                            <p:tgtEl>
                                              <p:spTgt spid="47"/>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750" fill="hold"/>
                                            <p:tgtEl>
                                              <p:spTgt spid="49"/>
                                            </p:tgtEl>
                                            <p:attrNameLst>
                                              <p:attrName>ppt_x</p:attrName>
                                            </p:attrNameLst>
                                          </p:cBhvr>
                                          <p:tavLst>
                                            <p:tav tm="0">
                                              <p:val>
                                                <p:strVal val="#ppt_x"/>
                                              </p:val>
                                            </p:tav>
                                            <p:tav tm="100000">
                                              <p:val>
                                                <p:strVal val="#ppt_x"/>
                                              </p:val>
                                            </p:tav>
                                          </p:tavLst>
                                        </p:anim>
                                        <p:anim calcmode="lin" valueType="num">
                                          <p:cBhvr additive="base">
                                            <p:cTn id="77"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7" grpId="0" animBg="1"/>
          <p:bldP spid="38" grpId="0"/>
          <p:bldP spid="39" grpId="0"/>
          <p:bldP spid="40" grpId="0"/>
          <p:bldP spid="41" grpId="0"/>
          <p:bldP spid="42" grpId="0" animBg="1"/>
          <p:bldP spid="43" grpId="0" animBg="1"/>
          <p:bldP spid="44" grpId="0"/>
          <p:bldP spid="45" grpId="0"/>
          <p:bldP spid="46" grpId="0"/>
          <p:bldP spid="47" grpId="0"/>
          <p:bldP spid="48" grpId="0" animBg="1"/>
          <p:bldP spid="4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1327435" y="2018950"/>
            <a:ext cx="6249394" cy="2820100"/>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Oval 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4B0F268-D7AF-4974-B10D-A6FAA3089E08}"/>
              </a:ext>
            </a:extLst>
          </p:cNvPr>
          <p:cNvSpPr/>
          <p:nvPr/>
        </p:nvSpPr>
        <p:spPr>
          <a:xfrm>
            <a:off x="6192635" y="1325813"/>
            <a:ext cx="4206374" cy="4206374"/>
          </a:xfrm>
          <a:prstGeom prst="ellipse">
            <a:avLst/>
          </a:prstGeom>
          <a:gradFill flip="none" rotWithShape="1">
            <a:gsLst>
              <a:gs pos="0">
                <a:schemeClr val="accent1"/>
              </a:gs>
              <a:gs pos="99000">
                <a:srgbClr val="BC45AC"/>
              </a:gs>
            </a:gsLst>
            <a:lin ang="2700000" scaled="1"/>
            <a:tileRect/>
          </a:gradFill>
          <a:ln>
            <a:noFill/>
          </a:ln>
          <a:effectLst>
            <a:outerShdw blurRad="1270000" dist="4445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Oval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AE30B64-F503-4B86-93F5-FAD9E2112005}"/>
              </a:ext>
            </a:extLst>
          </p:cNvPr>
          <p:cNvSpPr/>
          <p:nvPr/>
        </p:nvSpPr>
        <p:spPr>
          <a:xfrm>
            <a:off x="7576829" y="1045344"/>
            <a:ext cx="854953" cy="854952"/>
          </a:xfrm>
          <a:prstGeom prst="ellipse">
            <a:avLst/>
          </a:prstGeom>
          <a:noFill/>
          <a:ln w="127000" cap="rnd">
            <a:solidFill>
              <a:schemeClr val="bg1"/>
            </a:solidFill>
            <a:prstDash val="solid"/>
          </a:ln>
          <a:effectLst>
            <a:outerShdw blurRad="317500" dist="1524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2" name="TextBox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C2FC400-DF8F-4545-B669-CE4B8A7E7C27}"/>
              </a:ext>
            </a:extLst>
          </p:cNvPr>
          <p:cNvSpPr txBox="1"/>
          <p:nvPr/>
        </p:nvSpPr>
        <p:spPr>
          <a:xfrm>
            <a:off x="6639569" y="3014715"/>
            <a:ext cx="3505757" cy="707886"/>
          </a:xfrm>
          <a:prstGeom prst="rect">
            <a:avLst/>
          </a:prstGeom>
          <a:noFill/>
        </p:spPr>
        <p:txBody>
          <a:bodyPr wrap="square" rtlCol="0">
            <a:spAutoFit/>
          </a:bodyPr>
          <a:lstStyle/>
          <a:p>
            <a:r>
              <a:rPr lang="en-US" altLang="zh-CN" sz="4000" dirty="0">
                <a:solidFill>
                  <a:schemeClr val="bg1"/>
                </a:solidFill>
                <a:cs typeface="+mn-ea"/>
                <a:sym typeface="+mn-lt"/>
              </a:rPr>
              <a:t>Add title text </a:t>
            </a:r>
            <a:endParaRPr lang="zh-CN" altLang="en-US" sz="4000" dirty="0">
              <a:solidFill>
                <a:schemeClr val="bg1"/>
              </a:solidFill>
              <a:cs typeface="+mn-ea"/>
              <a:sym typeface="+mn-lt"/>
            </a:endParaRPr>
          </a:p>
        </p:txBody>
      </p:sp>
      <p:sp>
        <p:nvSpPr>
          <p:cNvPr id="43" name="TextBox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8989224-0F26-46A3-8AED-2162EF2846A1}"/>
              </a:ext>
            </a:extLst>
          </p:cNvPr>
          <p:cNvSpPr txBox="1"/>
          <p:nvPr/>
        </p:nvSpPr>
        <p:spPr>
          <a:xfrm>
            <a:off x="6639570" y="3966173"/>
            <a:ext cx="2621857" cy="276963"/>
          </a:xfrm>
          <a:prstGeom prst="rect">
            <a:avLst/>
          </a:prstGeom>
          <a:noFill/>
        </p:spPr>
        <p:txBody>
          <a:bodyPr wrap="square" rtlCol="0">
            <a:spAutoFit/>
          </a:bodyPr>
          <a:lstStyle/>
          <a:p>
            <a:r>
              <a:rPr lang="id-ID" sz="1200" dirty="0">
                <a:solidFill>
                  <a:schemeClr val="bg1"/>
                </a:solidFill>
                <a:cs typeface="+mn-ea"/>
                <a:sym typeface="+mn-lt"/>
              </a:rPr>
              <a:t>Subtitle Text Goes Here</a:t>
            </a:r>
          </a:p>
        </p:txBody>
      </p:sp>
      <p:cxnSp>
        <p:nvCxnSpPr>
          <p:cNvPr id="44" name="Straight Connector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EC378C4-AFE1-445F-9685-A5F8ABD9D788}"/>
              </a:ext>
            </a:extLst>
          </p:cNvPr>
          <p:cNvCxnSpPr>
            <a:cxnSpLocks/>
          </p:cNvCxnSpPr>
          <p:nvPr/>
        </p:nvCxnSpPr>
        <p:spPr>
          <a:xfrm>
            <a:off x="6804295" y="2675520"/>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Oval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0652DBF-9600-47DF-AD4A-65B95404EFA3}"/>
              </a:ext>
            </a:extLst>
          </p:cNvPr>
          <p:cNvSpPr/>
          <p:nvPr/>
        </p:nvSpPr>
        <p:spPr>
          <a:xfrm>
            <a:off x="8392448" y="571287"/>
            <a:ext cx="244875" cy="244874"/>
          </a:xfrm>
          <a:prstGeom prst="ellipse">
            <a:avLst/>
          </a:prstGeom>
          <a:noFill/>
          <a:ln w="63500" cap="rnd">
            <a:solidFill>
              <a:schemeClr val="bg1"/>
            </a:solidFill>
            <a:prstDash val="solid"/>
          </a:ln>
          <a:effectLst>
            <a:outerShdw blurRad="317500" dist="1524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Rectangle 2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9EFC278-27F8-4B10-B642-8D408713E973}"/>
              </a:ext>
            </a:extLst>
          </p:cNvPr>
          <p:cNvSpPr/>
          <p:nvPr/>
        </p:nvSpPr>
        <p:spPr>
          <a:xfrm>
            <a:off x="1754228" y="5466670"/>
            <a:ext cx="3713746" cy="516745"/>
          </a:xfrm>
          <a:prstGeom prst="rect">
            <a:avLst/>
          </a:prstGeom>
        </p:spPr>
        <p:txBody>
          <a:bodyPr wrap="square">
            <a:spAutoFit/>
          </a:bodyPr>
          <a:lstStyle/>
          <a:p>
            <a:pPr marL="171433" indent="-171433">
              <a:lnSpc>
                <a:spcPct val="120000"/>
              </a:lnSpc>
              <a:buSzPct val="80000"/>
              <a:buFont typeface="Monotype Corsiva" panose="03010101010201010101" pitchFamily="66" charset="0"/>
              <a:buChar char="►"/>
            </a:pPr>
            <a:r>
              <a:rPr lang="en-US" sz="1200" b="1" i="1" dirty="0">
                <a:solidFill>
                  <a:schemeClr val="bg1">
                    <a:lumMod val="65000"/>
                  </a:schemeClr>
                </a:solidFill>
                <a:cs typeface="+mn-ea"/>
                <a:sym typeface="+mn-lt"/>
              </a:rPr>
              <a:t>*</a:t>
            </a:r>
            <a:r>
              <a:rPr lang="id-ID" sz="1200" b="1" i="1" dirty="0">
                <a:solidFill>
                  <a:schemeClr val="bg1">
                    <a:lumMod val="65000"/>
                  </a:schemeClr>
                </a:solidFill>
                <a:cs typeface="+mn-ea"/>
                <a:sym typeface="+mn-lt"/>
              </a:rPr>
              <a:t>Ut wisi enim ad minim veniam, quis nostrud exerci</a:t>
            </a:r>
            <a:endParaRPr lang="en-US" sz="1200" b="1" i="1" dirty="0">
              <a:solidFill>
                <a:schemeClr val="bg1">
                  <a:lumMod val="65000"/>
                </a:schemeClr>
              </a:solidFill>
              <a:cs typeface="+mn-ea"/>
              <a:sym typeface="+mn-lt"/>
            </a:endParaRPr>
          </a:p>
        </p:txBody>
      </p:sp>
      <p:pic>
        <p:nvPicPr>
          <p:cNvPr id="47" name="图片占位符 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93CF73D-98C4-485A-80AD-EBF9CF0D19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890729" y="1625308"/>
            <a:ext cx="2039866" cy="3607384"/>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p:spPr>
      </p:pic>
      <p:pic>
        <p:nvPicPr>
          <p:cNvPr id="48" name="图片占位符 2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155359E-5AA1-4A9D-BDBB-FE4D2684C12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54228" y="1625308"/>
            <a:ext cx="2039866" cy="3607384"/>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p:spPr>
      </p:pic>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3D3F2B72-EB6A-46E6-8FD1-14D5BD5E5D59}"/>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80000">
                                          <p:cBhvr additive="base">
                                            <p:cTn id="7" dur="1000" fill="hold"/>
                                            <p:tgtEl>
                                              <p:spTgt spid="39"/>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750" fill="hold"/>
                                            <p:tgtEl>
                                              <p:spTgt spid="40"/>
                                            </p:tgtEl>
                                            <p:attrNameLst>
                                              <p:attrName>ppt_x</p:attrName>
                                            </p:attrNameLst>
                                          </p:cBhvr>
                                          <p:tavLst>
                                            <p:tav tm="0">
                                              <p:val>
                                                <p:strVal val="#ppt_x"/>
                                              </p:val>
                                            </p:tav>
                                            <p:tav tm="100000">
                                              <p:val>
                                                <p:strVal val="#ppt_x"/>
                                              </p:val>
                                            </p:tav>
                                          </p:tavLst>
                                        </p:anim>
                                        <p:anim calcmode="lin" valueType="num">
                                          <p:cBhvr additive="base">
                                            <p:cTn id="13" dur="750" fill="hold"/>
                                            <p:tgtEl>
                                              <p:spTgt spid="40"/>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750" fill="hold"/>
                                            <p:tgtEl>
                                              <p:spTgt spid="42"/>
                                            </p:tgtEl>
                                            <p:attrNameLst>
                                              <p:attrName>ppt_x</p:attrName>
                                            </p:attrNameLst>
                                          </p:cBhvr>
                                          <p:tavLst>
                                            <p:tav tm="0">
                                              <p:val>
                                                <p:strVal val="#ppt_x"/>
                                              </p:val>
                                            </p:tav>
                                            <p:tav tm="100000">
                                              <p:val>
                                                <p:strVal val="#ppt_x"/>
                                              </p:val>
                                            </p:tav>
                                          </p:tavLst>
                                        </p:anim>
                                        <p:anim calcmode="lin" valueType="num">
                                          <p:cBhvr additive="base">
                                            <p:cTn id="21" dur="75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750" fill="hold"/>
                                            <p:tgtEl>
                                              <p:spTgt spid="43"/>
                                            </p:tgtEl>
                                            <p:attrNameLst>
                                              <p:attrName>ppt_x</p:attrName>
                                            </p:attrNameLst>
                                          </p:cBhvr>
                                          <p:tavLst>
                                            <p:tav tm="0">
                                              <p:val>
                                                <p:strVal val="#ppt_x"/>
                                              </p:val>
                                            </p:tav>
                                            <p:tav tm="100000">
                                              <p:val>
                                                <p:strVal val="#ppt_x"/>
                                              </p:val>
                                            </p:tav>
                                          </p:tavLst>
                                        </p:anim>
                                        <p:anim calcmode="lin" valueType="num">
                                          <p:cBhvr additive="base">
                                            <p:cTn id="25" dur="75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750" fill="hold"/>
                                            <p:tgtEl>
                                              <p:spTgt spid="44"/>
                                            </p:tgtEl>
                                            <p:attrNameLst>
                                              <p:attrName>ppt_x</p:attrName>
                                            </p:attrNameLst>
                                          </p:cBhvr>
                                          <p:tavLst>
                                            <p:tav tm="0">
                                              <p:val>
                                                <p:strVal val="#ppt_x"/>
                                              </p:val>
                                            </p:tav>
                                            <p:tav tm="100000">
                                              <p:val>
                                                <p:strVal val="#ppt_x"/>
                                              </p:val>
                                            </p:tav>
                                          </p:tavLst>
                                        </p:anim>
                                        <p:anim calcmode="lin" valueType="num">
                                          <p:cBhvr additive="base">
                                            <p:cTn id="29" dur="75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750" fill="hold"/>
                                            <p:tgtEl>
                                              <p:spTgt spid="45"/>
                                            </p:tgtEl>
                                            <p:attrNameLst>
                                              <p:attrName>ppt_x</p:attrName>
                                            </p:attrNameLst>
                                          </p:cBhvr>
                                          <p:tavLst>
                                            <p:tav tm="0">
                                              <p:val>
                                                <p:strVal val="#ppt_x"/>
                                              </p:val>
                                            </p:tav>
                                            <p:tav tm="100000">
                                              <p:val>
                                                <p:strVal val="#ppt_x"/>
                                              </p:val>
                                            </p:tav>
                                          </p:tavLst>
                                        </p:anim>
                                        <p:anim calcmode="lin" valueType="num">
                                          <p:cBhvr additive="base">
                                            <p:cTn id="33" dur="75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8" decel="100000" fill="hold" grpId="0" nodeType="withEffect">
                                      <p:stCondLst>
                                        <p:cond delay="25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750" fill="hold"/>
                                            <p:tgtEl>
                                              <p:spTgt spid="46"/>
                                            </p:tgtEl>
                                            <p:attrNameLst>
                                              <p:attrName>ppt_x</p:attrName>
                                            </p:attrNameLst>
                                          </p:cBhvr>
                                          <p:tavLst>
                                            <p:tav tm="0">
                                              <p:val>
                                                <p:strVal val="0-#ppt_w/2"/>
                                              </p:val>
                                            </p:tav>
                                            <p:tav tm="100000">
                                              <p:val>
                                                <p:strVal val="#ppt_x"/>
                                              </p:val>
                                            </p:tav>
                                          </p:tavLst>
                                        </p:anim>
                                        <p:anim calcmode="lin" valueType="num">
                                          <p:cBhvr additive="base">
                                            <p:cTn id="37"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p:bldP spid="43" grpId="0"/>
          <p:bldP spid="45" grpId="0" animBg="1"/>
          <p:bldP spid="4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0-#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750" fill="hold"/>
                                            <p:tgtEl>
                                              <p:spTgt spid="40"/>
                                            </p:tgtEl>
                                            <p:attrNameLst>
                                              <p:attrName>ppt_x</p:attrName>
                                            </p:attrNameLst>
                                          </p:cBhvr>
                                          <p:tavLst>
                                            <p:tav tm="0">
                                              <p:val>
                                                <p:strVal val="#ppt_x"/>
                                              </p:val>
                                            </p:tav>
                                            <p:tav tm="100000">
                                              <p:val>
                                                <p:strVal val="#ppt_x"/>
                                              </p:val>
                                            </p:tav>
                                          </p:tavLst>
                                        </p:anim>
                                        <p:anim calcmode="lin" valueType="num">
                                          <p:cBhvr additive="base">
                                            <p:cTn id="13" dur="750" fill="hold"/>
                                            <p:tgtEl>
                                              <p:spTgt spid="40"/>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750" fill="hold"/>
                                            <p:tgtEl>
                                              <p:spTgt spid="42"/>
                                            </p:tgtEl>
                                            <p:attrNameLst>
                                              <p:attrName>ppt_x</p:attrName>
                                            </p:attrNameLst>
                                          </p:cBhvr>
                                          <p:tavLst>
                                            <p:tav tm="0">
                                              <p:val>
                                                <p:strVal val="#ppt_x"/>
                                              </p:val>
                                            </p:tav>
                                            <p:tav tm="100000">
                                              <p:val>
                                                <p:strVal val="#ppt_x"/>
                                              </p:val>
                                            </p:tav>
                                          </p:tavLst>
                                        </p:anim>
                                        <p:anim calcmode="lin" valueType="num">
                                          <p:cBhvr additive="base">
                                            <p:cTn id="21" dur="75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750" fill="hold"/>
                                            <p:tgtEl>
                                              <p:spTgt spid="43"/>
                                            </p:tgtEl>
                                            <p:attrNameLst>
                                              <p:attrName>ppt_x</p:attrName>
                                            </p:attrNameLst>
                                          </p:cBhvr>
                                          <p:tavLst>
                                            <p:tav tm="0">
                                              <p:val>
                                                <p:strVal val="#ppt_x"/>
                                              </p:val>
                                            </p:tav>
                                            <p:tav tm="100000">
                                              <p:val>
                                                <p:strVal val="#ppt_x"/>
                                              </p:val>
                                            </p:tav>
                                          </p:tavLst>
                                        </p:anim>
                                        <p:anim calcmode="lin" valueType="num">
                                          <p:cBhvr additive="base">
                                            <p:cTn id="25" dur="75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750" fill="hold"/>
                                            <p:tgtEl>
                                              <p:spTgt spid="44"/>
                                            </p:tgtEl>
                                            <p:attrNameLst>
                                              <p:attrName>ppt_x</p:attrName>
                                            </p:attrNameLst>
                                          </p:cBhvr>
                                          <p:tavLst>
                                            <p:tav tm="0">
                                              <p:val>
                                                <p:strVal val="#ppt_x"/>
                                              </p:val>
                                            </p:tav>
                                            <p:tav tm="100000">
                                              <p:val>
                                                <p:strVal val="#ppt_x"/>
                                              </p:val>
                                            </p:tav>
                                          </p:tavLst>
                                        </p:anim>
                                        <p:anim calcmode="lin" valueType="num">
                                          <p:cBhvr additive="base">
                                            <p:cTn id="29" dur="75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750" fill="hold"/>
                                            <p:tgtEl>
                                              <p:spTgt spid="45"/>
                                            </p:tgtEl>
                                            <p:attrNameLst>
                                              <p:attrName>ppt_x</p:attrName>
                                            </p:attrNameLst>
                                          </p:cBhvr>
                                          <p:tavLst>
                                            <p:tav tm="0">
                                              <p:val>
                                                <p:strVal val="#ppt_x"/>
                                              </p:val>
                                            </p:tav>
                                            <p:tav tm="100000">
                                              <p:val>
                                                <p:strVal val="#ppt_x"/>
                                              </p:val>
                                            </p:tav>
                                          </p:tavLst>
                                        </p:anim>
                                        <p:anim calcmode="lin" valueType="num">
                                          <p:cBhvr additive="base">
                                            <p:cTn id="33" dur="75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8" decel="100000" fill="hold" grpId="0" nodeType="withEffect">
                                      <p:stCondLst>
                                        <p:cond delay="25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750" fill="hold"/>
                                            <p:tgtEl>
                                              <p:spTgt spid="46"/>
                                            </p:tgtEl>
                                            <p:attrNameLst>
                                              <p:attrName>ppt_x</p:attrName>
                                            </p:attrNameLst>
                                          </p:cBhvr>
                                          <p:tavLst>
                                            <p:tav tm="0">
                                              <p:val>
                                                <p:strVal val="0-#ppt_w/2"/>
                                              </p:val>
                                            </p:tav>
                                            <p:tav tm="100000">
                                              <p:val>
                                                <p:strVal val="#ppt_x"/>
                                              </p:val>
                                            </p:tav>
                                          </p:tavLst>
                                        </p:anim>
                                        <p:anim calcmode="lin" valueType="num">
                                          <p:cBhvr additive="base">
                                            <p:cTn id="37"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p:bldP spid="43" grpId="0"/>
          <p:bldP spid="45" grpId="0" animBg="1"/>
          <p:bldP spid="4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1169962" y="1000704"/>
            <a:ext cx="9936187" cy="4923845"/>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Group 3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D33BA44-01BC-4CAB-9A6F-92058FE29F83}"/>
              </a:ext>
            </a:extLst>
          </p:cNvPr>
          <p:cNvGrpSpPr/>
          <p:nvPr/>
        </p:nvGrpSpPr>
        <p:grpSpPr>
          <a:xfrm>
            <a:off x="1163485" y="2181151"/>
            <a:ext cx="9863442" cy="1638087"/>
            <a:chOff x="1163638" y="2180195"/>
            <a:chExt cx="9864726" cy="1638300"/>
          </a:xfrm>
          <a:gradFill>
            <a:gsLst>
              <a:gs pos="0">
                <a:schemeClr val="accent1"/>
              </a:gs>
              <a:gs pos="98000">
                <a:srgbClr val="BC45AC"/>
              </a:gs>
            </a:gsLst>
            <a:lin ang="2700000" scaled="1"/>
          </a:gradFill>
        </p:grpSpPr>
        <p:sp>
          <p:nvSpPr>
            <p:cNvPr id="36" name="Freeform 5">
              <a:extLst>
                <a:ext uri="{FF2B5EF4-FFF2-40B4-BE49-F238E27FC236}">
                  <a16:creationId xmlns:a16="http://schemas.microsoft.com/office/drawing/2014/main" id="{CF846CF9-DEC9-4CB1-AC25-B7F307268951}"/>
                </a:ext>
              </a:extLst>
            </p:cNvPr>
            <p:cNvSpPr>
              <a:spLocks/>
            </p:cNvSpPr>
            <p:nvPr/>
          </p:nvSpPr>
          <p:spPr bwMode="auto">
            <a:xfrm>
              <a:off x="2643188" y="2180195"/>
              <a:ext cx="2057400" cy="712788"/>
            </a:xfrm>
            <a:custGeom>
              <a:avLst/>
              <a:gdLst>
                <a:gd name="T0" fmla="*/ 542 w 548"/>
                <a:gd name="T1" fmla="*/ 171 h 189"/>
                <a:gd name="T2" fmla="*/ 548 w 548"/>
                <a:gd name="T3" fmla="*/ 149 h 189"/>
                <a:gd name="T4" fmla="*/ 449 w 548"/>
                <a:gd name="T5" fmla="*/ 83 h 189"/>
                <a:gd name="T6" fmla="*/ 273 w 548"/>
                <a:gd name="T7" fmla="*/ 0 h 189"/>
                <a:gd name="T8" fmla="*/ 98 w 548"/>
                <a:gd name="T9" fmla="*/ 83 h 189"/>
                <a:gd name="T10" fmla="*/ 0 w 548"/>
                <a:gd name="T11" fmla="*/ 148 h 189"/>
                <a:gd name="T12" fmla="*/ 7 w 548"/>
                <a:gd name="T13" fmla="*/ 176 h 189"/>
                <a:gd name="T14" fmla="*/ 6 w 548"/>
                <a:gd name="T15" fmla="*/ 188 h 189"/>
                <a:gd name="T16" fmla="*/ 125 w 548"/>
                <a:gd name="T17" fmla="*/ 112 h 189"/>
                <a:gd name="T18" fmla="*/ 273 w 548"/>
                <a:gd name="T19" fmla="*/ 40 h 189"/>
                <a:gd name="T20" fmla="*/ 421 w 548"/>
                <a:gd name="T21" fmla="*/ 112 h 189"/>
                <a:gd name="T22" fmla="*/ 543 w 548"/>
                <a:gd name="T23" fmla="*/ 189 h 189"/>
                <a:gd name="T24" fmla="*/ 542 w 548"/>
                <a:gd name="T25" fmla="*/ 1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89">
                  <a:moveTo>
                    <a:pt x="542" y="171"/>
                  </a:moveTo>
                  <a:cubicBezTo>
                    <a:pt x="542" y="163"/>
                    <a:pt x="545" y="156"/>
                    <a:pt x="548" y="149"/>
                  </a:cubicBezTo>
                  <a:cubicBezTo>
                    <a:pt x="506" y="138"/>
                    <a:pt x="479" y="112"/>
                    <a:pt x="449" y="83"/>
                  </a:cubicBezTo>
                  <a:cubicBezTo>
                    <a:pt x="408" y="44"/>
                    <a:pt x="362" y="0"/>
                    <a:pt x="273" y="0"/>
                  </a:cubicBezTo>
                  <a:cubicBezTo>
                    <a:pt x="184" y="0"/>
                    <a:pt x="138" y="44"/>
                    <a:pt x="98" y="83"/>
                  </a:cubicBezTo>
                  <a:cubicBezTo>
                    <a:pt x="68" y="111"/>
                    <a:pt x="41" y="137"/>
                    <a:pt x="0" y="148"/>
                  </a:cubicBezTo>
                  <a:cubicBezTo>
                    <a:pt x="5" y="157"/>
                    <a:pt x="7" y="166"/>
                    <a:pt x="7" y="176"/>
                  </a:cubicBezTo>
                  <a:cubicBezTo>
                    <a:pt x="7" y="180"/>
                    <a:pt x="7" y="184"/>
                    <a:pt x="6" y="188"/>
                  </a:cubicBezTo>
                  <a:cubicBezTo>
                    <a:pt x="60" y="174"/>
                    <a:pt x="94" y="142"/>
                    <a:pt x="125" y="112"/>
                  </a:cubicBezTo>
                  <a:cubicBezTo>
                    <a:pt x="165" y="73"/>
                    <a:pt x="200" y="40"/>
                    <a:pt x="273" y="40"/>
                  </a:cubicBezTo>
                  <a:cubicBezTo>
                    <a:pt x="346" y="40"/>
                    <a:pt x="381" y="73"/>
                    <a:pt x="421" y="112"/>
                  </a:cubicBezTo>
                  <a:cubicBezTo>
                    <a:pt x="452" y="142"/>
                    <a:pt x="487" y="176"/>
                    <a:pt x="543" y="189"/>
                  </a:cubicBezTo>
                  <a:cubicBezTo>
                    <a:pt x="542" y="183"/>
                    <a:pt x="541" y="177"/>
                    <a:pt x="542" y="171"/>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7" name="Freeform 6">
              <a:extLst>
                <a:ext uri="{FF2B5EF4-FFF2-40B4-BE49-F238E27FC236}">
                  <a16:creationId xmlns:a16="http://schemas.microsoft.com/office/drawing/2014/main" id="{4C696129-270D-4C39-8802-EB77C4C31B52}"/>
                </a:ext>
              </a:extLst>
            </p:cNvPr>
            <p:cNvSpPr>
              <a:spLocks/>
            </p:cNvSpPr>
            <p:nvPr/>
          </p:nvSpPr>
          <p:spPr bwMode="auto">
            <a:xfrm>
              <a:off x="7470776" y="2180195"/>
              <a:ext cx="2055813" cy="719138"/>
            </a:xfrm>
            <a:custGeom>
              <a:avLst/>
              <a:gdLst>
                <a:gd name="T0" fmla="*/ 540 w 548"/>
                <a:gd name="T1" fmla="*/ 171 h 191"/>
                <a:gd name="T2" fmla="*/ 548 w 548"/>
                <a:gd name="T3" fmla="*/ 147 h 191"/>
                <a:gd name="T4" fmla="*/ 456 w 548"/>
                <a:gd name="T5" fmla="*/ 83 h 191"/>
                <a:gd name="T6" fmla="*/ 281 w 548"/>
                <a:gd name="T7" fmla="*/ 0 h 191"/>
                <a:gd name="T8" fmla="*/ 105 w 548"/>
                <a:gd name="T9" fmla="*/ 83 h 191"/>
                <a:gd name="T10" fmla="*/ 0 w 548"/>
                <a:gd name="T11" fmla="*/ 151 h 191"/>
                <a:gd name="T12" fmla="*/ 6 w 548"/>
                <a:gd name="T13" fmla="*/ 176 h 191"/>
                <a:gd name="T14" fmla="*/ 4 w 548"/>
                <a:gd name="T15" fmla="*/ 191 h 191"/>
                <a:gd name="T16" fmla="*/ 133 w 548"/>
                <a:gd name="T17" fmla="*/ 112 h 191"/>
                <a:gd name="T18" fmla="*/ 281 w 548"/>
                <a:gd name="T19" fmla="*/ 40 h 191"/>
                <a:gd name="T20" fmla="*/ 429 w 548"/>
                <a:gd name="T21" fmla="*/ 112 h 191"/>
                <a:gd name="T22" fmla="*/ 541 w 548"/>
                <a:gd name="T23" fmla="*/ 186 h 191"/>
                <a:gd name="T24" fmla="*/ 540 w 548"/>
                <a:gd name="T25" fmla="*/ 1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91">
                  <a:moveTo>
                    <a:pt x="540" y="171"/>
                  </a:moveTo>
                  <a:cubicBezTo>
                    <a:pt x="541" y="162"/>
                    <a:pt x="544" y="154"/>
                    <a:pt x="548" y="147"/>
                  </a:cubicBezTo>
                  <a:cubicBezTo>
                    <a:pt x="510" y="135"/>
                    <a:pt x="485" y="110"/>
                    <a:pt x="456" y="83"/>
                  </a:cubicBezTo>
                  <a:cubicBezTo>
                    <a:pt x="416" y="44"/>
                    <a:pt x="370" y="0"/>
                    <a:pt x="281" y="0"/>
                  </a:cubicBezTo>
                  <a:cubicBezTo>
                    <a:pt x="192" y="0"/>
                    <a:pt x="146" y="44"/>
                    <a:pt x="105" y="83"/>
                  </a:cubicBezTo>
                  <a:cubicBezTo>
                    <a:pt x="74" y="113"/>
                    <a:pt x="46" y="140"/>
                    <a:pt x="0" y="151"/>
                  </a:cubicBezTo>
                  <a:cubicBezTo>
                    <a:pt x="4" y="158"/>
                    <a:pt x="6" y="167"/>
                    <a:pt x="6" y="176"/>
                  </a:cubicBezTo>
                  <a:cubicBezTo>
                    <a:pt x="6" y="181"/>
                    <a:pt x="5" y="186"/>
                    <a:pt x="4" y="191"/>
                  </a:cubicBezTo>
                  <a:cubicBezTo>
                    <a:pt x="64" y="178"/>
                    <a:pt x="100" y="143"/>
                    <a:pt x="133" y="112"/>
                  </a:cubicBezTo>
                  <a:cubicBezTo>
                    <a:pt x="173" y="73"/>
                    <a:pt x="208" y="40"/>
                    <a:pt x="281" y="40"/>
                  </a:cubicBezTo>
                  <a:cubicBezTo>
                    <a:pt x="354" y="40"/>
                    <a:pt x="388" y="73"/>
                    <a:pt x="429" y="112"/>
                  </a:cubicBezTo>
                  <a:cubicBezTo>
                    <a:pt x="458" y="140"/>
                    <a:pt x="491" y="172"/>
                    <a:pt x="541" y="186"/>
                  </a:cubicBezTo>
                  <a:cubicBezTo>
                    <a:pt x="540" y="181"/>
                    <a:pt x="540" y="176"/>
                    <a:pt x="540" y="171"/>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8" name="Freeform 7">
              <a:extLst>
                <a:ext uri="{FF2B5EF4-FFF2-40B4-BE49-F238E27FC236}">
                  <a16:creationId xmlns:a16="http://schemas.microsoft.com/office/drawing/2014/main" id="{B873AF78-DE23-445C-BDF7-699541F83D82}"/>
                </a:ext>
              </a:extLst>
            </p:cNvPr>
            <p:cNvSpPr>
              <a:spLocks/>
            </p:cNvSpPr>
            <p:nvPr/>
          </p:nvSpPr>
          <p:spPr bwMode="auto">
            <a:xfrm>
              <a:off x="9921876" y="2180195"/>
              <a:ext cx="1106488" cy="712788"/>
            </a:xfrm>
            <a:custGeom>
              <a:avLst/>
              <a:gdLst>
                <a:gd name="T0" fmla="*/ 275 w 295"/>
                <a:gd name="T1" fmla="*/ 0 h 189"/>
                <a:gd name="T2" fmla="*/ 99 w 295"/>
                <a:gd name="T3" fmla="*/ 83 h 189"/>
                <a:gd name="T4" fmla="*/ 0 w 295"/>
                <a:gd name="T5" fmla="*/ 149 h 189"/>
                <a:gd name="T6" fmla="*/ 6 w 295"/>
                <a:gd name="T7" fmla="*/ 176 h 189"/>
                <a:gd name="T8" fmla="*/ 5 w 295"/>
                <a:gd name="T9" fmla="*/ 189 h 189"/>
                <a:gd name="T10" fmla="*/ 127 w 295"/>
                <a:gd name="T11" fmla="*/ 112 h 189"/>
                <a:gd name="T12" fmla="*/ 275 w 295"/>
                <a:gd name="T13" fmla="*/ 40 h 189"/>
                <a:gd name="T14" fmla="*/ 295 w 295"/>
                <a:gd name="T15" fmla="*/ 20 h 189"/>
                <a:gd name="T16" fmla="*/ 275 w 29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189">
                  <a:moveTo>
                    <a:pt x="275" y="0"/>
                  </a:moveTo>
                  <a:cubicBezTo>
                    <a:pt x="186" y="0"/>
                    <a:pt x="140" y="44"/>
                    <a:pt x="99" y="83"/>
                  </a:cubicBezTo>
                  <a:cubicBezTo>
                    <a:pt x="69" y="112"/>
                    <a:pt x="42" y="138"/>
                    <a:pt x="0" y="149"/>
                  </a:cubicBezTo>
                  <a:cubicBezTo>
                    <a:pt x="4" y="157"/>
                    <a:pt x="6" y="166"/>
                    <a:pt x="6" y="176"/>
                  </a:cubicBezTo>
                  <a:cubicBezTo>
                    <a:pt x="6" y="181"/>
                    <a:pt x="6" y="185"/>
                    <a:pt x="5" y="189"/>
                  </a:cubicBezTo>
                  <a:cubicBezTo>
                    <a:pt x="60" y="176"/>
                    <a:pt x="95" y="142"/>
                    <a:pt x="127" y="112"/>
                  </a:cubicBezTo>
                  <a:cubicBezTo>
                    <a:pt x="167" y="73"/>
                    <a:pt x="202" y="40"/>
                    <a:pt x="275" y="40"/>
                  </a:cubicBezTo>
                  <a:cubicBezTo>
                    <a:pt x="286" y="40"/>
                    <a:pt x="295" y="31"/>
                    <a:pt x="295" y="20"/>
                  </a:cubicBezTo>
                  <a:cubicBezTo>
                    <a:pt x="295" y="9"/>
                    <a:pt x="286" y="0"/>
                    <a:pt x="275" y="0"/>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9" name="Freeform 8">
              <a:extLst>
                <a:ext uri="{FF2B5EF4-FFF2-40B4-BE49-F238E27FC236}">
                  <a16:creationId xmlns:a16="http://schemas.microsoft.com/office/drawing/2014/main" id="{C52CF2C2-DAF5-4D32-AD83-4774E5295B13}"/>
                </a:ext>
              </a:extLst>
            </p:cNvPr>
            <p:cNvSpPr>
              <a:spLocks/>
            </p:cNvSpPr>
            <p:nvPr/>
          </p:nvSpPr>
          <p:spPr bwMode="auto">
            <a:xfrm>
              <a:off x="5094288" y="2180195"/>
              <a:ext cx="1985963" cy="701675"/>
            </a:xfrm>
            <a:custGeom>
              <a:avLst/>
              <a:gdLst>
                <a:gd name="T0" fmla="*/ 520 w 529"/>
                <a:gd name="T1" fmla="*/ 171 h 186"/>
                <a:gd name="T2" fmla="*/ 529 w 529"/>
                <a:gd name="T3" fmla="*/ 145 h 186"/>
                <a:gd name="T4" fmla="*/ 442 w 529"/>
                <a:gd name="T5" fmla="*/ 83 h 186"/>
                <a:gd name="T6" fmla="*/ 267 w 529"/>
                <a:gd name="T7" fmla="*/ 0 h 186"/>
                <a:gd name="T8" fmla="*/ 91 w 529"/>
                <a:gd name="T9" fmla="*/ 83 h 186"/>
                <a:gd name="T10" fmla="*/ 0 w 529"/>
                <a:gd name="T11" fmla="*/ 147 h 186"/>
                <a:gd name="T12" fmla="*/ 8 w 529"/>
                <a:gd name="T13" fmla="*/ 176 h 186"/>
                <a:gd name="T14" fmla="*/ 7 w 529"/>
                <a:gd name="T15" fmla="*/ 186 h 186"/>
                <a:gd name="T16" fmla="*/ 119 w 529"/>
                <a:gd name="T17" fmla="*/ 112 h 186"/>
                <a:gd name="T18" fmla="*/ 267 w 529"/>
                <a:gd name="T19" fmla="*/ 40 h 186"/>
                <a:gd name="T20" fmla="*/ 415 w 529"/>
                <a:gd name="T21" fmla="*/ 112 h 186"/>
                <a:gd name="T22" fmla="*/ 520 w 529"/>
                <a:gd name="T23" fmla="*/ 184 h 186"/>
                <a:gd name="T24" fmla="*/ 520 w 529"/>
                <a:gd name="T25" fmla="*/ 1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86">
                  <a:moveTo>
                    <a:pt x="520" y="171"/>
                  </a:moveTo>
                  <a:cubicBezTo>
                    <a:pt x="521" y="162"/>
                    <a:pt x="524" y="153"/>
                    <a:pt x="529" y="145"/>
                  </a:cubicBezTo>
                  <a:cubicBezTo>
                    <a:pt x="494" y="132"/>
                    <a:pt x="469" y="109"/>
                    <a:pt x="442" y="83"/>
                  </a:cubicBezTo>
                  <a:cubicBezTo>
                    <a:pt x="402" y="44"/>
                    <a:pt x="356" y="0"/>
                    <a:pt x="267" y="0"/>
                  </a:cubicBezTo>
                  <a:cubicBezTo>
                    <a:pt x="178" y="0"/>
                    <a:pt x="132" y="44"/>
                    <a:pt x="91" y="83"/>
                  </a:cubicBezTo>
                  <a:cubicBezTo>
                    <a:pt x="63" y="110"/>
                    <a:pt x="38" y="135"/>
                    <a:pt x="0" y="147"/>
                  </a:cubicBezTo>
                  <a:cubicBezTo>
                    <a:pt x="5" y="155"/>
                    <a:pt x="8" y="165"/>
                    <a:pt x="8" y="176"/>
                  </a:cubicBezTo>
                  <a:cubicBezTo>
                    <a:pt x="8" y="180"/>
                    <a:pt x="7" y="183"/>
                    <a:pt x="7" y="186"/>
                  </a:cubicBezTo>
                  <a:cubicBezTo>
                    <a:pt x="57" y="172"/>
                    <a:pt x="89" y="140"/>
                    <a:pt x="119" y="112"/>
                  </a:cubicBezTo>
                  <a:cubicBezTo>
                    <a:pt x="159" y="73"/>
                    <a:pt x="194" y="40"/>
                    <a:pt x="267" y="40"/>
                  </a:cubicBezTo>
                  <a:cubicBezTo>
                    <a:pt x="340" y="40"/>
                    <a:pt x="374" y="73"/>
                    <a:pt x="415" y="112"/>
                  </a:cubicBezTo>
                  <a:cubicBezTo>
                    <a:pt x="443" y="139"/>
                    <a:pt x="474" y="169"/>
                    <a:pt x="520" y="184"/>
                  </a:cubicBezTo>
                  <a:cubicBezTo>
                    <a:pt x="520" y="180"/>
                    <a:pt x="520" y="176"/>
                    <a:pt x="520" y="171"/>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0" name="Freeform 9">
              <a:extLst>
                <a:ext uri="{FF2B5EF4-FFF2-40B4-BE49-F238E27FC236}">
                  <a16:creationId xmlns:a16="http://schemas.microsoft.com/office/drawing/2014/main" id="{014DBB5A-3713-4CA8-A876-1B5190479F6C}"/>
                </a:ext>
              </a:extLst>
            </p:cNvPr>
            <p:cNvSpPr>
              <a:spLocks/>
            </p:cNvSpPr>
            <p:nvPr/>
          </p:nvSpPr>
          <p:spPr bwMode="auto">
            <a:xfrm>
              <a:off x="1163638" y="2180195"/>
              <a:ext cx="1085850" cy="704850"/>
            </a:xfrm>
            <a:custGeom>
              <a:avLst/>
              <a:gdLst>
                <a:gd name="T0" fmla="*/ 282 w 289"/>
                <a:gd name="T1" fmla="*/ 171 h 187"/>
                <a:gd name="T2" fmla="*/ 289 w 289"/>
                <a:gd name="T3" fmla="*/ 147 h 187"/>
                <a:gd name="T4" fmla="*/ 196 w 289"/>
                <a:gd name="T5" fmla="*/ 83 h 187"/>
                <a:gd name="T6" fmla="*/ 20 w 289"/>
                <a:gd name="T7" fmla="*/ 0 h 187"/>
                <a:gd name="T8" fmla="*/ 0 w 289"/>
                <a:gd name="T9" fmla="*/ 20 h 187"/>
                <a:gd name="T10" fmla="*/ 20 w 289"/>
                <a:gd name="T11" fmla="*/ 40 h 187"/>
                <a:gd name="T12" fmla="*/ 168 w 289"/>
                <a:gd name="T13" fmla="*/ 112 h 187"/>
                <a:gd name="T14" fmla="*/ 283 w 289"/>
                <a:gd name="T15" fmla="*/ 187 h 187"/>
                <a:gd name="T16" fmla="*/ 282 w 289"/>
                <a:gd name="T17" fmla="*/ 17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87">
                  <a:moveTo>
                    <a:pt x="282" y="171"/>
                  </a:moveTo>
                  <a:cubicBezTo>
                    <a:pt x="283" y="163"/>
                    <a:pt x="286" y="155"/>
                    <a:pt x="289" y="147"/>
                  </a:cubicBezTo>
                  <a:cubicBezTo>
                    <a:pt x="251" y="135"/>
                    <a:pt x="225" y="111"/>
                    <a:pt x="196" y="83"/>
                  </a:cubicBezTo>
                  <a:cubicBezTo>
                    <a:pt x="155" y="44"/>
                    <a:pt x="109" y="0"/>
                    <a:pt x="20" y="0"/>
                  </a:cubicBezTo>
                  <a:cubicBezTo>
                    <a:pt x="9" y="0"/>
                    <a:pt x="0" y="9"/>
                    <a:pt x="0" y="20"/>
                  </a:cubicBezTo>
                  <a:cubicBezTo>
                    <a:pt x="0" y="31"/>
                    <a:pt x="9" y="40"/>
                    <a:pt x="20" y="40"/>
                  </a:cubicBezTo>
                  <a:cubicBezTo>
                    <a:pt x="93" y="40"/>
                    <a:pt x="128" y="73"/>
                    <a:pt x="168" y="112"/>
                  </a:cubicBezTo>
                  <a:cubicBezTo>
                    <a:pt x="198" y="141"/>
                    <a:pt x="232" y="173"/>
                    <a:pt x="283" y="187"/>
                  </a:cubicBezTo>
                  <a:cubicBezTo>
                    <a:pt x="282" y="182"/>
                    <a:pt x="282" y="177"/>
                    <a:pt x="282" y="171"/>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1" name="Freeform 12">
              <a:extLst>
                <a:ext uri="{FF2B5EF4-FFF2-40B4-BE49-F238E27FC236}">
                  <a16:creationId xmlns:a16="http://schemas.microsoft.com/office/drawing/2014/main" id="{DD189A82-8EC8-4F10-A4BA-A0E5210ABF29}"/>
                </a:ext>
              </a:extLst>
            </p:cNvPr>
            <p:cNvSpPr>
              <a:spLocks/>
            </p:cNvSpPr>
            <p:nvPr/>
          </p:nvSpPr>
          <p:spPr bwMode="auto">
            <a:xfrm>
              <a:off x="2360613" y="2756458"/>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2" name="Freeform 13">
              <a:extLst>
                <a:ext uri="{FF2B5EF4-FFF2-40B4-BE49-F238E27FC236}">
                  <a16:creationId xmlns:a16="http://schemas.microsoft.com/office/drawing/2014/main" id="{07CD68CA-9FD4-4AF6-ABFB-57B189BDD6E0}"/>
                </a:ext>
              </a:extLst>
            </p:cNvPr>
            <p:cNvSpPr>
              <a:spLocks noEditPoints="1"/>
            </p:cNvSpPr>
            <p:nvPr/>
          </p:nvSpPr>
          <p:spPr bwMode="auto">
            <a:xfrm>
              <a:off x="2241551" y="2643745"/>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3" name="Freeform 12">
              <a:extLst>
                <a:ext uri="{FF2B5EF4-FFF2-40B4-BE49-F238E27FC236}">
                  <a16:creationId xmlns:a16="http://schemas.microsoft.com/office/drawing/2014/main" id="{CFAE2FF6-A606-4E13-8628-F90B5C013A62}"/>
                </a:ext>
              </a:extLst>
            </p:cNvPr>
            <p:cNvSpPr>
              <a:spLocks/>
            </p:cNvSpPr>
            <p:nvPr/>
          </p:nvSpPr>
          <p:spPr bwMode="auto">
            <a:xfrm>
              <a:off x="4810919" y="2756458"/>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4" name="Freeform 13">
              <a:extLst>
                <a:ext uri="{FF2B5EF4-FFF2-40B4-BE49-F238E27FC236}">
                  <a16:creationId xmlns:a16="http://schemas.microsoft.com/office/drawing/2014/main" id="{002C6821-0521-428F-A2BB-359DF9AC0E49}"/>
                </a:ext>
              </a:extLst>
            </p:cNvPr>
            <p:cNvSpPr>
              <a:spLocks noEditPoints="1"/>
            </p:cNvSpPr>
            <p:nvPr/>
          </p:nvSpPr>
          <p:spPr bwMode="auto">
            <a:xfrm>
              <a:off x="4691857" y="2643745"/>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5" name="Freeform 12">
              <a:extLst>
                <a:ext uri="{FF2B5EF4-FFF2-40B4-BE49-F238E27FC236}">
                  <a16:creationId xmlns:a16="http://schemas.microsoft.com/office/drawing/2014/main" id="{5DC3A799-4BA3-43DF-AC96-47850A0002FB}"/>
                </a:ext>
              </a:extLst>
            </p:cNvPr>
            <p:cNvSpPr>
              <a:spLocks/>
            </p:cNvSpPr>
            <p:nvPr/>
          </p:nvSpPr>
          <p:spPr bwMode="auto">
            <a:xfrm>
              <a:off x="7185025" y="2756458"/>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6" name="Freeform 13">
              <a:extLst>
                <a:ext uri="{FF2B5EF4-FFF2-40B4-BE49-F238E27FC236}">
                  <a16:creationId xmlns:a16="http://schemas.microsoft.com/office/drawing/2014/main" id="{28993BFD-18A5-459A-95E9-AA10367FEEAE}"/>
                </a:ext>
              </a:extLst>
            </p:cNvPr>
            <p:cNvSpPr>
              <a:spLocks noEditPoints="1"/>
            </p:cNvSpPr>
            <p:nvPr/>
          </p:nvSpPr>
          <p:spPr bwMode="auto">
            <a:xfrm>
              <a:off x="7065963" y="2643745"/>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7" name="Freeform 12">
              <a:extLst>
                <a:ext uri="{FF2B5EF4-FFF2-40B4-BE49-F238E27FC236}">
                  <a16:creationId xmlns:a16="http://schemas.microsoft.com/office/drawing/2014/main" id="{8E8A3610-0A95-43C5-97B9-0674A1723E4E}"/>
                </a:ext>
              </a:extLst>
            </p:cNvPr>
            <p:cNvSpPr>
              <a:spLocks/>
            </p:cNvSpPr>
            <p:nvPr/>
          </p:nvSpPr>
          <p:spPr bwMode="auto">
            <a:xfrm>
              <a:off x="9639301" y="2756458"/>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8" name="Freeform 13">
              <a:extLst>
                <a:ext uri="{FF2B5EF4-FFF2-40B4-BE49-F238E27FC236}">
                  <a16:creationId xmlns:a16="http://schemas.microsoft.com/office/drawing/2014/main" id="{EFE6560F-874F-452B-AC05-1419B5C9ADC5}"/>
                </a:ext>
              </a:extLst>
            </p:cNvPr>
            <p:cNvSpPr>
              <a:spLocks noEditPoints="1"/>
            </p:cNvSpPr>
            <p:nvPr/>
          </p:nvSpPr>
          <p:spPr bwMode="auto">
            <a:xfrm>
              <a:off x="9520239" y="2643745"/>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p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49" name="TextBox 4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07E6935-30FE-4B3C-BA01-56E18BBF90EE}"/>
              </a:ext>
            </a:extLst>
          </p:cNvPr>
          <p:cNvSpPr txBox="1"/>
          <p:nvPr/>
        </p:nvSpPr>
        <p:spPr>
          <a:xfrm>
            <a:off x="1396412" y="4638283"/>
            <a:ext cx="1925765" cy="400097"/>
          </a:xfrm>
          <a:prstGeom prst="rect">
            <a:avLst/>
          </a:prstGeom>
          <a:noFill/>
        </p:spPr>
        <p:txBody>
          <a:bodyPr wrap="square" lIns="91428" tIns="45714" rIns="91428" bIns="45714" rtlCol="0">
            <a:spAutoFit/>
          </a:bodyPr>
          <a:lstStyle/>
          <a:p>
            <a:pPr algn="ctr"/>
            <a:r>
              <a:rPr lang="en-US" altLang="zh-CN" sz="2000" b="1" dirty="0">
                <a:cs typeface="+mn-ea"/>
                <a:sym typeface="+mn-lt"/>
              </a:rPr>
              <a:t>Add title text </a:t>
            </a:r>
            <a:endParaRPr lang="en-US" sz="2000" b="1" dirty="0">
              <a:cs typeface="+mn-ea"/>
              <a:sym typeface="+mn-lt"/>
            </a:endParaRPr>
          </a:p>
        </p:txBody>
      </p:sp>
      <p:sp>
        <p:nvSpPr>
          <p:cNvPr id="50" name="Rectangle 4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CB07247-B715-46A3-ABFC-C191E9A1E016}"/>
              </a:ext>
            </a:extLst>
          </p:cNvPr>
          <p:cNvSpPr/>
          <p:nvPr/>
        </p:nvSpPr>
        <p:spPr>
          <a:xfrm>
            <a:off x="1363484" y="4940313"/>
            <a:ext cx="2160307" cy="738344"/>
          </a:xfrm>
          <a:prstGeom prst="rect">
            <a:avLst/>
          </a:prstGeom>
        </p:spPr>
        <p:txBody>
          <a:bodyPr wrap="square">
            <a:spAutoFit/>
          </a:bodyPr>
          <a:lstStyle/>
          <a:p>
            <a:pPr algn="ctr">
              <a:lnSpc>
                <a:spcPct val="120000"/>
              </a:lnSpc>
            </a:pPr>
            <a:r>
              <a:rPr lang="en-US" sz="1200" dirty="0" err="1">
                <a:cs typeface="+mn-ea"/>
                <a:sym typeface="+mn-lt"/>
              </a:rPr>
              <a:t>Ut</a:t>
            </a:r>
            <a:r>
              <a:rPr lang="en-US" sz="1200" dirty="0">
                <a:cs typeface="+mn-ea"/>
                <a:sym typeface="+mn-lt"/>
              </a:rPr>
              <a:t> </a:t>
            </a:r>
            <a:r>
              <a:rPr lang="en-US" sz="1200" dirty="0" err="1">
                <a:cs typeface="+mn-ea"/>
                <a:sym typeface="+mn-lt"/>
              </a:rPr>
              <a:t>wisi</a:t>
            </a:r>
            <a:r>
              <a:rPr lang="en-US" sz="1200" dirty="0">
                <a:cs typeface="+mn-ea"/>
                <a:sym typeface="+mn-lt"/>
              </a:rPr>
              <a:t> </a:t>
            </a:r>
            <a:r>
              <a:rPr lang="en-US" sz="1200" dirty="0" err="1">
                <a:cs typeface="+mn-ea"/>
                <a:sym typeface="+mn-lt"/>
              </a:rPr>
              <a:t>enim</a:t>
            </a:r>
            <a:r>
              <a:rPr lang="en-US" sz="1200" dirty="0">
                <a:cs typeface="+mn-ea"/>
                <a:sym typeface="+mn-lt"/>
              </a:rPr>
              <a:t> ad minim </a:t>
            </a:r>
            <a:r>
              <a:rPr lang="en-US" sz="1200" dirty="0" err="1">
                <a:cs typeface="+mn-ea"/>
                <a:sym typeface="+mn-lt"/>
              </a:rPr>
              <a:t>veniam</a:t>
            </a:r>
            <a:r>
              <a:rPr lang="en-US" sz="1200" dirty="0">
                <a:cs typeface="+mn-ea"/>
                <a:sym typeface="+mn-lt"/>
              </a:rPr>
              <a:t>, </a:t>
            </a:r>
            <a:r>
              <a:rPr lang="en-US" sz="1200" dirty="0" err="1">
                <a:cs typeface="+mn-ea"/>
                <a:sym typeface="+mn-lt"/>
              </a:rPr>
              <a:t>quis</a:t>
            </a:r>
            <a:r>
              <a:rPr lang="en-US" sz="1200" dirty="0">
                <a:cs typeface="+mn-ea"/>
                <a:sym typeface="+mn-lt"/>
              </a:rPr>
              <a:t> </a:t>
            </a:r>
            <a:r>
              <a:rPr lang="en-US" sz="1200" dirty="0" err="1">
                <a:cs typeface="+mn-ea"/>
                <a:sym typeface="+mn-lt"/>
              </a:rPr>
              <a:t>nostrud</a:t>
            </a:r>
            <a:r>
              <a:rPr lang="en-US" sz="1200" dirty="0">
                <a:cs typeface="+mn-ea"/>
                <a:sym typeface="+mn-lt"/>
              </a:rPr>
              <a:t> </a:t>
            </a:r>
            <a:r>
              <a:rPr lang="en-US" sz="1200" dirty="0" err="1">
                <a:cs typeface="+mn-ea"/>
                <a:sym typeface="+mn-lt"/>
              </a:rPr>
              <a:t>exerci</a:t>
            </a:r>
            <a:r>
              <a:rPr lang="en-US" sz="1200" dirty="0">
                <a:cs typeface="+mn-ea"/>
                <a:sym typeface="+mn-lt"/>
              </a:rPr>
              <a:t> </a:t>
            </a:r>
            <a:r>
              <a:rPr lang="en-US" sz="1200" dirty="0" err="1">
                <a:cs typeface="+mn-ea"/>
                <a:sym typeface="+mn-lt"/>
              </a:rPr>
              <a:t>tation</a:t>
            </a:r>
            <a:endParaRPr lang="en-US" sz="1200" dirty="0">
              <a:cs typeface="+mn-ea"/>
              <a:sym typeface="+mn-lt"/>
            </a:endParaRPr>
          </a:p>
        </p:txBody>
      </p:sp>
      <p:sp>
        <p:nvSpPr>
          <p:cNvPr id="51" name="TextBox 5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E16AA8B-862F-4EA4-B562-DE2E4194509C}"/>
              </a:ext>
            </a:extLst>
          </p:cNvPr>
          <p:cNvSpPr txBox="1"/>
          <p:nvPr/>
        </p:nvSpPr>
        <p:spPr>
          <a:xfrm>
            <a:off x="3853542" y="4638283"/>
            <a:ext cx="1925765" cy="400097"/>
          </a:xfrm>
          <a:prstGeom prst="rect">
            <a:avLst/>
          </a:prstGeom>
          <a:noFill/>
        </p:spPr>
        <p:txBody>
          <a:bodyPr wrap="square" lIns="91428" tIns="45714" rIns="91428" bIns="45714" rtlCol="0">
            <a:spAutoFit/>
          </a:bodyPr>
          <a:lstStyle/>
          <a:p>
            <a:pPr algn="ctr"/>
            <a:r>
              <a:rPr lang="en-US" altLang="zh-CN" sz="2000" b="1" dirty="0">
                <a:cs typeface="+mn-ea"/>
                <a:sym typeface="+mn-lt"/>
              </a:rPr>
              <a:t>Add title text </a:t>
            </a:r>
            <a:endParaRPr lang="en-US" sz="2000" b="1" dirty="0">
              <a:cs typeface="+mn-ea"/>
              <a:sym typeface="+mn-lt"/>
            </a:endParaRPr>
          </a:p>
        </p:txBody>
      </p:sp>
      <p:sp>
        <p:nvSpPr>
          <p:cNvPr id="52" name="Rectangle 5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23F5572-8F5E-44C0-960D-3FE996BB7DCE}"/>
              </a:ext>
            </a:extLst>
          </p:cNvPr>
          <p:cNvSpPr/>
          <p:nvPr/>
        </p:nvSpPr>
        <p:spPr>
          <a:xfrm>
            <a:off x="3820614" y="4940313"/>
            <a:ext cx="2160307" cy="738344"/>
          </a:xfrm>
          <a:prstGeom prst="rect">
            <a:avLst/>
          </a:prstGeom>
        </p:spPr>
        <p:txBody>
          <a:bodyPr wrap="square">
            <a:spAutoFit/>
          </a:bodyPr>
          <a:lstStyle/>
          <a:p>
            <a:pPr algn="ctr">
              <a:lnSpc>
                <a:spcPct val="120000"/>
              </a:lnSpc>
            </a:pPr>
            <a:r>
              <a:rPr lang="en-US" sz="1200" dirty="0" err="1">
                <a:cs typeface="+mn-ea"/>
                <a:sym typeface="+mn-lt"/>
              </a:rPr>
              <a:t>Ut</a:t>
            </a:r>
            <a:r>
              <a:rPr lang="en-US" sz="1200" dirty="0">
                <a:cs typeface="+mn-ea"/>
                <a:sym typeface="+mn-lt"/>
              </a:rPr>
              <a:t> </a:t>
            </a:r>
            <a:r>
              <a:rPr lang="en-US" sz="1200" dirty="0" err="1">
                <a:cs typeface="+mn-ea"/>
                <a:sym typeface="+mn-lt"/>
              </a:rPr>
              <a:t>wisi</a:t>
            </a:r>
            <a:r>
              <a:rPr lang="en-US" sz="1200" dirty="0">
                <a:cs typeface="+mn-ea"/>
                <a:sym typeface="+mn-lt"/>
              </a:rPr>
              <a:t> </a:t>
            </a:r>
            <a:r>
              <a:rPr lang="en-US" sz="1200" dirty="0" err="1">
                <a:cs typeface="+mn-ea"/>
                <a:sym typeface="+mn-lt"/>
              </a:rPr>
              <a:t>enim</a:t>
            </a:r>
            <a:r>
              <a:rPr lang="en-US" sz="1200" dirty="0">
                <a:cs typeface="+mn-ea"/>
                <a:sym typeface="+mn-lt"/>
              </a:rPr>
              <a:t> ad minim </a:t>
            </a:r>
            <a:r>
              <a:rPr lang="en-US" sz="1200" dirty="0" err="1">
                <a:cs typeface="+mn-ea"/>
                <a:sym typeface="+mn-lt"/>
              </a:rPr>
              <a:t>veniam</a:t>
            </a:r>
            <a:r>
              <a:rPr lang="en-US" sz="1200" dirty="0">
                <a:cs typeface="+mn-ea"/>
                <a:sym typeface="+mn-lt"/>
              </a:rPr>
              <a:t>, </a:t>
            </a:r>
            <a:r>
              <a:rPr lang="en-US" sz="1200" dirty="0" err="1">
                <a:cs typeface="+mn-ea"/>
                <a:sym typeface="+mn-lt"/>
              </a:rPr>
              <a:t>quis</a:t>
            </a:r>
            <a:r>
              <a:rPr lang="en-US" sz="1200" dirty="0">
                <a:cs typeface="+mn-ea"/>
                <a:sym typeface="+mn-lt"/>
              </a:rPr>
              <a:t> </a:t>
            </a:r>
            <a:r>
              <a:rPr lang="en-US" sz="1200" dirty="0" err="1">
                <a:cs typeface="+mn-ea"/>
                <a:sym typeface="+mn-lt"/>
              </a:rPr>
              <a:t>nostrud</a:t>
            </a:r>
            <a:r>
              <a:rPr lang="en-US" sz="1200" dirty="0">
                <a:cs typeface="+mn-ea"/>
                <a:sym typeface="+mn-lt"/>
              </a:rPr>
              <a:t> </a:t>
            </a:r>
            <a:r>
              <a:rPr lang="en-US" sz="1200" dirty="0" err="1">
                <a:cs typeface="+mn-ea"/>
                <a:sym typeface="+mn-lt"/>
              </a:rPr>
              <a:t>exerci</a:t>
            </a:r>
            <a:r>
              <a:rPr lang="en-US" sz="1200" dirty="0">
                <a:cs typeface="+mn-ea"/>
                <a:sym typeface="+mn-lt"/>
              </a:rPr>
              <a:t> </a:t>
            </a:r>
            <a:r>
              <a:rPr lang="en-US" sz="1200" dirty="0" err="1">
                <a:cs typeface="+mn-ea"/>
                <a:sym typeface="+mn-lt"/>
              </a:rPr>
              <a:t>tation</a:t>
            </a:r>
            <a:endParaRPr lang="en-US" sz="1200" dirty="0">
              <a:cs typeface="+mn-ea"/>
              <a:sym typeface="+mn-lt"/>
            </a:endParaRPr>
          </a:p>
        </p:txBody>
      </p:sp>
      <p:sp>
        <p:nvSpPr>
          <p:cNvPr id="53" name="TextBox 5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5473322-7830-4EF1-8618-61DD6339826E}"/>
              </a:ext>
            </a:extLst>
          </p:cNvPr>
          <p:cNvSpPr txBox="1"/>
          <p:nvPr/>
        </p:nvSpPr>
        <p:spPr>
          <a:xfrm>
            <a:off x="6220197" y="4638283"/>
            <a:ext cx="1925765" cy="400097"/>
          </a:xfrm>
          <a:prstGeom prst="rect">
            <a:avLst/>
          </a:prstGeom>
          <a:noFill/>
        </p:spPr>
        <p:txBody>
          <a:bodyPr wrap="square" lIns="91428" tIns="45714" rIns="91428" bIns="45714" rtlCol="0">
            <a:spAutoFit/>
          </a:bodyPr>
          <a:lstStyle/>
          <a:p>
            <a:pPr algn="ctr"/>
            <a:r>
              <a:rPr lang="en-US" altLang="zh-CN" sz="2000" b="1" dirty="0">
                <a:cs typeface="+mn-ea"/>
                <a:sym typeface="+mn-lt"/>
              </a:rPr>
              <a:t>Add title text </a:t>
            </a:r>
            <a:endParaRPr lang="en-US" sz="2000" b="1" dirty="0">
              <a:cs typeface="+mn-ea"/>
              <a:sym typeface="+mn-lt"/>
            </a:endParaRPr>
          </a:p>
        </p:txBody>
      </p:sp>
      <p:sp>
        <p:nvSpPr>
          <p:cNvPr id="54" name="Rectangle 5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02F732E-30E5-4845-9134-A1E8D7DD7717}"/>
              </a:ext>
            </a:extLst>
          </p:cNvPr>
          <p:cNvSpPr/>
          <p:nvPr/>
        </p:nvSpPr>
        <p:spPr>
          <a:xfrm>
            <a:off x="6187269" y="4940313"/>
            <a:ext cx="2160307" cy="738344"/>
          </a:xfrm>
          <a:prstGeom prst="rect">
            <a:avLst/>
          </a:prstGeom>
        </p:spPr>
        <p:txBody>
          <a:bodyPr wrap="square">
            <a:spAutoFit/>
          </a:bodyPr>
          <a:lstStyle/>
          <a:p>
            <a:pPr algn="ctr">
              <a:lnSpc>
                <a:spcPct val="120000"/>
              </a:lnSpc>
            </a:pPr>
            <a:r>
              <a:rPr lang="en-US" sz="1200" dirty="0" err="1">
                <a:cs typeface="+mn-ea"/>
                <a:sym typeface="+mn-lt"/>
              </a:rPr>
              <a:t>Ut</a:t>
            </a:r>
            <a:r>
              <a:rPr lang="en-US" sz="1200" dirty="0">
                <a:cs typeface="+mn-ea"/>
                <a:sym typeface="+mn-lt"/>
              </a:rPr>
              <a:t> </a:t>
            </a:r>
            <a:r>
              <a:rPr lang="en-US" sz="1200" dirty="0" err="1">
                <a:cs typeface="+mn-ea"/>
                <a:sym typeface="+mn-lt"/>
              </a:rPr>
              <a:t>wisi</a:t>
            </a:r>
            <a:r>
              <a:rPr lang="en-US" sz="1200" dirty="0">
                <a:cs typeface="+mn-ea"/>
                <a:sym typeface="+mn-lt"/>
              </a:rPr>
              <a:t> </a:t>
            </a:r>
            <a:r>
              <a:rPr lang="en-US" sz="1200" dirty="0" err="1">
                <a:cs typeface="+mn-ea"/>
                <a:sym typeface="+mn-lt"/>
              </a:rPr>
              <a:t>enim</a:t>
            </a:r>
            <a:r>
              <a:rPr lang="en-US" sz="1200" dirty="0">
                <a:cs typeface="+mn-ea"/>
                <a:sym typeface="+mn-lt"/>
              </a:rPr>
              <a:t> ad minim </a:t>
            </a:r>
            <a:r>
              <a:rPr lang="en-US" sz="1200" dirty="0" err="1">
                <a:cs typeface="+mn-ea"/>
                <a:sym typeface="+mn-lt"/>
              </a:rPr>
              <a:t>veniam</a:t>
            </a:r>
            <a:r>
              <a:rPr lang="en-US" sz="1200" dirty="0">
                <a:cs typeface="+mn-ea"/>
                <a:sym typeface="+mn-lt"/>
              </a:rPr>
              <a:t>, </a:t>
            </a:r>
            <a:r>
              <a:rPr lang="en-US" sz="1200" dirty="0" err="1">
                <a:cs typeface="+mn-ea"/>
                <a:sym typeface="+mn-lt"/>
              </a:rPr>
              <a:t>quis</a:t>
            </a:r>
            <a:r>
              <a:rPr lang="en-US" sz="1200" dirty="0">
                <a:cs typeface="+mn-ea"/>
                <a:sym typeface="+mn-lt"/>
              </a:rPr>
              <a:t> </a:t>
            </a:r>
            <a:r>
              <a:rPr lang="en-US" sz="1200" dirty="0" err="1">
                <a:cs typeface="+mn-ea"/>
                <a:sym typeface="+mn-lt"/>
              </a:rPr>
              <a:t>nostrud</a:t>
            </a:r>
            <a:r>
              <a:rPr lang="en-US" sz="1200" dirty="0">
                <a:cs typeface="+mn-ea"/>
                <a:sym typeface="+mn-lt"/>
              </a:rPr>
              <a:t> </a:t>
            </a:r>
            <a:r>
              <a:rPr lang="en-US" sz="1200" dirty="0" err="1">
                <a:cs typeface="+mn-ea"/>
                <a:sym typeface="+mn-lt"/>
              </a:rPr>
              <a:t>exerci</a:t>
            </a:r>
            <a:r>
              <a:rPr lang="en-US" sz="1200" dirty="0">
                <a:cs typeface="+mn-ea"/>
                <a:sym typeface="+mn-lt"/>
              </a:rPr>
              <a:t> </a:t>
            </a:r>
            <a:r>
              <a:rPr lang="en-US" sz="1200" dirty="0" err="1">
                <a:cs typeface="+mn-ea"/>
                <a:sym typeface="+mn-lt"/>
              </a:rPr>
              <a:t>tation</a:t>
            </a:r>
            <a:endParaRPr lang="en-US" sz="1200" dirty="0">
              <a:cs typeface="+mn-ea"/>
              <a:sym typeface="+mn-lt"/>
            </a:endParaRPr>
          </a:p>
        </p:txBody>
      </p:sp>
      <p:sp>
        <p:nvSpPr>
          <p:cNvPr id="55" name="TextBox 5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1DBB2C2-0CF5-4D56-8FF0-3D9CEC742CAD}"/>
              </a:ext>
            </a:extLst>
          </p:cNvPr>
          <p:cNvSpPr txBox="1"/>
          <p:nvPr/>
        </p:nvSpPr>
        <p:spPr>
          <a:xfrm>
            <a:off x="8668211" y="4638283"/>
            <a:ext cx="1925765" cy="400097"/>
          </a:xfrm>
          <a:prstGeom prst="rect">
            <a:avLst/>
          </a:prstGeom>
          <a:noFill/>
        </p:spPr>
        <p:txBody>
          <a:bodyPr wrap="square" lIns="91428" tIns="45714" rIns="91428" bIns="45714" rtlCol="0">
            <a:spAutoFit/>
          </a:bodyPr>
          <a:lstStyle/>
          <a:p>
            <a:pPr algn="ctr"/>
            <a:r>
              <a:rPr lang="en-US" altLang="zh-CN" sz="2000" b="1" dirty="0">
                <a:cs typeface="+mn-ea"/>
                <a:sym typeface="+mn-lt"/>
              </a:rPr>
              <a:t>Add title text </a:t>
            </a:r>
            <a:endParaRPr lang="en-US" sz="2000" b="1" dirty="0">
              <a:cs typeface="+mn-ea"/>
              <a:sym typeface="+mn-lt"/>
            </a:endParaRPr>
          </a:p>
        </p:txBody>
      </p:sp>
      <p:sp>
        <p:nvSpPr>
          <p:cNvPr id="56" name="Rectangle 5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55BB6A8-10F9-4424-9075-64A831F498D3}"/>
              </a:ext>
            </a:extLst>
          </p:cNvPr>
          <p:cNvSpPr/>
          <p:nvPr/>
        </p:nvSpPr>
        <p:spPr>
          <a:xfrm>
            <a:off x="8635283" y="4940313"/>
            <a:ext cx="2160307" cy="738344"/>
          </a:xfrm>
          <a:prstGeom prst="rect">
            <a:avLst/>
          </a:prstGeom>
        </p:spPr>
        <p:txBody>
          <a:bodyPr wrap="square">
            <a:spAutoFit/>
          </a:bodyPr>
          <a:lstStyle/>
          <a:p>
            <a:pPr algn="ctr">
              <a:lnSpc>
                <a:spcPct val="120000"/>
              </a:lnSpc>
            </a:pPr>
            <a:r>
              <a:rPr lang="en-US" sz="1200" dirty="0" err="1">
                <a:cs typeface="+mn-ea"/>
                <a:sym typeface="+mn-lt"/>
              </a:rPr>
              <a:t>Ut</a:t>
            </a:r>
            <a:r>
              <a:rPr lang="en-US" sz="1200" dirty="0">
                <a:cs typeface="+mn-ea"/>
                <a:sym typeface="+mn-lt"/>
              </a:rPr>
              <a:t> </a:t>
            </a:r>
            <a:r>
              <a:rPr lang="en-US" sz="1200" dirty="0" err="1">
                <a:cs typeface="+mn-ea"/>
                <a:sym typeface="+mn-lt"/>
              </a:rPr>
              <a:t>wisi</a:t>
            </a:r>
            <a:r>
              <a:rPr lang="en-US" sz="1200" dirty="0">
                <a:cs typeface="+mn-ea"/>
                <a:sym typeface="+mn-lt"/>
              </a:rPr>
              <a:t> </a:t>
            </a:r>
            <a:r>
              <a:rPr lang="en-US" sz="1200" dirty="0" err="1">
                <a:cs typeface="+mn-ea"/>
                <a:sym typeface="+mn-lt"/>
              </a:rPr>
              <a:t>enim</a:t>
            </a:r>
            <a:r>
              <a:rPr lang="en-US" sz="1200" dirty="0">
                <a:cs typeface="+mn-ea"/>
                <a:sym typeface="+mn-lt"/>
              </a:rPr>
              <a:t> ad minim </a:t>
            </a:r>
            <a:r>
              <a:rPr lang="en-US" sz="1200" dirty="0" err="1">
                <a:cs typeface="+mn-ea"/>
                <a:sym typeface="+mn-lt"/>
              </a:rPr>
              <a:t>veniam</a:t>
            </a:r>
            <a:r>
              <a:rPr lang="en-US" sz="1200" dirty="0">
                <a:cs typeface="+mn-ea"/>
                <a:sym typeface="+mn-lt"/>
              </a:rPr>
              <a:t>, </a:t>
            </a:r>
            <a:r>
              <a:rPr lang="en-US" sz="1200" dirty="0" err="1">
                <a:cs typeface="+mn-ea"/>
                <a:sym typeface="+mn-lt"/>
              </a:rPr>
              <a:t>quis</a:t>
            </a:r>
            <a:r>
              <a:rPr lang="en-US" sz="1200" dirty="0">
                <a:cs typeface="+mn-ea"/>
                <a:sym typeface="+mn-lt"/>
              </a:rPr>
              <a:t> </a:t>
            </a:r>
            <a:r>
              <a:rPr lang="en-US" sz="1200" dirty="0" err="1">
                <a:cs typeface="+mn-ea"/>
                <a:sym typeface="+mn-lt"/>
              </a:rPr>
              <a:t>nostrud</a:t>
            </a:r>
            <a:r>
              <a:rPr lang="en-US" sz="1200" dirty="0">
                <a:cs typeface="+mn-ea"/>
                <a:sym typeface="+mn-lt"/>
              </a:rPr>
              <a:t> </a:t>
            </a:r>
            <a:r>
              <a:rPr lang="en-US" sz="1200" dirty="0" err="1">
                <a:cs typeface="+mn-ea"/>
                <a:sym typeface="+mn-lt"/>
              </a:rPr>
              <a:t>exerci</a:t>
            </a:r>
            <a:r>
              <a:rPr lang="en-US" sz="1200" dirty="0">
                <a:cs typeface="+mn-ea"/>
                <a:sym typeface="+mn-lt"/>
              </a:rPr>
              <a:t> </a:t>
            </a:r>
            <a:r>
              <a:rPr lang="en-US" sz="1200" dirty="0" err="1">
                <a:cs typeface="+mn-ea"/>
                <a:sym typeface="+mn-lt"/>
              </a:rPr>
              <a:t>tation</a:t>
            </a:r>
            <a:endParaRPr lang="en-US" sz="1200" dirty="0">
              <a:cs typeface="+mn-ea"/>
              <a:sym typeface="+mn-lt"/>
            </a:endParaRPr>
          </a:p>
        </p:txBody>
      </p:sp>
      <p:grpSp>
        <p:nvGrpSpPr>
          <p:cNvPr id="57" name="Group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DB294DB-556B-4E38-BFA0-2C1BCC7882B4}"/>
              </a:ext>
            </a:extLst>
          </p:cNvPr>
          <p:cNvGrpSpPr/>
          <p:nvPr/>
        </p:nvGrpSpPr>
        <p:grpSpPr>
          <a:xfrm>
            <a:off x="9247186" y="3463686"/>
            <a:ext cx="936502" cy="936502"/>
            <a:chOff x="9248390" y="3462896"/>
            <a:chExt cx="936624" cy="936624"/>
          </a:xfrm>
        </p:grpSpPr>
        <p:sp>
          <p:nvSpPr>
            <p:cNvPr id="58" name="Oval 56">
              <a:extLst>
                <a:ext uri="{FF2B5EF4-FFF2-40B4-BE49-F238E27FC236}">
                  <a16:creationId xmlns:a16="http://schemas.microsoft.com/office/drawing/2014/main" id="{EF4DE720-0463-4AFF-BF84-354D668D22C1}"/>
                </a:ext>
              </a:extLst>
            </p:cNvPr>
            <p:cNvSpPr/>
            <p:nvPr/>
          </p:nvSpPr>
          <p:spPr>
            <a:xfrm>
              <a:off x="9248390" y="3462896"/>
              <a:ext cx="936624" cy="936624"/>
            </a:xfrm>
            <a:prstGeom prst="ellipse">
              <a:avLst/>
            </a:prstGeom>
            <a:solidFill>
              <a:schemeClr val="bg1"/>
            </a:solidFill>
            <a:ln>
              <a:noFill/>
            </a:ln>
            <a:effectLst>
              <a:outerShdw blurRad="381000" dist="1270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59" name="Freeform 99">
              <a:extLst>
                <a:ext uri="{FF2B5EF4-FFF2-40B4-BE49-F238E27FC236}">
                  <a16:creationId xmlns:a16="http://schemas.microsoft.com/office/drawing/2014/main" id="{CF771800-365A-453A-88BB-D09C9C095CCC}"/>
                </a:ext>
              </a:extLst>
            </p:cNvPr>
            <p:cNvSpPr>
              <a:spLocks noEditPoints="1"/>
            </p:cNvSpPr>
            <p:nvPr/>
          </p:nvSpPr>
          <p:spPr bwMode="auto">
            <a:xfrm>
              <a:off x="9508474" y="3769273"/>
              <a:ext cx="395000" cy="365122"/>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gradFill>
              <a:gsLst>
                <a:gs pos="0">
                  <a:schemeClr val="accent1"/>
                </a:gs>
                <a:gs pos="98000">
                  <a:schemeClr val="accent2"/>
                </a:gs>
              </a:gsLst>
              <a:lin ang="2700000" scaled="1"/>
            </a:gra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grpSp>
        <p:nvGrpSpPr>
          <p:cNvPr id="60" name="Group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65A4E7F-D4BC-4FCE-9C58-F275F5465185}"/>
              </a:ext>
            </a:extLst>
          </p:cNvPr>
          <p:cNvGrpSpPr/>
          <p:nvPr/>
        </p:nvGrpSpPr>
        <p:grpSpPr>
          <a:xfrm>
            <a:off x="1975387" y="3463686"/>
            <a:ext cx="936502" cy="936502"/>
            <a:chOff x="1975644" y="3462896"/>
            <a:chExt cx="936624" cy="936624"/>
          </a:xfrm>
        </p:grpSpPr>
        <p:sp>
          <p:nvSpPr>
            <p:cNvPr id="61" name="Oval 34">
              <a:extLst>
                <a:ext uri="{FF2B5EF4-FFF2-40B4-BE49-F238E27FC236}">
                  <a16:creationId xmlns:a16="http://schemas.microsoft.com/office/drawing/2014/main" id="{4BA9DF6A-9E50-4BE3-9B61-C5A54109AA17}"/>
                </a:ext>
              </a:extLst>
            </p:cNvPr>
            <p:cNvSpPr/>
            <p:nvPr/>
          </p:nvSpPr>
          <p:spPr>
            <a:xfrm>
              <a:off x="1975644" y="3462896"/>
              <a:ext cx="936624" cy="936624"/>
            </a:xfrm>
            <a:prstGeom prst="ellipse">
              <a:avLst/>
            </a:prstGeom>
            <a:solidFill>
              <a:schemeClr val="bg1"/>
            </a:solidFill>
            <a:ln>
              <a:noFill/>
            </a:ln>
            <a:effectLst>
              <a:outerShdw blurRad="381000" dist="1270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nvGrpSpPr>
            <p:cNvPr id="62" name="Gruppieren 1128">
              <a:extLst>
                <a:ext uri="{FF2B5EF4-FFF2-40B4-BE49-F238E27FC236}">
                  <a16:creationId xmlns:a16="http://schemas.microsoft.com/office/drawing/2014/main" id="{95FE43A0-3627-4662-B99D-2F9485C0370F}"/>
                </a:ext>
              </a:extLst>
            </p:cNvPr>
            <p:cNvGrpSpPr/>
            <p:nvPr/>
          </p:nvGrpSpPr>
          <p:grpSpPr>
            <a:xfrm>
              <a:off x="2234415" y="3721667"/>
              <a:ext cx="419082" cy="419082"/>
              <a:chOff x="5474494" y="1684338"/>
              <a:chExt cx="496888" cy="496888"/>
            </a:xfrm>
            <a:gradFill>
              <a:gsLst>
                <a:gs pos="0">
                  <a:schemeClr val="accent1"/>
                </a:gs>
                <a:gs pos="98000">
                  <a:schemeClr val="accent2"/>
                </a:gs>
              </a:gsLst>
              <a:lin ang="2700000" scaled="1"/>
            </a:gradFill>
          </p:grpSpPr>
          <p:sp>
            <p:nvSpPr>
              <p:cNvPr id="63" name="Freeform 260">
                <a:extLst>
                  <a:ext uri="{FF2B5EF4-FFF2-40B4-BE49-F238E27FC236}">
                    <a16:creationId xmlns:a16="http://schemas.microsoft.com/office/drawing/2014/main" id="{54926944-1B6B-49A8-9B26-75977AE6CE8D}"/>
                  </a:ext>
                </a:extLst>
              </p:cNvPr>
              <p:cNvSpPr>
                <a:spLocks noEditPoints="1"/>
              </p:cNvSpPr>
              <p:nvPr/>
            </p:nvSpPr>
            <p:spPr bwMode="auto">
              <a:xfrm>
                <a:off x="5831681" y="1882775"/>
                <a:ext cx="123825" cy="298450"/>
              </a:xfrm>
              <a:custGeom>
                <a:avLst/>
                <a:gdLst>
                  <a:gd name="T0" fmla="*/ 78 w 78"/>
                  <a:gd name="T1" fmla="*/ 188 h 188"/>
                  <a:gd name="T2" fmla="*/ 0 w 78"/>
                  <a:gd name="T3" fmla="*/ 188 h 188"/>
                  <a:gd name="T4" fmla="*/ 0 w 78"/>
                  <a:gd name="T5" fmla="*/ 0 h 188"/>
                  <a:gd name="T6" fmla="*/ 78 w 78"/>
                  <a:gd name="T7" fmla="*/ 0 h 188"/>
                  <a:gd name="T8" fmla="*/ 78 w 78"/>
                  <a:gd name="T9" fmla="*/ 188 h 188"/>
                  <a:gd name="T10" fmla="*/ 10 w 78"/>
                  <a:gd name="T11" fmla="*/ 178 h 188"/>
                  <a:gd name="T12" fmla="*/ 67 w 78"/>
                  <a:gd name="T13" fmla="*/ 178 h 188"/>
                  <a:gd name="T14" fmla="*/ 67 w 78"/>
                  <a:gd name="T15" fmla="*/ 11 h 188"/>
                  <a:gd name="T16" fmla="*/ 10 w 78"/>
                  <a:gd name="T17" fmla="*/ 11 h 188"/>
                  <a:gd name="T18" fmla="*/ 10 w 78"/>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8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64" name="Freeform 261">
                <a:extLst>
                  <a:ext uri="{FF2B5EF4-FFF2-40B4-BE49-F238E27FC236}">
                    <a16:creationId xmlns:a16="http://schemas.microsoft.com/office/drawing/2014/main" id="{DDAE8D6F-9651-4C14-BA62-9316A5D72F22}"/>
                  </a:ext>
                </a:extLst>
              </p:cNvPr>
              <p:cNvSpPr>
                <a:spLocks noEditPoints="1"/>
              </p:cNvSpPr>
              <p:nvPr/>
            </p:nvSpPr>
            <p:spPr bwMode="auto">
              <a:xfrm>
                <a:off x="5490369" y="1882775"/>
                <a:ext cx="125413" cy="298450"/>
              </a:xfrm>
              <a:custGeom>
                <a:avLst/>
                <a:gdLst>
                  <a:gd name="T0" fmla="*/ 79 w 79"/>
                  <a:gd name="T1" fmla="*/ 188 h 188"/>
                  <a:gd name="T2" fmla="*/ 0 w 79"/>
                  <a:gd name="T3" fmla="*/ 188 h 188"/>
                  <a:gd name="T4" fmla="*/ 0 w 79"/>
                  <a:gd name="T5" fmla="*/ 0 h 188"/>
                  <a:gd name="T6" fmla="*/ 79 w 79"/>
                  <a:gd name="T7" fmla="*/ 0 h 188"/>
                  <a:gd name="T8" fmla="*/ 79 w 79"/>
                  <a:gd name="T9" fmla="*/ 188 h 188"/>
                  <a:gd name="T10" fmla="*/ 11 w 79"/>
                  <a:gd name="T11" fmla="*/ 178 h 188"/>
                  <a:gd name="T12" fmla="*/ 68 w 79"/>
                  <a:gd name="T13" fmla="*/ 178 h 188"/>
                  <a:gd name="T14" fmla="*/ 68 w 79"/>
                  <a:gd name="T15" fmla="*/ 11 h 188"/>
                  <a:gd name="T16" fmla="*/ 11 w 79"/>
                  <a:gd name="T17" fmla="*/ 11 h 188"/>
                  <a:gd name="T18" fmla="*/ 11 w 79"/>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88">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65" name="Freeform 262">
                <a:extLst>
                  <a:ext uri="{FF2B5EF4-FFF2-40B4-BE49-F238E27FC236}">
                    <a16:creationId xmlns:a16="http://schemas.microsoft.com/office/drawing/2014/main" id="{B8B69B62-7664-4227-B1AE-4A5487FDAB3A}"/>
                  </a:ext>
                </a:extLst>
              </p:cNvPr>
              <p:cNvSpPr>
                <a:spLocks noEditPoints="1"/>
              </p:cNvSpPr>
              <p:nvPr/>
            </p:nvSpPr>
            <p:spPr bwMode="auto">
              <a:xfrm>
                <a:off x="5598319" y="1766888"/>
                <a:ext cx="249238" cy="414338"/>
              </a:xfrm>
              <a:custGeom>
                <a:avLst/>
                <a:gdLst>
                  <a:gd name="T0" fmla="*/ 157 w 157"/>
                  <a:gd name="T1" fmla="*/ 261 h 261"/>
                  <a:gd name="T2" fmla="*/ 0 w 157"/>
                  <a:gd name="T3" fmla="*/ 261 h 261"/>
                  <a:gd name="T4" fmla="*/ 0 w 157"/>
                  <a:gd name="T5" fmla="*/ 0 h 261"/>
                  <a:gd name="T6" fmla="*/ 157 w 157"/>
                  <a:gd name="T7" fmla="*/ 0 h 261"/>
                  <a:gd name="T8" fmla="*/ 157 w 157"/>
                  <a:gd name="T9" fmla="*/ 261 h 261"/>
                  <a:gd name="T10" fmla="*/ 11 w 157"/>
                  <a:gd name="T11" fmla="*/ 251 h 261"/>
                  <a:gd name="T12" fmla="*/ 147 w 157"/>
                  <a:gd name="T13" fmla="*/ 251 h 261"/>
                  <a:gd name="T14" fmla="*/ 147 w 157"/>
                  <a:gd name="T15" fmla="*/ 10 h 261"/>
                  <a:gd name="T16" fmla="*/ 11 w 157"/>
                  <a:gd name="T17" fmla="*/ 10 h 261"/>
                  <a:gd name="T18" fmla="*/ 11 w 157"/>
                  <a:gd name="T19" fmla="*/ 2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61">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66" name="Freeform 263">
                <a:extLst>
                  <a:ext uri="{FF2B5EF4-FFF2-40B4-BE49-F238E27FC236}">
                    <a16:creationId xmlns:a16="http://schemas.microsoft.com/office/drawing/2014/main" id="{90372960-FF75-4DB6-8FDF-4B6218E89D08}"/>
                  </a:ext>
                </a:extLst>
              </p:cNvPr>
              <p:cNvSpPr>
                <a:spLocks/>
              </p:cNvSpPr>
              <p:nvPr/>
            </p:nvSpPr>
            <p:spPr bwMode="auto">
              <a:xfrm>
                <a:off x="5474494" y="2165350"/>
                <a:ext cx="496888" cy="15875"/>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67" name="Freeform 264">
                <a:extLst>
                  <a:ext uri="{FF2B5EF4-FFF2-40B4-BE49-F238E27FC236}">
                    <a16:creationId xmlns:a16="http://schemas.microsoft.com/office/drawing/2014/main" id="{63F79D8D-C6CE-4BA7-B1CE-83F7E269546C}"/>
                  </a:ext>
                </a:extLst>
              </p:cNvPr>
              <p:cNvSpPr>
                <a:spLocks noEditPoints="1"/>
              </p:cNvSpPr>
              <p:nvPr/>
            </p:nvSpPr>
            <p:spPr bwMode="auto">
              <a:xfrm>
                <a:off x="5649119" y="1725613"/>
                <a:ext cx="149225" cy="57150"/>
              </a:xfrm>
              <a:custGeom>
                <a:avLst/>
                <a:gdLst>
                  <a:gd name="T0" fmla="*/ 94 w 94"/>
                  <a:gd name="T1" fmla="*/ 36 h 36"/>
                  <a:gd name="T2" fmla="*/ 0 w 94"/>
                  <a:gd name="T3" fmla="*/ 36 h 36"/>
                  <a:gd name="T4" fmla="*/ 0 w 94"/>
                  <a:gd name="T5" fmla="*/ 0 h 36"/>
                  <a:gd name="T6" fmla="*/ 94 w 94"/>
                  <a:gd name="T7" fmla="*/ 0 h 36"/>
                  <a:gd name="T8" fmla="*/ 94 w 94"/>
                  <a:gd name="T9" fmla="*/ 36 h 36"/>
                  <a:gd name="T10" fmla="*/ 10 w 94"/>
                  <a:gd name="T11" fmla="*/ 26 h 36"/>
                  <a:gd name="T12" fmla="*/ 83 w 94"/>
                  <a:gd name="T13" fmla="*/ 26 h 36"/>
                  <a:gd name="T14" fmla="*/ 83 w 94"/>
                  <a:gd name="T15" fmla="*/ 10 h 36"/>
                  <a:gd name="T16" fmla="*/ 10 w 94"/>
                  <a:gd name="T17" fmla="*/ 10 h 36"/>
                  <a:gd name="T18" fmla="*/ 10 w 94"/>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36">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68" name="Freeform 265">
                <a:extLst>
                  <a:ext uri="{FF2B5EF4-FFF2-40B4-BE49-F238E27FC236}">
                    <a16:creationId xmlns:a16="http://schemas.microsoft.com/office/drawing/2014/main" id="{A352E67F-F422-41AD-9DF8-CDB0C987B67D}"/>
                  </a:ext>
                </a:extLst>
              </p:cNvPr>
              <p:cNvSpPr>
                <a:spLocks/>
              </p:cNvSpPr>
              <p:nvPr/>
            </p:nvSpPr>
            <p:spPr bwMode="auto">
              <a:xfrm>
                <a:off x="5714206" y="1684338"/>
                <a:ext cx="17463" cy="57150"/>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69" name="Freeform 266">
                <a:extLst>
                  <a:ext uri="{FF2B5EF4-FFF2-40B4-BE49-F238E27FC236}">
                    <a16:creationId xmlns:a16="http://schemas.microsoft.com/office/drawing/2014/main" id="{75D6AE05-235C-476C-B130-AD41442F9313}"/>
                  </a:ext>
                </a:extLst>
              </p:cNvPr>
              <p:cNvSpPr>
                <a:spLocks/>
              </p:cNvSpPr>
              <p:nvPr/>
            </p:nvSpPr>
            <p:spPr bwMode="auto">
              <a:xfrm>
                <a:off x="5523706" y="1908175"/>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0" name="Freeform 267">
                <a:extLst>
                  <a:ext uri="{FF2B5EF4-FFF2-40B4-BE49-F238E27FC236}">
                    <a16:creationId xmlns:a16="http://schemas.microsoft.com/office/drawing/2014/main" id="{2C775899-67C6-4ED9-8530-0B26CDFE99DD}"/>
                  </a:ext>
                </a:extLst>
              </p:cNvPr>
              <p:cNvSpPr>
                <a:spLocks/>
              </p:cNvSpPr>
              <p:nvPr/>
            </p:nvSpPr>
            <p:spPr bwMode="auto">
              <a:xfrm>
                <a:off x="5523706" y="1941513"/>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1" name="Freeform 268">
                <a:extLst>
                  <a:ext uri="{FF2B5EF4-FFF2-40B4-BE49-F238E27FC236}">
                    <a16:creationId xmlns:a16="http://schemas.microsoft.com/office/drawing/2014/main" id="{D22E49D7-4677-4D8E-ADFD-E4421AED855F}"/>
                  </a:ext>
                </a:extLst>
              </p:cNvPr>
              <p:cNvSpPr>
                <a:spLocks/>
              </p:cNvSpPr>
              <p:nvPr/>
            </p:nvSpPr>
            <p:spPr bwMode="auto">
              <a:xfrm>
                <a:off x="5523706" y="19748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2" name="Freeform 269">
                <a:extLst>
                  <a:ext uri="{FF2B5EF4-FFF2-40B4-BE49-F238E27FC236}">
                    <a16:creationId xmlns:a16="http://schemas.microsoft.com/office/drawing/2014/main" id="{31271142-F1D9-45A0-AC1D-C79D071CA045}"/>
                  </a:ext>
                </a:extLst>
              </p:cNvPr>
              <p:cNvSpPr>
                <a:spLocks/>
              </p:cNvSpPr>
              <p:nvPr/>
            </p:nvSpPr>
            <p:spPr bwMode="auto">
              <a:xfrm>
                <a:off x="5523706" y="2006600"/>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3" name="Freeform 270">
                <a:extLst>
                  <a:ext uri="{FF2B5EF4-FFF2-40B4-BE49-F238E27FC236}">
                    <a16:creationId xmlns:a16="http://schemas.microsoft.com/office/drawing/2014/main" id="{B3B02F68-93C8-4955-9E5F-283F8987F79B}"/>
                  </a:ext>
                </a:extLst>
              </p:cNvPr>
              <p:cNvSpPr>
                <a:spLocks/>
              </p:cNvSpPr>
              <p:nvPr/>
            </p:nvSpPr>
            <p:spPr bwMode="auto">
              <a:xfrm>
                <a:off x="5523706" y="2039938"/>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4" name="Freeform 271">
                <a:extLst>
                  <a:ext uri="{FF2B5EF4-FFF2-40B4-BE49-F238E27FC236}">
                    <a16:creationId xmlns:a16="http://schemas.microsoft.com/office/drawing/2014/main" id="{FE93FA28-EFC7-410A-B0FE-2E5766C20097}"/>
                  </a:ext>
                </a:extLst>
              </p:cNvPr>
              <p:cNvSpPr>
                <a:spLocks/>
              </p:cNvSpPr>
              <p:nvPr/>
            </p:nvSpPr>
            <p:spPr bwMode="auto">
              <a:xfrm>
                <a:off x="5523706" y="2073275"/>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5" name="Freeform 272">
                <a:extLst>
                  <a:ext uri="{FF2B5EF4-FFF2-40B4-BE49-F238E27FC236}">
                    <a16:creationId xmlns:a16="http://schemas.microsoft.com/office/drawing/2014/main" id="{983D0937-A7BF-4848-B9B3-07EE32C1E3E2}"/>
                  </a:ext>
                </a:extLst>
              </p:cNvPr>
              <p:cNvSpPr>
                <a:spLocks/>
              </p:cNvSpPr>
              <p:nvPr/>
            </p:nvSpPr>
            <p:spPr bwMode="auto">
              <a:xfrm>
                <a:off x="5523706" y="2106613"/>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6" name="Freeform 273">
                <a:extLst>
                  <a:ext uri="{FF2B5EF4-FFF2-40B4-BE49-F238E27FC236}">
                    <a16:creationId xmlns:a16="http://schemas.microsoft.com/office/drawing/2014/main" id="{D20C5840-250F-464D-92E9-EDE62A0A285F}"/>
                  </a:ext>
                </a:extLst>
              </p:cNvPr>
              <p:cNvSpPr>
                <a:spLocks/>
              </p:cNvSpPr>
              <p:nvPr/>
            </p:nvSpPr>
            <p:spPr bwMode="auto">
              <a:xfrm>
                <a:off x="5523706" y="21399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7" name="Freeform 274">
                <a:extLst>
                  <a:ext uri="{FF2B5EF4-FFF2-40B4-BE49-F238E27FC236}">
                    <a16:creationId xmlns:a16="http://schemas.microsoft.com/office/drawing/2014/main" id="{56211107-9548-48C3-AEF4-6FC6B951D5D0}"/>
                  </a:ext>
                </a:extLst>
              </p:cNvPr>
              <p:cNvSpPr>
                <a:spLocks/>
              </p:cNvSpPr>
              <p:nvPr/>
            </p:nvSpPr>
            <p:spPr bwMode="auto">
              <a:xfrm>
                <a:off x="5863431" y="1916113"/>
                <a:ext cx="17463"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8" name="Freeform 275">
                <a:extLst>
                  <a:ext uri="{FF2B5EF4-FFF2-40B4-BE49-F238E27FC236}">
                    <a16:creationId xmlns:a16="http://schemas.microsoft.com/office/drawing/2014/main" id="{90569495-FBCF-494C-99BC-5A09174FE69C}"/>
                  </a:ext>
                </a:extLst>
              </p:cNvPr>
              <p:cNvSpPr>
                <a:spLocks/>
              </p:cNvSpPr>
              <p:nvPr/>
            </p:nvSpPr>
            <p:spPr bwMode="auto">
              <a:xfrm>
                <a:off x="5906294" y="1916113"/>
                <a:ext cx="15875"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79" name="Freeform 276">
                <a:extLst>
                  <a:ext uri="{FF2B5EF4-FFF2-40B4-BE49-F238E27FC236}">
                    <a16:creationId xmlns:a16="http://schemas.microsoft.com/office/drawing/2014/main" id="{1BF2652E-49E0-4BAD-AF8F-AD7FF37A0413}"/>
                  </a:ext>
                </a:extLst>
              </p:cNvPr>
              <p:cNvSpPr>
                <a:spLocks noEditPoints="1"/>
              </p:cNvSpPr>
              <p:nvPr/>
            </p:nvSpPr>
            <p:spPr bwMode="auto">
              <a:xfrm>
                <a:off x="563165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80" name="Freeform 277">
                <a:extLst>
                  <a:ext uri="{FF2B5EF4-FFF2-40B4-BE49-F238E27FC236}">
                    <a16:creationId xmlns:a16="http://schemas.microsoft.com/office/drawing/2014/main" id="{22F7B4E5-0DDB-44AB-BC1B-CA41081F52E5}"/>
                  </a:ext>
                </a:extLst>
              </p:cNvPr>
              <p:cNvSpPr>
                <a:spLocks noEditPoints="1"/>
              </p:cNvSpPr>
              <p:nvPr/>
            </p:nvSpPr>
            <p:spPr bwMode="auto">
              <a:xfrm>
                <a:off x="573960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81" name="Freeform 278">
                <a:extLst>
                  <a:ext uri="{FF2B5EF4-FFF2-40B4-BE49-F238E27FC236}">
                    <a16:creationId xmlns:a16="http://schemas.microsoft.com/office/drawing/2014/main" id="{B1F1E888-FF63-4B12-924F-25542ED44B85}"/>
                  </a:ext>
                </a:extLst>
              </p:cNvPr>
              <p:cNvSpPr>
                <a:spLocks noEditPoints="1"/>
              </p:cNvSpPr>
              <p:nvPr/>
            </p:nvSpPr>
            <p:spPr bwMode="auto">
              <a:xfrm>
                <a:off x="563165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82" name="Freeform 279">
                <a:extLst>
                  <a:ext uri="{FF2B5EF4-FFF2-40B4-BE49-F238E27FC236}">
                    <a16:creationId xmlns:a16="http://schemas.microsoft.com/office/drawing/2014/main" id="{81C4378B-9059-4D61-B5E9-60F7ABB822C4}"/>
                  </a:ext>
                </a:extLst>
              </p:cNvPr>
              <p:cNvSpPr>
                <a:spLocks noEditPoints="1"/>
              </p:cNvSpPr>
              <p:nvPr/>
            </p:nvSpPr>
            <p:spPr bwMode="auto">
              <a:xfrm>
                <a:off x="573960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83" name="Freeform 280">
                <a:extLst>
                  <a:ext uri="{FF2B5EF4-FFF2-40B4-BE49-F238E27FC236}">
                    <a16:creationId xmlns:a16="http://schemas.microsoft.com/office/drawing/2014/main" id="{68E31524-6E3A-4A97-95AB-B435FEA865F2}"/>
                  </a:ext>
                </a:extLst>
              </p:cNvPr>
              <p:cNvSpPr>
                <a:spLocks noEditPoints="1"/>
              </p:cNvSpPr>
              <p:nvPr/>
            </p:nvSpPr>
            <p:spPr bwMode="auto">
              <a:xfrm>
                <a:off x="563165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84" name="Freeform 281">
                <a:extLst>
                  <a:ext uri="{FF2B5EF4-FFF2-40B4-BE49-F238E27FC236}">
                    <a16:creationId xmlns:a16="http://schemas.microsoft.com/office/drawing/2014/main" id="{74A3AA5E-20FE-4993-AE79-34CB65621563}"/>
                  </a:ext>
                </a:extLst>
              </p:cNvPr>
              <p:cNvSpPr>
                <a:spLocks noEditPoints="1"/>
              </p:cNvSpPr>
              <p:nvPr/>
            </p:nvSpPr>
            <p:spPr bwMode="auto">
              <a:xfrm>
                <a:off x="573960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85" name="Freeform 282">
                <a:extLst>
                  <a:ext uri="{FF2B5EF4-FFF2-40B4-BE49-F238E27FC236}">
                    <a16:creationId xmlns:a16="http://schemas.microsoft.com/office/drawing/2014/main" id="{5B81FF64-BDA1-4F2E-AA2F-CA5CE7364727}"/>
                  </a:ext>
                </a:extLst>
              </p:cNvPr>
              <p:cNvSpPr>
                <a:spLocks noEditPoints="1"/>
              </p:cNvSpPr>
              <p:nvPr/>
            </p:nvSpPr>
            <p:spPr bwMode="auto">
              <a:xfrm>
                <a:off x="563165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86" name="Freeform 283">
                <a:extLst>
                  <a:ext uri="{FF2B5EF4-FFF2-40B4-BE49-F238E27FC236}">
                    <a16:creationId xmlns:a16="http://schemas.microsoft.com/office/drawing/2014/main" id="{0F29E5DB-72F4-4C49-8513-61D25AA05D27}"/>
                  </a:ext>
                </a:extLst>
              </p:cNvPr>
              <p:cNvSpPr>
                <a:spLocks noEditPoints="1"/>
              </p:cNvSpPr>
              <p:nvPr/>
            </p:nvSpPr>
            <p:spPr bwMode="auto">
              <a:xfrm>
                <a:off x="573960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grpSp>
      <p:grpSp>
        <p:nvGrpSpPr>
          <p:cNvPr id="87" name="Group 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6980A6D-A6E1-4EA2-8586-755460694FC7}"/>
              </a:ext>
            </a:extLst>
          </p:cNvPr>
          <p:cNvGrpSpPr/>
          <p:nvPr/>
        </p:nvGrpSpPr>
        <p:grpSpPr>
          <a:xfrm>
            <a:off x="4432517" y="3463686"/>
            <a:ext cx="936502" cy="936502"/>
            <a:chOff x="4433094" y="3462896"/>
            <a:chExt cx="936624" cy="936624"/>
          </a:xfrm>
        </p:grpSpPr>
        <p:sp>
          <p:nvSpPr>
            <p:cNvPr id="88" name="Oval 48">
              <a:extLst>
                <a:ext uri="{FF2B5EF4-FFF2-40B4-BE49-F238E27FC236}">
                  <a16:creationId xmlns:a16="http://schemas.microsoft.com/office/drawing/2014/main" id="{F0F16EA5-99DB-4C7F-BCC7-27804C0950F2}"/>
                </a:ext>
              </a:extLst>
            </p:cNvPr>
            <p:cNvSpPr/>
            <p:nvPr/>
          </p:nvSpPr>
          <p:spPr>
            <a:xfrm>
              <a:off x="4433094" y="3462896"/>
              <a:ext cx="936624" cy="936624"/>
            </a:xfrm>
            <a:prstGeom prst="ellipse">
              <a:avLst/>
            </a:prstGeom>
            <a:solidFill>
              <a:schemeClr val="bg1"/>
            </a:solidFill>
            <a:ln>
              <a:noFill/>
            </a:ln>
            <a:effectLst>
              <a:outerShdw blurRad="381000" dist="1270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89" name="Freeform 18">
              <a:extLst>
                <a:ext uri="{FF2B5EF4-FFF2-40B4-BE49-F238E27FC236}">
                  <a16:creationId xmlns:a16="http://schemas.microsoft.com/office/drawing/2014/main" id="{87E13E0B-CC4A-4D0C-BD5E-30E1CEDB1DE5}"/>
                </a:ext>
              </a:extLst>
            </p:cNvPr>
            <p:cNvSpPr>
              <a:spLocks noEditPoints="1"/>
            </p:cNvSpPr>
            <p:nvPr/>
          </p:nvSpPr>
          <p:spPr bwMode="auto">
            <a:xfrm>
              <a:off x="4668371" y="3755958"/>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gradFill>
              <a:gsLst>
                <a:gs pos="0">
                  <a:schemeClr val="accent1"/>
                </a:gs>
                <a:gs pos="98000">
                  <a:schemeClr val="accent2"/>
                </a:gs>
              </a:gsLst>
              <a:lin ang="2700000" scaled="1"/>
            </a:gra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grpSp>
        <p:nvGrpSpPr>
          <p:cNvPr id="90" name="Group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C58E6AA-4A5C-4422-8991-FC7036F8CC50}"/>
              </a:ext>
            </a:extLst>
          </p:cNvPr>
          <p:cNvGrpSpPr/>
          <p:nvPr/>
        </p:nvGrpSpPr>
        <p:grpSpPr>
          <a:xfrm>
            <a:off x="6799171" y="3463686"/>
            <a:ext cx="936502" cy="936502"/>
            <a:chOff x="6800057" y="3462896"/>
            <a:chExt cx="936624" cy="936624"/>
          </a:xfrm>
        </p:grpSpPr>
        <p:sp>
          <p:nvSpPr>
            <p:cNvPr id="91" name="Oval 52">
              <a:extLst>
                <a:ext uri="{FF2B5EF4-FFF2-40B4-BE49-F238E27FC236}">
                  <a16:creationId xmlns:a16="http://schemas.microsoft.com/office/drawing/2014/main" id="{D6DBCC38-C4EE-439D-9877-30A77D24F7E4}"/>
                </a:ext>
              </a:extLst>
            </p:cNvPr>
            <p:cNvSpPr/>
            <p:nvPr/>
          </p:nvSpPr>
          <p:spPr>
            <a:xfrm>
              <a:off x="6800057" y="3462896"/>
              <a:ext cx="936624" cy="936624"/>
            </a:xfrm>
            <a:prstGeom prst="ellipse">
              <a:avLst/>
            </a:prstGeom>
            <a:solidFill>
              <a:schemeClr val="bg1"/>
            </a:solidFill>
            <a:ln>
              <a:noFill/>
            </a:ln>
            <a:effectLst>
              <a:outerShdw blurRad="381000" dist="127000" dir="8100000" sx="95000" sy="95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92" name="Freeform 22">
              <a:extLst>
                <a:ext uri="{FF2B5EF4-FFF2-40B4-BE49-F238E27FC236}">
                  <a16:creationId xmlns:a16="http://schemas.microsoft.com/office/drawing/2014/main" id="{0185878A-D888-4749-9B2F-7D0972D77202}"/>
                </a:ext>
              </a:extLst>
            </p:cNvPr>
            <p:cNvSpPr>
              <a:spLocks noEditPoints="1"/>
            </p:cNvSpPr>
            <p:nvPr/>
          </p:nvSpPr>
          <p:spPr bwMode="auto">
            <a:xfrm>
              <a:off x="7113550" y="3675650"/>
              <a:ext cx="309639" cy="511117"/>
            </a:xfrm>
            <a:custGeom>
              <a:avLst/>
              <a:gdLst>
                <a:gd name="T0" fmla="*/ 104 w 124"/>
                <a:gd name="T1" fmla="*/ 0 h 204"/>
                <a:gd name="T2" fmla="*/ 20 w 124"/>
                <a:gd name="T3" fmla="*/ 0 h 204"/>
                <a:gd name="T4" fmla="*/ 0 w 124"/>
                <a:gd name="T5" fmla="*/ 20 h 204"/>
                <a:gd name="T6" fmla="*/ 0 w 124"/>
                <a:gd name="T7" fmla="*/ 184 h 204"/>
                <a:gd name="T8" fmla="*/ 20 w 124"/>
                <a:gd name="T9" fmla="*/ 204 h 204"/>
                <a:gd name="T10" fmla="*/ 104 w 124"/>
                <a:gd name="T11" fmla="*/ 204 h 204"/>
                <a:gd name="T12" fmla="*/ 124 w 124"/>
                <a:gd name="T13" fmla="*/ 184 h 204"/>
                <a:gd name="T14" fmla="*/ 124 w 124"/>
                <a:gd name="T15" fmla="*/ 20 h 204"/>
                <a:gd name="T16" fmla="*/ 104 w 124"/>
                <a:gd name="T17" fmla="*/ 0 h 204"/>
                <a:gd name="T18" fmla="*/ 116 w 124"/>
                <a:gd name="T19" fmla="*/ 184 h 204"/>
                <a:gd name="T20" fmla="*/ 104 w 124"/>
                <a:gd name="T21" fmla="*/ 196 h 204"/>
                <a:gd name="T22" fmla="*/ 20 w 124"/>
                <a:gd name="T23" fmla="*/ 196 h 204"/>
                <a:gd name="T24" fmla="*/ 8 w 124"/>
                <a:gd name="T25" fmla="*/ 184 h 204"/>
                <a:gd name="T26" fmla="*/ 8 w 124"/>
                <a:gd name="T27" fmla="*/ 20 h 204"/>
                <a:gd name="T28" fmla="*/ 20 w 124"/>
                <a:gd name="T29" fmla="*/ 8 h 204"/>
                <a:gd name="T30" fmla="*/ 104 w 124"/>
                <a:gd name="T31" fmla="*/ 8 h 204"/>
                <a:gd name="T32" fmla="*/ 116 w 124"/>
                <a:gd name="T33" fmla="*/ 20 h 204"/>
                <a:gd name="T34" fmla="*/ 116 w 124"/>
                <a:gd name="T35" fmla="*/ 184 h 204"/>
                <a:gd name="T36" fmla="*/ 51 w 124"/>
                <a:gd name="T37" fmla="*/ 20 h 204"/>
                <a:gd name="T38" fmla="*/ 47 w 124"/>
                <a:gd name="T39" fmla="*/ 16 h 204"/>
                <a:gd name="T40" fmla="*/ 43 w 124"/>
                <a:gd name="T41" fmla="*/ 20 h 204"/>
                <a:gd name="T42" fmla="*/ 47 w 124"/>
                <a:gd name="T43" fmla="*/ 24 h 204"/>
                <a:gd name="T44" fmla="*/ 51 w 124"/>
                <a:gd name="T45" fmla="*/ 20 h 204"/>
                <a:gd name="T46" fmla="*/ 80 w 124"/>
                <a:gd name="T47" fmla="*/ 16 h 204"/>
                <a:gd name="T48" fmla="*/ 60 w 124"/>
                <a:gd name="T49" fmla="*/ 16 h 204"/>
                <a:gd name="T50" fmla="*/ 56 w 124"/>
                <a:gd name="T51" fmla="*/ 20 h 204"/>
                <a:gd name="T52" fmla="*/ 60 w 124"/>
                <a:gd name="T53" fmla="*/ 24 h 204"/>
                <a:gd name="T54" fmla="*/ 80 w 124"/>
                <a:gd name="T55" fmla="*/ 24 h 204"/>
                <a:gd name="T56" fmla="*/ 84 w 124"/>
                <a:gd name="T57" fmla="*/ 20 h 204"/>
                <a:gd name="T58" fmla="*/ 80 w 124"/>
                <a:gd name="T59" fmla="*/ 16 h 204"/>
                <a:gd name="T60" fmla="*/ 62 w 124"/>
                <a:gd name="T61" fmla="*/ 164 h 204"/>
                <a:gd name="T62" fmla="*/ 62 w 124"/>
                <a:gd name="T63" fmla="*/ 164 h 204"/>
                <a:gd name="T64" fmla="*/ 48 w 124"/>
                <a:gd name="T65" fmla="*/ 178 h 204"/>
                <a:gd name="T66" fmla="*/ 48 w 124"/>
                <a:gd name="T67" fmla="*/ 178 h 204"/>
                <a:gd name="T68" fmla="*/ 62 w 124"/>
                <a:gd name="T69" fmla="*/ 192 h 204"/>
                <a:gd name="T70" fmla="*/ 62 w 124"/>
                <a:gd name="T71" fmla="*/ 192 h 204"/>
                <a:gd name="T72" fmla="*/ 76 w 124"/>
                <a:gd name="T73" fmla="*/ 178 h 204"/>
                <a:gd name="T74" fmla="*/ 76 w 124"/>
                <a:gd name="T75" fmla="*/ 178 h 204"/>
                <a:gd name="T76" fmla="*/ 62 w 124"/>
                <a:gd name="T77" fmla="*/ 164 h 204"/>
                <a:gd name="T78" fmla="*/ 68 w 124"/>
                <a:gd name="T79" fmla="*/ 178 h 204"/>
                <a:gd name="T80" fmla="*/ 62 w 124"/>
                <a:gd name="T81" fmla="*/ 184 h 204"/>
                <a:gd name="T82" fmla="*/ 62 w 124"/>
                <a:gd name="T83" fmla="*/ 184 h 204"/>
                <a:gd name="T84" fmla="*/ 56 w 124"/>
                <a:gd name="T85" fmla="*/ 178 h 204"/>
                <a:gd name="T86" fmla="*/ 56 w 124"/>
                <a:gd name="T87" fmla="*/ 178 h 204"/>
                <a:gd name="T88" fmla="*/ 62 w 124"/>
                <a:gd name="T89" fmla="*/ 172 h 204"/>
                <a:gd name="T90" fmla="*/ 62 w 124"/>
                <a:gd name="T91" fmla="*/ 172 h 204"/>
                <a:gd name="T92" fmla="*/ 68 w 124"/>
                <a:gd name="T93" fmla="*/ 17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204">
                  <a:moveTo>
                    <a:pt x="104" y="0"/>
                  </a:moveTo>
                  <a:cubicBezTo>
                    <a:pt x="20" y="0"/>
                    <a:pt x="20" y="0"/>
                    <a:pt x="20" y="0"/>
                  </a:cubicBezTo>
                  <a:cubicBezTo>
                    <a:pt x="9" y="0"/>
                    <a:pt x="0" y="9"/>
                    <a:pt x="0" y="20"/>
                  </a:cubicBezTo>
                  <a:cubicBezTo>
                    <a:pt x="0" y="184"/>
                    <a:pt x="0" y="184"/>
                    <a:pt x="0" y="184"/>
                  </a:cubicBezTo>
                  <a:cubicBezTo>
                    <a:pt x="0" y="195"/>
                    <a:pt x="9" y="204"/>
                    <a:pt x="20" y="204"/>
                  </a:cubicBezTo>
                  <a:cubicBezTo>
                    <a:pt x="104" y="204"/>
                    <a:pt x="104" y="204"/>
                    <a:pt x="104" y="204"/>
                  </a:cubicBezTo>
                  <a:cubicBezTo>
                    <a:pt x="115" y="204"/>
                    <a:pt x="124" y="195"/>
                    <a:pt x="124" y="184"/>
                  </a:cubicBezTo>
                  <a:cubicBezTo>
                    <a:pt x="124" y="20"/>
                    <a:pt x="124" y="20"/>
                    <a:pt x="124" y="20"/>
                  </a:cubicBezTo>
                  <a:cubicBezTo>
                    <a:pt x="124" y="9"/>
                    <a:pt x="115" y="0"/>
                    <a:pt x="104" y="0"/>
                  </a:cubicBezTo>
                  <a:close/>
                  <a:moveTo>
                    <a:pt x="116" y="184"/>
                  </a:moveTo>
                  <a:cubicBezTo>
                    <a:pt x="116" y="191"/>
                    <a:pt x="111" y="196"/>
                    <a:pt x="104" y="196"/>
                  </a:cubicBezTo>
                  <a:cubicBezTo>
                    <a:pt x="20" y="196"/>
                    <a:pt x="20" y="196"/>
                    <a:pt x="20" y="196"/>
                  </a:cubicBezTo>
                  <a:cubicBezTo>
                    <a:pt x="13" y="196"/>
                    <a:pt x="8" y="191"/>
                    <a:pt x="8" y="184"/>
                  </a:cubicBezTo>
                  <a:cubicBezTo>
                    <a:pt x="8" y="20"/>
                    <a:pt x="8" y="20"/>
                    <a:pt x="8" y="20"/>
                  </a:cubicBezTo>
                  <a:cubicBezTo>
                    <a:pt x="8" y="13"/>
                    <a:pt x="13" y="8"/>
                    <a:pt x="20" y="8"/>
                  </a:cubicBezTo>
                  <a:cubicBezTo>
                    <a:pt x="104" y="8"/>
                    <a:pt x="104" y="8"/>
                    <a:pt x="104" y="8"/>
                  </a:cubicBezTo>
                  <a:cubicBezTo>
                    <a:pt x="111" y="8"/>
                    <a:pt x="116" y="13"/>
                    <a:pt x="116" y="20"/>
                  </a:cubicBezTo>
                  <a:lnTo>
                    <a:pt x="116" y="184"/>
                  </a:lnTo>
                  <a:close/>
                  <a:moveTo>
                    <a:pt x="51" y="20"/>
                  </a:moveTo>
                  <a:cubicBezTo>
                    <a:pt x="51" y="18"/>
                    <a:pt x="49" y="16"/>
                    <a:pt x="47" y="16"/>
                  </a:cubicBezTo>
                  <a:cubicBezTo>
                    <a:pt x="44" y="16"/>
                    <a:pt x="43" y="18"/>
                    <a:pt x="43" y="20"/>
                  </a:cubicBezTo>
                  <a:cubicBezTo>
                    <a:pt x="43" y="22"/>
                    <a:pt x="44" y="24"/>
                    <a:pt x="47" y="24"/>
                  </a:cubicBezTo>
                  <a:cubicBezTo>
                    <a:pt x="49" y="24"/>
                    <a:pt x="51" y="22"/>
                    <a:pt x="51" y="20"/>
                  </a:cubicBezTo>
                  <a:close/>
                  <a:moveTo>
                    <a:pt x="80" y="16"/>
                  </a:moveTo>
                  <a:cubicBezTo>
                    <a:pt x="60" y="16"/>
                    <a:pt x="60" y="16"/>
                    <a:pt x="60" y="16"/>
                  </a:cubicBezTo>
                  <a:cubicBezTo>
                    <a:pt x="58" y="16"/>
                    <a:pt x="56" y="18"/>
                    <a:pt x="56" y="20"/>
                  </a:cubicBezTo>
                  <a:cubicBezTo>
                    <a:pt x="56" y="22"/>
                    <a:pt x="58" y="24"/>
                    <a:pt x="60" y="24"/>
                  </a:cubicBezTo>
                  <a:cubicBezTo>
                    <a:pt x="80" y="24"/>
                    <a:pt x="80" y="24"/>
                    <a:pt x="80" y="24"/>
                  </a:cubicBezTo>
                  <a:cubicBezTo>
                    <a:pt x="82" y="24"/>
                    <a:pt x="84" y="22"/>
                    <a:pt x="84" y="20"/>
                  </a:cubicBezTo>
                  <a:cubicBezTo>
                    <a:pt x="84" y="18"/>
                    <a:pt x="82" y="16"/>
                    <a:pt x="80" y="16"/>
                  </a:cubicBezTo>
                  <a:close/>
                  <a:moveTo>
                    <a:pt x="62" y="164"/>
                  </a:moveTo>
                  <a:cubicBezTo>
                    <a:pt x="62" y="164"/>
                    <a:pt x="62" y="164"/>
                    <a:pt x="62" y="164"/>
                  </a:cubicBezTo>
                  <a:cubicBezTo>
                    <a:pt x="54" y="164"/>
                    <a:pt x="48" y="170"/>
                    <a:pt x="48" y="178"/>
                  </a:cubicBezTo>
                  <a:cubicBezTo>
                    <a:pt x="48" y="178"/>
                    <a:pt x="48" y="178"/>
                    <a:pt x="48" y="178"/>
                  </a:cubicBezTo>
                  <a:cubicBezTo>
                    <a:pt x="48" y="186"/>
                    <a:pt x="54" y="192"/>
                    <a:pt x="62" y="192"/>
                  </a:cubicBezTo>
                  <a:cubicBezTo>
                    <a:pt x="62" y="192"/>
                    <a:pt x="62" y="192"/>
                    <a:pt x="62" y="192"/>
                  </a:cubicBezTo>
                  <a:cubicBezTo>
                    <a:pt x="70" y="192"/>
                    <a:pt x="76" y="186"/>
                    <a:pt x="76" y="178"/>
                  </a:cubicBezTo>
                  <a:cubicBezTo>
                    <a:pt x="76" y="178"/>
                    <a:pt x="76" y="178"/>
                    <a:pt x="76" y="178"/>
                  </a:cubicBezTo>
                  <a:cubicBezTo>
                    <a:pt x="76" y="170"/>
                    <a:pt x="70" y="164"/>
                    <a:pt x="62" y="164"/>
                  </a:cubicBezTo>
                  <a:close/>
                  <a:moveTo>
                    <a:pt x="68" y="178"/>
                  </a:moveTo>
                  <a:cubicBezTo>
                    <a:pt x="68" y="181"/>
                    <a:pt x="65" y="184"/>
                    <a:pt x="62" y="184"/>
                  </a:cubicBezTo>
                  <a:cubicBezTo>
                    <a:pt x="62" y="184"/>
                    <a:pt x="62" y="184"/>
                    <a:pt x="62" y="184"/>
                  </a:cubicBezTo>
                  <a:cubicBezTo>
                    <a:pt x="59" y="184"/>
                    <a:pt x="56" y="181"/>
                    <a:pt x="56" y="178"/>
                  </a:cubicBezTo>
                  <a:cubicBezTo>
                    <a:pt x="56" y="178"/>
                    <a:pt x="56" y="178"/>
                    <a:pt x="56" y="178"/>
                  </a:cubicBezTo>
                  <a:cubicBezTo>
                    <a:pt x="56" y="175"/>
                    <a:pt x="59" y="172"/>
                    <a:pt x="62" y="172"/>
                  </a:cubicBezTo>
                  <a:cubicBezTo>
                    <a:pt x="62" y="172"/>
                    <a:pt x="62" y="172"/>
                    <a:pt x="62" y="172"/>
                  </a:cubicBezTo>
                  <a:cubicBezTo>
                    <a:pt x="65" y="172"/>
                    <a:pt x="68" y="175"/>
                    <a:pt x="68" y="178"/>
                  </a:cubicBezTo>
                  <a:close/>
                </a:path>
              </a:pathLst>
            </a:custGeom>
            <a:gradFill>
              <a:gsLst>
                <a:gs pos="0">
                  <a:schemeClr val="accent1"/>
                </a:gs>
                <a:gs pos="98000">
                  <a:schemeClr val="accent2"/>
                </a:gs>
              </a:gsLst>
              <a:lin ang="2700000" scaled="1"/>
            </a:gra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93" name="TextBox 9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54C7660-F7C6-4F86-968C-892E235A8F20}"/>
              </a:ext>
            </a:extLst>
          </p:cNvPr>
          <p:cNvSpPr txBox="1"/>
          <p:nvPr/>
        </p:nvSpPr>
        <p:spPr>
          <a:xfrm>
            <a:off x="2914271" y="141034"/>
            <a:ext cx="6361870" cy="707886"/>
          </a:xfrm>
          <a:prstGeom prst="rect">
            <a:avLst/>
          </a:prstGeom>
          <a:noFill/>
        </p:spPr>
        <p:txBody>
          <a:bodyPr wrap="square" rtlCol="0">
            <a:spAutoFit/>
          </a:bodyPr>
          <a:lstStyle/>
          <a:p>
            <a:pPr algn="ctr"/>
            <a:r>
              <a:rPr lang="en-US" altLang="zh-CN" sz="4000" b="1" dirty="0">
                <a:solidFill>
                  <a:schemeClr val="bg1"/>
                </a:solidFill>
                <a:cs typeface="+mn-ea"/>
                <a:sym typeface="+mn-lt"/>
              </a:rPr>
              <a:t>Add title text</a:t>
            </a:r>
            <a:endParaRPr lang="id-ID" altLang="zh-CN" sz="4000" b="1" dirty="0">
              <a:solidFill>
                <a:schemeClr val="bg1"/>
              </a:solidFill>
              <a:cs typeface="+mn-ea"/>
              <a:sym typeface="+mn-lt"/>
            </a:endParaRPr>
          </a:p>
        </p:txBody>
      </p:sp>
      <p:sp>
        <p:nvSpPr>
          <p:cNvPr id="94" name="TextBox 9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D558E80-36AB-4C22-B038-66AB09FEE1EE}"/>
              </a:ext>
            </a:extLst>
          </p:cNvPr>
          <p:cNvSpPr txBox="1"/>
          <p:nvPr/>
        </p:nvSpPr>
        <p:spPr>
          <a:xfrm>
            <a:off x="4784278" y="970947"/>
            <a:ext cx="2621857" cy="276963"/>
          </a:xfrm>
          <a:prstGeom prst="rect">
            <a:avLst/>
          </a:prstGeom>
          <a:noFill/>
        </p:spPr>
        <p:txBody>
          <a:bodyPr wrap="square" rtlCol="0">
            <a:spAutoFit/>
          </a:bodyPr>
          <a:lstStyle/>
          <a:p>
            <a:pPr algn="ctr"/>
            <a:r>
              <a:rPr lang="id-ID" sz="1200" dirty="0">
                <a:cs typeface="+mn-ea"/>
                <a:sym typeface="+mn-lt"/>
              </a:rPr>
              <a:t>Subtitle Text Goes Here</a:t>
            </a: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1B232FD7-A165-44A4-B19D-BAFFEE0347E4}"/>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80000">
                                          <p:cBhvr additive="base">
                                            <p:cTn id="7" dur="1000" fill="hold"/>
                                            <p:tgtEl>
                                              <p:spTgt spid="35"/>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ppt_x"/>
                                              </p:val>
                                            </p:tav>
                                            <p:tav tm="100000">
                                              <p:val>
                                                <p:strVal val="#ppt_x"/>
                                              </p:val>
                                            </p:tav>
                                          </p:tavLst>
                                        </p:anim>
                                        <p:anim calcmode="lin" valueType="num">
                                          <p:cBhvr additive="base">
                                            <p:cTn id="12" dur="750" fill="hold"/>
                                            <p:tgtEl>
                                              <p:spTgt spid="9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750" fill="hold"/>
                                            <p:tgtEl>
                                              <p:spTgt spid="94"/>
                                            </p:tgtEl>
                                            <p:attrNameLst>
                                              <p:attrName>ppt_x</p:attrName>
                                            </p:attrNameLst>
                                          </p:cBhvr>
                                          <p:tavLst>
                                            <p:tav tm="0">
                                              <p:val>
                                                <p:strVal val="#ppt_x"/>
                                              </p:val>
                                            </p:tav>
                                            <p:tav tm="100000">
                                              <p:val>
                                                <p:strVal val="#ppt_x"/>
                                              </p:val>
                                            </p:tav>
                                          </p:tavLst>
                                        </p:anim>
                                        <p:anim calcmode="lin" valueType="num">
                                          <p:cBhvr additive="base">
                                            <p:cTn id="16" dur="750" fill="hold"/>
                                            <p:tgtEl>
                                              <p:spTgt spid="94"/>
                                            </p:tgtEl>
                                            <p:attrNameLst>
                                              <p:attrName>ppt_y</p:attrName>
                                            </p:attrNameLst>
                                          </p:cBhvr>
                                          <p:tavLst>
                                            <p:tav tm="0">
                                              <p:val>
                                                <p:strVal val="0-#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2000"/>
                                            <p:tgtEl>
                                              <p:spTgt spid="34"/>
                                            </p:tgtEl>
                                          </p:cBhvr>
                                        </p:animEffect>
                                      </p:childTnLst>
                                    </p:cTn>
                                  </p:par>
                                  <p:par>
                                    <p:cTn id="20" presetID="2" presetClass="entr" presetSubtype="4" decel="100000" fill="hold" grpId="0" nodeType="withEffect">
                                      <p:stCondLst>
                                        <p:cond delay="25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750" fill="hold"/>
                                            <p:tgtEl>
                                              <p:spTgt spid="49"/>
                                            </p:tgtEl>
                                            <p:attrNameLst>
                                              <p:attrName>ppt_x</p:attrName>
                                            </p:attrNameLst>
                                          </p:cBhvr>
                                          <p:tavLst>
                                            <p:tav tm="0">
                                              <p:val>
                                                <p:strVal val="#ppt_x"/>
                                              </p:val>
                                            </p:tav>
                                            <p:tav tm="100000">
                                              <p:val>
                                                <p:strVal val="#ppt_x"/>
                                              </p:val>
                                            </p:tav>
                                          </p:tavLst>
                                        </p:anim>
                                        <p:anim calcmode="lin" valueType="num">
                                          <p:cBhvr additive="base">
                                            <p:cTn id="23" dur="750" fill="hold"/>
                                            <p:tgtEl>
                                              <p:spTgt spid="49"/>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25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750" fill="hold"/>
                                            <p:tgtEl>
                                              <p:spTgt spid="60"/>
                                            </p:tgtEl>
                                            <p:attrNameLst>
                                              <p:attrName>ppt_x</p:attrName>
                                            </p:attrNameLst>
                                          </p:cBhvr>
                                          <p:tavLst>
                                            <p:tav tm="0">
                                              <p:val>
                                                <p:strVal val="#ppt_x"/>
                                              </p:val>
                                            </p:tav>
                                            <p:tav tm="100000">
                                              <p:val>
                                                <p:strVal val="#ppt_x"/>
                                              </p:val>
                                            </p:tav>
                                          </p:tavLst>
                                        </p:anim>
                                        <p:anim calcmode="lin" valueType="num">
                                          <p:cBhvr additive="base">
                                            <p:cTn id="31" dur="750" fill="hold"/>
                                            <p:tgtEl>
                                              <p:spTgt spid="60"/>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750" fill="hold"/>
                                            <p:tgtEl>
                                              <p:spTgt spid="51"/>
                                            </p:tgtEl>
                                            <p:attrNameLst>
                                              <p:attrName>ppt_x</p:attrName>
                                            </p:attrNameLst>
                                          </p:cBhvr>
                                          <p:tavLst>
                                            <p:tav tm="0">
                                              <p:val>
                                                <p:strVal val="#ppt_x"/>
                                              </p:val>
                                            </p:tav>
                                            <p:tav tm="100000">
                                              <p:val>
                                                <p:strVal val="#ppt_x"/>
                                              </p:val>
                                            </p:tav>
                                          </p:tavLst>
                                        </p:anim>
                                        <p:anim calcmode="lin" valueType="num">
                                          <p:cBhvr additive="base">
                                            <p:cTn id="35" dur="750" fill="hold"/>
                                            <p:tgtEl>
                                              <p:spTgt spid="5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750" fill="hold"/>
                                            <p:tgtEl>
                                              <p:spTgt spid="52"/>
                                            </p:tgtEl>
                                            <p:attrNameLst>
                                              <p:attrName>ppt_x</p:attrName>
                                            </p:attrNameLst>
                                          </p:cBhvr>
                                          <p:tavLst>
                                            <p:tav tm="0">
                                              <p:val>
                                                <p:strVal val="#ppt_x"/>
                                              </p:val>
                                            </p:tav>
                                            <p:tav tm="100000">
                                              <p:val>
                                                <p:strVal val="#ppt_x"/>
                                              </p:val>
                                            </p:tav>
                                          </p:tavLst>
                                        </p:anim>
                                        <p:anim calcmode="lin" valueType="num">
                                          <p:cBhvr additive="base">
                                            <p:cTn id="39" dur="75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500"/>
                                      </p:stCondLst>
                                      <p:childTnLst>
                                        <p:set>
                                          <p:cBhvr>
                                            <p:cTn id="41" dur="1" fill="hold">
                                              <p:stCondLst>
                                                <p:cond delay="0"/>
                                              </p:stCondLst>
                                            </p:cTn>
                                            <p:tgtEl>
                                              <p:spTgt spid="87"/>
                                            </p:tgtEl>
                                            <p:attrNameLst>
                                              <p:attrName>style.visibility</p:attrName>
                                            </p:attrNameLst>
                                          </p:cBhvr>
                                          <p:to>
                                            <p:strVal val="visible"/>
                                          </p:to>
                                        </p:set>
                                        <p:anim calcmode="lin" valueType="num">
                                          <p:cBhvr additive="base">
                                            <p:cTn id="42" dur="750" fill="hold"/>
                                            <p:tgtEl>
                                              <p:spTgt spid="87"/>
                                            </p:tgtEl>
                                            <p:attrNameLst>
                                              <p:attrName>ppt_x</p:attrName>
                                            </p:attrNameLst>
                                          </p:cBhvr>
                                          <p:tavLst>
                                            <p:tav tm="0">
                                              <p:val>
                                                <p:strVal val="#ppt_x"/>
                                              </p:val>
                                            </p:tav>
                                            <p:tav tm="100000">
                                              <p:val>
                                                <p:strVal val="#ppt_x"/>
                                              </p:val>
                                            </p:tav>
                                          </p:tavLst>
                                        </p:anim>
                                        <p:anim calcmode="lin" valueType="num">
                                          <p:cBhvr additive="base">
                                            <p:cTn id="43" dur="750" fill="hold"/>
                                            <p:tgtEl>
                                              <p:spTgt spid="8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75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750" fill="hold"/>
                                            <p:tgtEl>
                                              <p:spTgt spid="53"/>
                                            </p:tgtEl>
                                            <p:attrNameLst>
                                              <p:attrName>ppt_x</p:attrName>
                                            </p:attrNameLst>
                                          </p:cBhvr>
                                          <p:tavLst>
                                            <p:tav tm="0">
                                              <p:val>
                                                <p:strVal val="#ppt_x"/>
                                              </p:val>
                                            </p:tav>
                                            <p:tav tm="100000">
                                              <p:val>
                                                <p:strVal val="#ppt_x"/>
                                              </p:val>
                                            </p:tav>
                                          </p:tavLst>
                                        </p:anim>
                                        <p:anim calcmode="lin" valueType="num">
                                          <p:cBhvr additive="base">
                                            <p:cTn id="47" dur="750" fill="hold"/>
                                            <p:tgtEl>
                                              <p:spTgt spid="5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75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750" fill="hold"/>
                                            <p:tgtEl>
                                              <p:spTgt spid="54"/>
                                            </p:tgtEl>
                                            <p:attrNameLst>
                                              <p:attrName>ppt_x</p:attrName>
                                            </p:attrNameLst>
                                          </p:cBhvr>
                                          <p:tavLst>
                                            <p:tav tm="0">
                                              <p:val>
                                                <p:strVal val="#ppt_x"/>
                                              </p:val>
                                            </p:tav>
                                            <p:tav tm="100000">
                                              <p:val>
                                                <p:strVal val="#ppt_x"/>
                                              </p:val>
                                            </p:tav>
                                          </p:tavLst>
                                        </p:anim>
                                        <p:anim calcmode="lin" valueType="num">
                                          <p:cBhvr additive="base">
                                            <p:cTn id="51" dur="750" fill="hold"/>
                                            <p:tgtEl>
                                              <p:spTgt spid="54"/>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750"/>
                                      </p:stCondLst>
                                      <p:childTnLst>
                                        <p:set>
                                          <p:cBhvr>
                                            <p:cTn id="53" dur="1" fill="hold">
                                              <p:stCondLst>
                                                <p:cond delay="0"/>
                                              </p:stCondLst>
                                            </p:cTn>
                                            <p:tgtEl>
                                              <p:spTgt spid="90"/>
                                            </p:tgtEl>
                                            <p:attrNameLst>
                                              <p:attrName>style.visibility</p:attrName>
                                            </p:attrNameLst>
                                          </p:cBhvr>
                                          <p:to>
                                            <p:strVal val="visible"/>
                                          </p:to>
                                        </p:set>
                                        <p:anim calcmode="lin" valueType="num">
                                          <p:cBhvr additive="base">
                                            <p:cTn id="54" dur="750" fill="hold"/>
                                            <p:tgtEl>
                                              <p:spTgt spid="90"/>
                                            </p:tgtEl>
                                            <p:attrNameLst>
                                              <p:attrName>ppt_x</p:attrName>
                                            </p:attrNameLst>
                                          </p:cBhvr>
                                          <p:tavLst>
                                            <p:tav tm="0">
                                              <p:val>
                                                <p:strVal val="#ppt_x"/>
                                              </p:val>
                                            </p:tav>
                                            <p:tav tm="100000">
                                              <p:val>
                                                <p:strVal val="#ppt_x"/>
                                              </p:val>
                                            </p:tav>
                                          </p:tavLst>
                                        </p:anim>
                                        <p:anim calcmode="lin" valueType="num">
                                          <p:cBhvr additive="base">
                                            <p:cTn id="55" dur="750" fill="hold"/>
                                            <p:tgtEl>
                                              <p:spTgt spid="90"/>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100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750" fill="hold"/>
                                            <p:tgtEl>
                                              <p:spTgt spid="55"/>
                                            </p:tgtEl>
                                            <p:attrNameLst>
                                              <p:attrName>ppt_x</p:attrName>
                                            </p:attrNameLst>
                                          </p:cBhvr>
                                          <p:tavLst>
                                            <p:tav tm="0">
                                              <p:val>
                                                <p:strVal val="#ppt_x"/>
                                              </p:val>
                                            </p:tav>
                                            <p:tav tm="100000">
                                              <p:val>
                                                <p:strVal val="#ppt_x"/>
                                              </p:val>
                                            </p:tav>
                                          </p:tavLst>
                                        </p:anim>
                                        <p:anim calcmode="lin" valueType="num">
                                          <p:cBhvr additive="base">
                                            <p:cTn id="59" dur="750" fill="hold"/>
                                            <p:tgtEl>
                                              <p:spTgt spid="55"/>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100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750" fill="hold"/>
                                            <p:tgtEl>
                                              <p:spTgt spid="56"/>
                                            </p:tgtEl>
                                            <p:attrNameLst>
                                              <p:attrName>ppt_x</p:attrName>
                                            </p:attrNameLst>
                                          </p:cBhvr>
                                          <p:tavLst>
                                            <p:tav tm="0">
                                              <p:val>
                                                <p:strVal val="#ppt_x"/>
                                              </p:val>
                                            </p:tav>
                                            <p:tav tm="100000">
                                              <p:val>
                                                <p:strVal val="#ppt_x"/>
                                              </p:val>
                                            </p:tav>
                                          </p:tavLst>
                                        </p:anim>
                                        <p:anim calcmode="lin" valueType="num">
                                          <p:cBhvr additive="base">
                                            <p:cTn id="63" dur="750" fill="hold"/>
                                            <p:tgtEl>
                                              <p:spTgt spid="56"/>
                                            </p:tgtEl>
                                            <p:attrNameLst>
                                              <p:attrName>ppt_y</p:attrName>
                                            </p:attrNameLst>
                                          </p:cBhvr>
                                          <p:tavLst>
                                            <p:tav tm="0">
                                              <p:val>
                                                <p:strVal val="1+#ppt_h/2"/>
                                              </p:val>
                                            </p:tav>
                                            <p:tav tm="100000">
                                              <p:val>
                                                <p:strVal val="#ppt_y"/>
                                              </p:val>
                                            </p:tav>
                                          </p:tavLst>
                                        </p:anim>
                                      </p:childTnLst>
                                    </p:cTn>
                                  </p:par>
                                  <p:par>
                                    <p:cTn id="64" presetID="2" presetClass="entr" presetSubtype="4" decel="100000" fill="hold" nodeType="withEffect">
                                      <p:stCondLst>
                                        <p:cond delay="100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750" fill="hold"/>
                                            <p:tgtEl>
                                              <p:spTgt spid="57"/>
                                            </p:tgtEl>
                                            <p:attrNameLst>
                                              <p:attrName>ppt_x</p:attrName>
                                            </p:attrNameLst>
                                          </p:cBhvr>
                                          <p:tavLst>
                                            <p:tav tm="0">
                                              <p:val>
                                                <p:strVal val="#ppt_x"/>
                                              </p:val>
                                            </p:tav>
                                            <p:tav tm="100000">
                                              <p:val>
                                                <p:strVal val="#ppt_x"/>
                                              </p:val>
                                            </p:tav>
                                          </p:tavLst>
                                        </p:anim>
                                        <p:anim calcmode="lin" valueType="num">
                                          <p:cBhvr additive="base">
                                            <p:cTn id="67" dur="75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p:bldP spid="50" grpId="0"/>
          <p:bldP spid="51" grpId="0"/>
          <p:bldP spid="52" grpId="0"/>
          <p:bldP spid="53" grpId="0"/>
          <p:bldP spid="54" grpId="0"/>
          <p:bldP spid="55" grpId="0"/>
          <p:bldP spid="56" grpId="0"/>
          <p:bldP spid="93" grpId="0"/>
          <p:bldP spid="9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ppt_x"/>
                                              </p:val>
                                            </p:tav>
                                            <p:tav tm="100000">
                                              <p:val>
                                                <p:strVal val="#ppt_x"/>
                                              </p:val>
                                            </p:tav>
                                          </p:tavLst>
                                        </p:anim>
                                        <p:anim calcmode="lin" valueType="num">
                                          <p:cBhvr additive="base">
                                            <p:cTn id="12" dur="750" fill="hold"/>
                                            <p:tgtEl>
                                              <p:spTgt spid="9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750" fill="hold"/>
                                            <p:tgtEl>
                                              <p:spTgt spid="94"/>
                                            </p:tgtEl>
                                            <p:attrNameLst>
                                              <p:attrName>ppt_x</p:attrName>
                                            </p:attrNameLst>
                                          </p:cBhvr>
                                          <p:tavLst>
                                            <p:tav tm="0">
                                              <p:val>
                                                <p:strVal val="#ppt_x"/>
                                              </p:val>
                                            </p:tav>
                                            <p:tav tm="100000">
                                              <p:val>
                                                <p:strVal val="#ppt_x"/>
                                              </p:val>
                                            </p:tav>
                                          </p:tavLst>
                                        </p:anim>
                                        <p:anim calcmode="lin" valueType="num">
                                          <p:cBhvr additive="base">
                                            <p:cTn id="16" dur="750" fill="hold"/>
                                            <p:tgtEl>
                                              <p:spTgt spid="94"/>
                                            </p:tgtEl>
                                            <p:attrNameLst>
                                              <p:attrName>ppt_y</p:attrName>
                                            </p:attrNameLst>
                                          </p:cBhvr>
                                          <p:tavLst>
                                            <p:tav tm="0">
                                              <p:val>
                                                <p:strVal val="0-#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2000"/>
                                            <p:tgtEl>
                                              <p:spTgt spid="34"/>
                                            </p:tgtEl>
                                          </p:cBhvr>
                                        </p:animEffect>
                                      </p:childTnLst>
                                    </p:cTn>
                                  </p:par>
                                  <p:par>
                                    <p:cTn id="20" presetID="2" presetClass="entr" presetSubtype="4" decel="100000" fill="hold" grpId="0" nodeType="withEffect">
                                      <p:stCondLst>
                                        <p:cond delay="25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750" fill="hold"/>
                                            <p:tgtEl>
                                              <p:spTgt spid="49"/>
                                            </p:tgtEl>
                                            <p:attrNameLst>
                                              <p:attrName>ppt_x</p:attrName>
                                            </p:attrNameLst>
                                          </p:cBhvr>
                                          <p:tavLst>
                                            <p:tav tm="0">
                                              <p:val>
                                                <p:strVal val="#ppt_x"/>
                                              </p:val>
                                            </p:tav>
                                            <p:tav tm="100000">
                                              <p:val>
                                                <p:strVal val="#ppt_x"/>
                                              </p:val>
                                            </p:tav>
                                          </p:tavLst>
                                        </p:anim>
                                        <p:anim calcmode="lin" valueType="num">
                                          <p:cBhvr additive="base">
                                            <p:cTn id="23" dur="750" fill="hold"/>
                                            <p:tgtEl>
                                              <p:spTgt spid="49"/>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25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750" fill="hold"/>
                                            <p:tgtEl>
                                              <p:spTgt spid="60"/>
                                            </p:tgtEl>
                                            <p:attrNameLst>
                                              <p:attrName>ppt_x</p:attrName>
                                            </p:attrNameLst>
                                          </p:cBhvr>
                                          <p:tavLst>
                                            <p:tav tm="0">
                                              <p:val>
                                                <p:strVal val="#ppt_x"/>
                                              </p:val>
                                            </p:tav>
                                            <p:tav tm="100000">
                                              <p:val>
                                                <p:strVal val="#ppt_x"/>
                                              </p:val>
                                            </p:tav>
                                          </p:tavLst>
                                        </p:anim>
                                        <p:anim calcmode="lin" valueType="num">
                                          <p:cBhvr additive="base">
                                            <p:cTn id="31" dur="750" fill="hold"/>
                                            <p:tgtEl>
                                              <p:spTgt spid="60"/>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5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750" fill="hold"/>
                                            <p:tgtEl>
                                              <p:spTgt spid="51"/>
                                            </p:tgtEl>
                                            <p:attrNameLst>
                                              <p:attrName>ppt_x</p:attrName>
                                            </p:attrNameLst>
                                          </p:cBhvr>
                                          <p:tavLst>
                                            <p:tav tm="0">
                                              <p:val>
                                                <p:strVal val="#ppt_x"/>
                                              </p:val>
                                            </p:tav>
                                            <p:tav tm="100000">
                                              <p:val>
                                                <p:strVal val="#ppt_x"/>
                                              </p:val>
                                            </p:tav>
                                          </p:tavLst>
                                        </p:anim>
                                        <p:anim calcmode="lin" valueType="num">
                                          <p:cBhvr additive="base">
                                            <p:cTn id="35" dur="750" fill="hold"/>
                                            <p:tgtEl>
                                              <p:spTgt spid="5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750" fill="hold"/>
                                            <p:tgtEl>
                                              <p:spTgt spid="52"/>
                                            </p:tgtEl>
                                            <p:attrNameLst>
                                              <p:attrName>ppt_x</p:attrName>
                                            </p:attrNameLst>
                                          </p:cBhvr>
                                          <p:tavLst>
                                            <p:tav tm="0">
                                              <p:val>
                                                <p:strVal val="#ppt_x"/>
                                              </p:val>
                                            </p:tav>
                                            <p:tav tm="100000">
                                              <p:val>
                                                <p:strVal val="#ppt_x"/>
                                              </p:val>
                                            </p:tav>
                                          </p:tavLst>
                                        </p:anim>
                                        <p:anim calcmode="lin" valueType="num">
                                          <p:cBhvr additive="base">
                                            <p:cTn id="39" dur="75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500"/>
                                      </p:stCondLst>
                                      <p:childTnLst>
                                        <p:set>
                                          <p:cBhvr>
                                            <p:cTn id="41" dur="1" fill="hold">
                                              <p:stCondLst>
                                                <p:cond delay="0"/>
                                              </p:stCondLst>
                                            </p:cTn>
                                            <p:tgtEl>
                                              <p:spTgt spid="87"/>
                                            </p:tgtEl>
                                            <p:attrNameLst>
                                              <p:attrName>style.visibility</p:attrName>
                                            </p:attrNameLst>
                                          </p:cBhvr>
                                          <p:to>
                                            <p:strVal val="visible"/>
                                          </p:to>
                                        </p:set>
                                        <p:anim calcmode="lin" valueType="num">
                                          <p:cBhvr additive="base">
                                            <p:cTn id="42" dur="750" fill="hold"/>
                                            <p:tgtEl>
                                              <p:spTgt spid="87"/>
                                            </p:tgtEl>
                                            <p:attrNameLst>
                                              <p:attrName>ppt_x</p:attrName>
                                            </p:attrNameLst>
                                          </p:cBhvr>
                                          <p:tavLst>
                                            <p:tav tm="0">
                                              <p:val>
                                                <p:strVal val="#ppt_x"/>
                                              </p:val>
                                            </p:tav>
                                            <p:tav tm="100000">
                                              <p:val>
                                                <p:strVal val="#ppt_x"/>
                                              </p:val>
                                            </p:tav>
                                          </p:tavLst>
                                        </p:anim>
                                        <p:anim calcmode="lin" valueType="num">
                                          <p:cBhvr additive="base">
                                            <p:cTn id="43" dur="750" fill="hold"/>
                                            <p:tgtEl>
                                              <p:spTgt spid="8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75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750" fill="hold"/>
                                            <p:tgtEl>
                                              <p:spTgt spid="53"/>
                                            </p:tgtEl>
                                            <p:attrNameLst>
                                              <p:attrName>ppt_x</p:attrName>
                                            </p:attrNameLst>
                                          </p:cBhvr>
                                          <p:tavLst>
                                            <p:tav tm="0">
                                              <p:val>
                                                <p:strVal val="#ppt_x"/>
                                              </p:val>
                                            </p:tav>
                                            <p:tav tm="100000">
                                              <p:val>
                                                <p:strVal val="#ppt_x"/>
                                              </p:val>
                                            </p:tav>
                                          </p:tavLst>
                                        </p:anim>
                                        <p:anim calcmode="lin" valueType="num">
                                          <p:cBhvr additive="base">
                                            <p:cTn id="47" dur="750" fill="hold"/>
                                            <p:tgtEl>
                                              <p:spTgt spid="5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75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750" fill="hold"/>
                                            <p:tgtEl>
                                              <p:spTgt spid="54"/>
                                            </p:tgtEl>
                                            <p:attrNameLst>
                                              <p:attrName>ppt_x</p:attrName>
                                            </p:attrNameLst>
                                          </p:cBhvr>
                                          <p:tavLst>
                                            <p:tav tm="0">
                                              <p:val>
                                                <p:strVal val="#ppt_x"/>
                                              </p:val>
                                            </p:tav>
                                            <p:tav tm="100000">
                                              <p:val>
                                                <p:strVal val="#ppt_x"/>
                                              </p:val>
                                            </p:tav>
                                          </p:tavLst>
                                        </p:anim>
                                        <p:anim calcmode="lin" valueType="num">
                                          <p:cBhvr additive="base">
                                            <p:cTn id="51" dur="750" fill="hold"/>
                                            <p:tgtEl>
                                              <p:spTgt spid="54"/>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750"/>
                                      </p:stCondLst>
                                      <p:childTnLst>
                                        <p:set>
                                          <p:cBhvr>
                                            <p:cTn id="53" dur="1" fill="hold">
                                              <p:stCondLst>
                                                <p:cond delay="0"/>
                                              </p:stCondLst>
                                            </p:cTn>
                                            <p:tgtEl>
                                              <p:spTgt spid="90"/>
                                            </p:tgtEl>
                                            <p:attrNameLst>
                                              <p:attrName>style.visibility</p:attrName>
                                            </p:attrNameLst>
                                          </p:cBhvr>
                                          <p:to>
                                            <p:strVal val="visible"/>
                                          </p:to>
                                        </p:set>
                                        <p:anim calcmode="lin" valueType="num">
                                          <p:cBhvr additive="base">
                                            <p:cTn id="54" dur="750" fill="hold"/>
                                            <p:tgtEl>
                                              <p:spTgt spid="90"/>
                                            </p:tgtEl>
                                            <p:attrNameLst>
                                              <p:attrName>ppt_x</p:attrName>
                                            </p:attrNameLst>
                                          </p:cBhvr>
                                          <p:tavLst>
                                            <p:tav tm="0">
                                              <p:val>
                                                <p:strVal val="#ppt_x"/>
                                              </p:val>
                                            </p:tav>
                                            <p:tav tm="100000">
                                              <p:val>
                                                <p:strVal val="#ppt_x"/>
                                              </p:val>
                                            </p:tav>
                                          </p:tavLst>
                                        </p:anim>
                                        <p:anim calcmode="lin" valueType="num">
                                          <p:cBhvr additive="base">
                                            <p:cTn id="55" dur="750" fill="hold"/>
                                            <p:tgtEl>
                                              <p:spTgt spid="90"/>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100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750" fill="hold"/>
                                            <p:tgtEl>
                                              <p:spTgt spid="55"/>
                                            </p:tgtEl>
                                            <p:attrNameLst>
                                              <p:attrName>ppt_x</p:attrName>
                                            </p:attrNameLst>
                                          </p:cBhvr>
                                          <p:tavLst>
                                            <p:tav tm="0">
                                              <p:val>
                                                <p:strVal val="#ppt_x"/>
                                              </p:val>
                                            </p:tav>
                                            <p:tav tm="100000">
                                              <p:val>
                                                <p:strVal val="#ppt_x"/>
                                              </p:val>
                                            </p:tav>
                                          </p:tavLst>
                                        </p:anim>
                                        <p:anim calcmode="lin" valueType="num">
                                          <p:cBhvr additive="base">
                                            <p:cTn id="59" dur="750" fill="hold"/>
                                            <p:tgtEl>
                                              <p:spTgt spid="55"/>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100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750" fill="hold"/>
                                            <p:tgtEl>
                                              <p:spTgt spid="56"/>
                                            </p:tgtEl>
                                            <p:attrNameLst>
                                              <p:attrName>ppt_x</p:attrName>
                                            </p:attrNameLst>
                                          </p:cBhvr>
                                          <p:tavLst>
                                            <p:tav tm="0">
                                              <p:val>
                                                <p:strVal val="#ppt_x"/>
                                              </p:val>
                                            </p:tav>
                                            <p:tav tm="100000">
                                              <p:val>
                                                <p:strVal val="#ppt_x"/>
                                              </p:val>
                                            </p:tav>
                                          </p:tavLst>
                                        </p:anim>
                                        <p:anim calcmode="lin" valueType="num">
                                          <p:cBhvr additive="base">
                                            <p:cTn id="63" dur="750" fill="hold"/>
                                            <p:tgtEl>
                                              <p:spTgt spid="56"/>
                                            </p:tgtEl>
                                            <p:attrNameLst>
                                              <p:attrName>ppt_y</p:attrName>
                                            </p:attrNameLst>
                                          </p:cBhvr>
                                          <p:tavLst>
                                            <p:tav tm="0">
                                              <p:val>
                                                <p:strVal val="1+#ppt_h/2"/>
                                              </p:val>
                                            </p:tav>
                                            <p:tav tm="100000">
                                              <p:val>
                                                <p:strVal val="#ppt_y"/>
                                              </p:val>
                                            </p:tav>
                                          </p:tavLst>
                                        </p:anim>
                                      </p:childTnLst>
                                    </p:cTn>
                                  </p:par>
                                  <p:par>
                                    <p:cTn id="64" presetID="2" presetClass="entr" presetSubtype="4" decel="100000" fill="hold" nodeType="withEffect">
                                      <p:stCondLst>
                                        <p:cond delay="100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750" fill="hold"/>
                                            <p:tgtEl>
                                              <p:spTgt spid="57"/>
                                            </p:tgtEl>
                                            <p:attrNameLst>
                                              <p:attrName>ppt_x</p:attrName>
                                            </p:attrNameLst>
                                          </p:cBhvr>
                                          <p:tavLst>
                                            <p:tav tm="0">
                                              <p:val>
                                                <p:strVal val="#ppt_x"/>
                                              </p:val>
                                            </p:tav>
                                            <p:tav tm="100000">
                                              <p:val>
                                                <p:strVal val="#ppt_x"/>
                                              </p:val>
                                            </p:tav>
                                          </p:tavLst>
                                        </p:anim>
                                        <p:anim calcmode="lin" valueType="num">
                                          <p:cBhvr additive="base">
                                            <p:cTn id="67" dur="75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p:bldP spid="50" grpId="0"/>
          <p:bldP spid="51" grpId="0"/>
          <p:bldP spid="52" grpId="0"/>
          <p:bldP spid="53" grpId="0"/>
          <p:bldP spid="54" grpId="0"/>
          <p:bldP spid="55" grpId="0"/>
          <p:bldP spid="56" grpId="0"/>
          <p:bldP spid="93" grpId="0"/>
          <p:bldP spid="9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7275A70-D5EF-44E4-99F5-EBB1DD8E7436}"/>
              </a:ext>
            </a:extLst>
          </p:cNvPr>
          <p:cNvSpPr/>
          <p:nvPr/>
        </p:nvSpPr>
        <p:spPr>
          <a:xfrm>
            <a:off x="1169962" y="1000704"/>
            <a:ext cx="9936187" cy="4923845"/>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Group 1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7479857-6154-4BD6-8FAE-9CD252FC1C8C}"/>
              </a:ext>
            </a:extLst>
          </p:cNvPr>
          <p:cNvGrpSpPr/>
          <p:nvPr/>
        </p:nvGrpSpPr>
        <p:grpSpPr>
          <a:xfrm>
            <a:off x="4077953" y="1528458"/>
            <a:ext cx="4031601" cy="3923791"/>
            <a:chOff x="4077223" y="2133599"/>
            <a:chExt cx="4033059" cy="3925210"/>
          </a:xfrm>
        </p:grpSpPr>
        <p:sp>
          <p:nvSpPr>
            <p:cNvPr id="3" name="Oval 5">
              <a:extLst>
                <a:ext uri="{FF2B5EF4-FFF2-40B4-BE49-F238E27FC236}">
                  <a16:creationId xmlns:a16="http://schemas.microsoft.com/office/drawing/2014/main" id="{5D5E4F04-86B2-45E7-B140-2EA2675DE42F}"/>
                </a:ext>
              </a:extLst>
            </p:cNvPr>
            <p:cNvSpPr>
              <a:spLocks noChangeArrowheads="1"/>
            </p:cNvSpPr>
            <p:nvPr/>
          </p:nvSpPr>
          <p:spPr bwMode="auto">
            <a:xfrm>
              <a:off x="5208502" y="3213201"/>
              <a:ext cx="1761515" cy="1766007"/>
            </a:xfrm>
            <a:prstGeom prst="ellipse">
              <a:avLst/>
            </a:prstGeom>
            <a:solidFill>
              <a:schemeClr val="bg1">
                <a:lumMod val="95000"/>
              </a:schemeClr>
            </a:solidFill>
            <a:ln>
              <a:noFill/>
            </a:ln>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4" name="Freeform 6">
              <a:extLst>
                <a:ext uri="{FF2B5EF4-FFF2-40B4-BE49-F238E27FC236}">
                  <a16:creationId xmlns:a16="http://schemas.microsoft.com/office/drawing/2014/main" id="{8DB7B2E6-F00F-4448-8539-34A67F2B20CE}"/>
                </a:ext>
              </a:extLst>
            </p:cNvPr>
            <p:cNvSpPr>
              <a:spLocks/>
            </p:cNvSpPr>
            <p:nvPr/>
          </p:nvSpPr>
          <p:spPr bwMode="auto">
            <a:xfrm>
              <a:off x="5867946" y="4096204"/>
              <a:ext cx="1787353" cy="1567163"/>
            </a:xfrm>
            <a:custGeom>
              <a:avLst/>
              <a:gdLst>
                <a:gd name="T0" fmla="*/ 415 w 673"/>
                <a:gd name="T1" fmla="*/ 0 h 589"/>
                <a:gd name="T2" fmla="*/ 514 w 673"/>
                <a:gd name="T3" fmla="*/ 0 h 589"/>
                <a:gd name="T4" fmla="*/ 516 w 673"/>
                <a:gd name="T5" fmla="*/ 9 h 589"/>
                <a:gd name="T6" fmla="*/ 502 w 673"/>
                <a:gd name="T7" fmla="*/ 45 h 589"/>
                <a:gd name="T8" fmla="*/ 537 w 673"/>
                <a:gd name="T9" fmla="*/ 80 h 589"/>
                <a:gd name="T10" fmla="*/ 572 w 673"/>
                <a:gd name="T11" fmla="*/ 45 h 589"/>
                <a:gd name="T12" fmla="*/ 558 w 673"/>
                <a:gd name="T13" fmla="*/ 9 h 589"/>
                <a:gd name="T14" fmla="*/ 560 w 673"/>
                <a:gd name="T15" fmla="*/ 0 h 589"/>
                <a:gd name="T16" fmla="*/ 673 w 673"/>
                <a:gd name="T17" fmla="*/ 0 h 589"/>
                <a:gd name="T18" fmla="*/ 528 w 673"/>
                <a:gd name="T19" fmla="*/ 387 h 589"/>
                <a:gd name="T20" fmla="*/ 534 w 673"/>
                <a:gd name="T21" fmla="*/ 399 h 589"/>
                <a:gd name="T22" fmla="*/ 570 w 673"/>
                <a:gd name="T23" fmla="*/ 415 h 589"/>
                <a:gd name="T24" fmla="*/ 570 w 673"/>
                <a:gd name="T25" fmla="*/ 464 h 589"/>
                <a:gd name="T26" fmla="*/ 521 w 673"/>
                <a:gd name="T27" fmla="*/ 464 h 589"/>
                <a:gd name="T28" fmla="*/ 505 w 673"/>
                <a:gd name="T29" fmla="*/ 429 h 589"/>
                <a:gd name="T30" fmla="*/ 494 w 673"/>
                <a:gd name="T31" fmla="*/ 423 h 589"/>
                <a:gd name="T32" fmla="*/ 84 w 673"/>
                <a:gd name="T33" fmla="*/ 589 h 589"/>
                <a:gd name="T34" fmla="*/ 84 w 673"/>
                <a:gd name="T35" fmla="*/ 480 h 589"/>
                <a:gd name="T36" fmla="*/ 71 w 673"/>
                <a:gd name="T37" fmla="*/ 475 h 589"/>
                <a:gd name="T38" fmla="*/ 35 w 673"/>
                <a:gd name="T39" fmla="*/ 489 h 589"/>
                <a:gd name="T40" fmla="*/ 0 w 673"/>
                <a:gd name="T41" fmla="*/ 455 h 589"/>
                <a:gd name="T42" fmla="*/ 35 w 673"/>
                <a:gd name="T43" fmla="*/ 420 h 589"/>
                <a:gd name="T44" fmla="*/ 71 w 673"/>
                <a:gd name="T45" fmla="*/ 434 h 589"/>
                <a:gd name="T46" fmla="*/ 84 w 673"/>
                <a:gd name="T47" fmla="*/ 430 h 589"/>
                <a:gd name="T48" fmla="*/ 84 w 673"/>
                <a:gd name="T49" fmla="*/ 332 h 589"/>
                <a:gd name="T50" fmla="*/ 309 w 673"/>
                <a:gd name="T51" fmla="*/ 243 h 589"/>
                <a:gd name="T52" fmla="*/ 304 w 673"/>
                <a:gd name="T53" fmla="*/ 234 h 589"/>
                <a:gd name="T54" fmla="*/ 268 w 673"/>
                <a:gd name="T55" fmla="*/ 219 h 589"/>
                <a:gd name="T56" fmla="*/ 268 w 673"/>
                <a:gd name="T57" fmla="*/ 169 h 589"/>
                <a:gd name="T58" fmla="*/ 318 w 673"/>
                <a:gd name="T59" fmla="*/ 169 h 589"/>
                <a:gd name="T60" fmla="*/ 333 w 673"/>
                <a:gd name="T61" fmla="*/ 205 h 589"/>
                <a:gd name="T62" fmla="*/ 341 w 673"/>
                <a:gd name="T63" fmla="*/ 210 h 589"/>
                <a:gd name="T64" fmla="*/ 415 w 673"/>
                <a:gd name="T65"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89">
                  <a:moveTo>
                    <a:pt x="415" y="0"/>
                  </a:moveTo>
                  <a:cubicBezTo>
                    <a:pt x="514" y="0"/>
                    <a:pt x="514" y="0"/>
                    <a:pt x="514" y="0"/>
                  </a:cubicBezTo>
                  <a:cubicBezTo>
                    <a:pt x="516" y="3"/>
                    <a:pt x="516" y="5"/>
                    <a:pt x="516" y="9"/>
                  </a:cubicBezTo>
                  <a:cubicBezTo>
                    <a:pt x="516" y="20"/>
                    <a:pt x="502" y="26"/>
                    <a:pt x="502" y="45"/>
                  </a:cubicBezTo>
                  <a:cubicBezTo>
                    <a:pt x="502" y="64"/>
                    <a:pt x="518" y="80"/>
                    <a:pt x="537" y="80"/>
                  </a:cubicBezTo>
                  <a:cubicBezTo>
                    <a:pt x="556" y="80"/>
                    <a:pt x="572" y="64"/>
                    <a:pt x="572" y="45"/>
                  </a:cubicBezTo>
                  <a:cubicBezTo>
                    <a:pt x="572" y="25"/>
                    <a:pt x="558" y="22"/>
                    <a:pt x="558" y="9"/>
                  </a:cubicBezTo>
                  <a:cubicBezTo>
                    <a:pt x="558" y="5"/>
                    <a:pt x="558" y="3"/>
                    <a:pt x="560" y="0"/>
                  </a:cubicBezTo>
                  <a:cubicBezTo>
                    <a:pt x="673" y="0"/>
                    <a:pt x="673" y="0"/>
                    <a:pt x="673" y="0"/>
                  </a:cubicBezTo>
                  <a:cubicBezTo>
                    <a:pt x="673" y="148"/>
                    <a:pt x="619" y="283"/>
                    <a:pt x="528" y="387"/>
                  </a:cubicBezTo>
                  <a:cubicBezTo>
                    <a:pt x="529" y="391"/>
                    <a:pt x="531" y="396"/>
                    <a:pt x="534" y="399"/>
                  </a:cubicBezTo>
                  <a:cubicBezTo>
                    <a:pt x="542" y="407"/>
                    <a:pt x="557" y="402"/>
                    <a:pt x="570" y="415"/>
                  </a:cubicBezTo>
                  <a:cubicBezTo>
                    <a:pt x="583" y="429"/>
                    <a:pt x="583" y="451"/>
                    <a:pt x="570" y="464"/>
                  </a:cubicBezTo>
                  <a:cubicBezTo>
                    <a:pt x="556" y="478"/>
                    <a:pt x="534" y="478"/>
                    <a:pt x="521" y="464"/>
                  </a:cubicBezTo>
                  <a:cubicBezTo>
                    <a:pt x="506" y="450"/>
                    <a:pt x="515" y="438"/>
                    <a:pt x="505" y="429"/>
                  </a:cubicBezTo>
                  <a:cubicBezTo>
                    <a:pt x="502" y="426"/>
                    <a:pt x="498" y="424"/>
                    <a:pt x="494" y="423"/>
                  </a:cubicBezTo>
                  <a:cubicBezTo>
                    <a:pt x="388" y="526"/>
                    <a:pt x="243" y="589"/>
                    <a:pt x="84" y="589"/>
                  </a:cubicBezTo>
                  <a:cubicBezTo>
                    <a:pt x="84" y="480"/>
                    <a:pt x="84" y="480"/>
                    <a:pt x="84" y="480"/>
                  </a:cubicBezTo>
                  <a:cubicBezTo>
                    <a:pt x="80" y="477"/>
                    <a:pt x="76" y="475"/>
                    <a:pt x="71" y="475"/>
                  </a:cubicBezTo>
                  <a:cubicBezTo>
                    <a:pt x="60" y="475"/>
                    <a:pt x="53" y="489"/>
                    <a:pt x="35" y="489"/>
                  </a:cubicBezTo>
                  <a:cubicBezTo>
                    <a:pt x="16" y="489"/>
                    <a:pt x="0" y="474"/>
                    <a:pt x="0" y="455"/>
                  </a:cubicBezTo>
                  <a:cubicBezTo>
                    <a:pt x="0" y="435"/>
                    <a:pt x="16" y="420"/>
                    <a:pt x="35" y="420"/>
                  </a:cubicBezTo>
                  <a:cubicBezTo>
                    <a:pt x="55" y="420"/>
                    <a:pt x="57" y="434"/>
                    <a:pt x="71" y="434"/>
                  </a:cubicBezTo>
                  <a:cubicBezTo>
                    <a:pt x="76" y="434"/>
                    <a:pt x="80" y="432"/>
                    <a:pt x="84" y="430"/>
                  </a:cubicBezTo>
                  <a:cubicBezTo>
                    <a:pt x="84" y="332"/>
                    <a:pt x="84" y="332"/>
                    <a:pt x="84" y="332"/>
                  </a:cubicBezTo>
                  <a:cubicBezTo>
                    <a:pt x="171" y="332"/>
                    <a:pt x="250" y="298"/>
                    <a:pt x="309" y="243"/>
                  </a:cubicBezTo>
                  <a:cubicBezTo>
                    <a:pt x="308" y="240"/>
                    <a:pt x="307" y="237"/>
                    <a:pt x="304" y="234"/>
                  </a:cubicBezTo>
                  <a:cubicBezTo>
                    <a:pt x="296" y="226"/>
                    <a:pt x="281" y="231"/>
                    <a:pt x="268" y="219"/>
                  </a:cubicBezTo>
                  <a:cubicBezTo>
                    <a:pt x="255" y="205"/>
                    <a:pt x="255" y="183"/>
                    <a:pt x="268" y="169"/>
                  </a:cubicBezTo>
                  <a:cubicBezTo>
                    <a:pt x="282" y="156"/>
                    <a:pt x="304" y="156"/>
                    <a:pt x="318" y="169"/>
                  </a:cubicBezTo>
                  <a:cubicBezTo>
                    <a:pt x="332" y="184"/>
                    <a:pt x="323" y="195"/>
                    <a:pt x="333" y="205"/>
                  </a:cubicBezTo>
                  <a:cubicBezTo>
                    <a:pt x="335" y="207"/>
                    <a:pt x="338" y="209"/>
                    <a:pt x="341" y="210"/>
                  </a:cubicBezTo>
                  <a:cubicBezTo>
                    <a:pt x="387" y="152"/>
                    <a:pt x="415" y="79"/>
                    <a:pt x="415" y="0"/>
                  </a:cubicBezTo>
                  <a:close/>
                </a:path>
              </a:pathLst>
            </a:custGeom>
            <a:solidFill>
              <a:schemeClr val="bg1">
                <a:lumMod val="65000"/>
              </a:schemeClr>
            </a:solidFill>
            <a:ln>
              <a:noFill/>
            </a:ln>
            <a:effectLst>
              <a:outerShdw blurRad="1270000" dist="38100" dir="8100000" algn="tr" rotWithShape="0">
                <a:prstClr val="black">
                  <a:alpha val="25000"/>
                </a:prstClr>
              </a:outerShdw>
            </a:effectLst>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5" name="Freeform 7">
              <a:extLst>
                <a:ext uri="{FF2B5EF4-FFF2-40B4-BE49-F238E27FC236}">
                  <a16:creationId xmlns:a16="http://schemas.microsoft.com/office/drawing/2014/main" id="{5C46A931-AABB-4BB5-9A9B-7664748D543A}"/>
                </a:ext>
              </a:extLst>
            </p:cNvPr>
            <p:cNvSpPr>
              <a:spLocks/>
            </p:cNvSpPr>
            <p:nvPr/>
          </p:nvSpPr>
          <p:spPr bwMode="auto">
            <a:xfrm>
              <a:off x="4523219" y="3878262"/>
              <a:ext cx="1567164" cy="1785106"/>
            </a:xfrm>
            <a:custGeom>
              <a:avLst/>
              <a:gdLst>
                <a:gd name="T0" fmla="*/ 590 w 590"/>
                <a:gd name="T1" fmla="*/ 414 h 671"/>
                <a:gd name="T2" fmla="*/ 590 w 590"/>
                <a:gd name="T3" fmla="*/ 512 h 671"/>
                <a:gd name="T4" fmla="*/ 577 w 590"/>
                <a:gd name="T5" fmla="*/ 516 h 671"/>
                <a:gd name="T6" fmla="*/ 541 w 590"/>
                <a:gd name="T7" fmla="*/ 502 h 671"/>
                <a:gd name="T8" fmla="*/ 506 w 590"/>
                <a:gd name="T9" fmla="*/ 537 h 671"/>
                <a:gd name="T10" fmla="*/ 541 w 590"/>
                <a:gd name="T11" fmla="*/ 571 h 671"/>
                <a:gd name="T12" fmla="*/ 577 w 590"/>
                <a:gd name="T13" fmla="*/ 557 h 671"/>
                <a:gd name="T14" fmla="*/ 590 w 590"/>
                <a:gd name="T15" fmla="*/ 562 h 671"/>
                <a:gd name="T16" fmla="*/ 590 w 590"/>
                <a:gd name="T17" fmla="*/ 671 h 671"/>
                <a:gd name="T18" fmla="*/ 180 w 590"/>
                <a:gd name="T19" fmla="*/ 506 h 671"/>
                <a:gd name="T20" fmla="*/ 172 w 590"/>
                <a:gd name="T21" fmla="*/ 511 h 671"/>
                <a:gd name="T22" fmla="*/ 156 w 590"/>
                <a:gd name="T23" fmla="*/ 546 h 671"/>
                <a:gd name="T24" fmla="*/ 107 w 590"/>
                <a:gd name="T25" fmla="*/ 546 h 671"/>
                <a:gd name="T26" fmla="*/ 107 w 590"/>
                <a:gd name="T27" fmla="*/ 497 h 671"/>
                <a:gd name="T28" fmla="*/ 142 w 590"/>
                <a:gd name="T29" fmla="*/ 481 h 671"/>
                <a:gd name="T30" fmla="*/ 148 w 590"/>
                <a:gd name="T31" fmla="*/ 472 h 671"/>
                <a:gd name="T32" fmla="*/ 0 w 590"/>
                <a:gd name="T33" fmla="*/ 82 h 671"/>
                <a:gd name="T34" fmla="*/ 109 w 590"/>
                <a:gd name="T35" fmla="*/ 82 h 671"/>
                <a:gd name="T36" fmla="*/ 113 w 590"/>
                <a:gd name="T37" fmla="*/ 71 h 671"/>
                <a:gd name="T38" fmla="*/ 99 w 590"/>
                <a:gd name="T39" fmla="*/ 35 h 671"/>
                <a:gd name="T40" fmla="*/ 133 w 590"/>
                <a:gd name="T41" fmla="*/ 0 h 671"/>
                <a:gd name="T42" fmla="*/ 168 w 590"/>
                <a:gd name="T43" fmla="*/ 35 h 671"/>
                <a:gd name="T44" fmla="*/ 154 w 590"/>
                <a:gd name="T45" fmla="*/ 71 h 671"/>
                <a:gd name="T46" fmla="*/ 157 w 590"/>
                <a:gd name="T47" fmla="*/ 82 h 671"/>
                <a:gd name="T48" fmla="*/ 258 w 590"/>
                <a:gd name="T49" fmla="*/ 82 h 671"/>
                <a:gd name="T50" fmla="*/ 333 w 590"/>
                <a:gd name="T51" fmla="*/ 292 h 671"/>
                <a:gd name="T52" fmla="*/ 340 w 590"/>
                <a:gd name="T53" fmla="*/ 287 h 671"/>
                <a:gd name="T54" fmla="*/ 356 w 590"/>
                <a:gd name="T55" fmla="*/ 251 h 671"/>
                <a:gd name="T56" fmla="*/ 405 w 590"/>
                <a:gd name="T57" fmla="*/ 251 h 671"/>
                <a:gd name="T58" fmla="*/ 405 w 590"/>
                <a:gd name="T59" fmla="*/ 301 h 671"/>
                <a:gd name="T60" fmla="*/ 369 w 590"/>
                <a:gd name="T61" fmla="*/ 316 h 671"/>
                <a:gd name="T62" fmla="*/ 364 w 590"/>
                <a:gd name="T63" fmla="*/ 325 h 671"/>
                <a:gd name="T64" fmla="*/ 590 w 590"/>
                <a:gd name="T65" fmla="*/ 414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671">
                  <a:moveTo>
                    <a:pt x="590" y="414"/>
                  </a:moveTo>
                  <a:cubicBezTo>
                    <a:pt x="590" y="512"/>
                    <a:pt x="590" y="512"/>
                    <a:pt x="590" y="512"/>
                  </a:cubicBezTo>
                  <a:cubicBezTo>
                    <a:pt x="586" y="514"/>
                    <a:pt x="582" y="516"/>
                    <a:pt x="577" y="516"/>
                  </a:cubicBezTo>
                  <a:cubicBezTo>
                    <a:pt x="563" y="516"/>
                    <a:pt x="561" y="502"/>
                    <a:pt x="541" y="502"/>
                  </a:cubicBezTo>
                  <a:cubicBezTo>
                    <a:pt x="522" y="502"/>
                    <a:pt x="506" y="517"/>
                    <a:pt x="506" y="537"/>
                  </a:cubicBezTo>
                  <a:cubicBezTo>
                    <a:pt x="506" y="556"/>
                    <a:pt x="522" y="571"/>
                    <a:pt x="541" y="571"/>
                  </a:cubicBezTo>
                  <a:cubicBezTo>
                    <a:pt x="559" y="571"/>
                    <a:pt x="566" y="557"/>
                    <a:pt x="577" y="557"/>
                  </a:cubicBezTo>
                  <a:cubicBezTo>
                    <a:pt x="582" y="557"/>
                    <a:pt x="586" y="559"/>
                    <a:pt x="590" y="562"/>
                  </a:cubicBezTo>
                  <a:cubicBezTo>
                    <a:pt x="590" y="671"/>
                    <a:pt x="590" y="671"/>
                    <a:pt x="590" y="671"/>
                  </a:cubicBezTo>
                  <a:cubicBezTo>
                    <a:pt x="430" y="671"/>
                    <a:pt x="286" y="608"/>
                    <a:pt x="180" y="506"/>
                  </a:cubicBezTo>
                  <a:cubicBezTo>
                    <a:pt x="177" y="507"/>
                    <a:pt x="174" y="508"/>
                    <a:pt x="172" y="511"/>
                  </a:cubicBezTo>
                  <a:cubicBezTo>
                    <a:pt x="162" y="520"/>
                    <a:pt x="170" y="532"/>
                    <a:pt x="156" y="546"/>
                  </a:cubicBezTo>
                  <a:cubicBezTo>
                    <a:pt x="142" y="560"/>
                    <a:pt x="120" y="560"/>
                    <a:pt x="107" y="546"/>
                  </a:cubicBezTo>
                  <a:cubicBezTo>
                    <a:pt x="93" y="533"/>
                    <a:pt x="93" y="511"/>
                    <a:pt x="107" y="497"/>
                  </a:cubicBezTo>
                  <a:cubicBezTo>
                    <a:pt x="120" y="484"/>
                    <a:pt x="134" y="489"/>
                    <a:pt x="142" y="481"/>
                  </a:cubicBezTo>
                  <a:cubicBezTo>
                    <a:pt x="145" y="479"/>
                    <a:pt x="147" y="475"/>
                    <a:pt x="148" y="472"/>
                  </a:cubicBezTo>
                  <a:cubicBezTo>
                    <a:pt x="56" y="368"/>
                    <a:pt x="0" y="231"/>
                    <a:pt x="0" y="82"/>
                  </a:cubicBezTo>
                  <a:cubicBezTo>
                    <a:pt x="109" y="82"/>
                    <a:pt x="109" y="82"/>
                    <a:pt x="109" y="82"/>
                  </a:cubicBezTo>
                  <a:cubicBezTo>
                    <a:pt x="111" y="79"/>
                    <a:pt x="113" y="75"/>
                    <a:pt x="113" y="71"/>
                  </a:cubicBezTo>
                  <a:cubicBezTo>
                    <a:pt x="113" y="60"/>
                    <a:pt x="99" y="53"/>
                    <a:pt x="99" y="35"/>
                  </a:cubicBezTo>
                  <a:cubicBezTo>
                    <a:pt x="99" y="16"/>
                    <a:pt x="114" y="0"/>
                    <a:pt x="133" y="0"/>
                  </a:cubicBezTo>
                  <a:cubicBezTo>
                    <a:pt x="153" y="0"/>
                    <a:pt x="168" y="16"/>
                    <a:pt x="168" y="35"/>
                  </a:cubicBezTo>
                  <a:cubicBezTo>
                    <a:pt x="168" y="55"/>
                    <a:pt x="154" y="57"/>
                    <a:pt x="154" y="71"/>
                  </a:cubicBezTo>
                  <a:cubicBezTo>
                    <a:pt x="154" y="75"/>
                    <a:pt x="155" y="79"/>
                    <a:pt x="157" y="82"/>
                  </a:cubicBezTo>
                  <a:cubicBezTo>
                    <a:pt x="258" y="82"/>
                    <a:pt x="258" y="82"/>
                    <a:pt x="258" y="82"/>
                  </a:cubicBezTo>
                  <a:cubicBezTo>
                    <a:pt x="258" y="161"/>
                    <a:pt x="286" y="234"/>
                    <a:pt x="333" y="292"/>
                  </a:cubicBezTo>
                  <a:cubicBezTo>
                    <a:pt x="335" y="291"/>
                    <a:pt x="338" y="289"/>
                    <a:pt x="340" y="287"/>
                  </a:cubicBezTo>
                  <a:cubicBezTo>
                    <a:pt x="350" y="277"/>
                    <a:pt x="341" y="266"/>
                    <a:pt x="356" y="251"/>
                  </a:cubicBezTo>
                  <a:cubicBezTo>
                    <a:pt x="369" y="238"/>
                    <a:pt x="391" y="238"/>
                    <a:pt x="405" y="251"/>
                  </a:cubicBezTo>
                  <a:cubicBezTo>
                    <a:pt x="418" y="265"/>
                    <a:pt x="418" y="287"/>
                    <a:pt x="405" y="301"/>
                  </a:cubicBezTo>
                  <a:cubicBezTo>
                    <a:pt x="392" y="313"/>
                    <a:pt x="377" y="308"/>
                    <a:pt x="369" y="316"/>
                  </a:cubicBezTo>
                  <a:cubicBezTo>
                    <a:pt x="367" y="319"/>
                    <a:pt x="365" y="322"/>
                    <a:pt x="364" y="325"/>
                  </a:cubicBezTo>
                  <a:cubicBezTo>
                    <a:pt x="423" y="380"/>
                    <a:pt x="503" y="414"/>
                    <a:pt x="590" y="414"/>
                  </a:cubicBezTo>
                  <a:close/>
                </a:path>
              </a:pathLst>
            </a:custGeom>
            <a:solidFill>
              <a:schemeClr val="bg1">
                <a:lumMod val="50000"/>
              </a:schemeClr>
            </a:solidFill>
            <a:ln>
              <a:noFill/>
            </a:ln>
            <a:effectLst>
              <a:outerShdw blurRad="1270000" dist="38100" dir="8100000" algn="tr" rotWithShape="0">
                <a:prstClr val="black">
                  <a:alpha val="25000"/>
                </a:prstClr>
              </a:outerShdw>
            </a:effectLst>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6" name="Freeform 8">
              <a:extLst>
                <a:ext uri="{FF2B5EF4-FFF2-40B4-BE49-F238E27FC236}">
                  <a16:creationId xmlns:a16="http://schemas.microsoft.com/office/drawing/2014/main" id="{68D67AD0-BC7A-4475-961F-CF14C217A33A}"/>
                </a:ext>
              </a:extLst>
            </p:cNvPr>
            <p:cNvSpPr>
              <a:spLocks/>
            </p:cNvSpPr>
            <p:nvPr/>
          </p:nvSpPr>
          <p:spPr bwMode="auto">
            <a:xfrm>
              <a:off x="6090383" y="2527918"/>
              <a:ext cx="1564917" cy="1781735"/>
            </a:xfrm>
            <a:custGeom>
              <a:avLst/>
              <a:gdLst>
                <a:gd name="T0" fmla="*/ 0 w 589"/>
                <a:gd name="T1" fmla="*/ 258 h 670"/>
                <a:gd name="T2" fmla="*/ 0 w 589"/>
                <a:gd name="T3" fmla="*/ 153 h 670"/>
                <a:gd name="T4" fmla="*/ 13 w 589"/>
                <a:gd name="T5" fmla="*/ 148 h 670"/>
                <a:gd name="T6" fmla="*/ 49 w 589"/>
                <a:gd name="T7" fmla="*/ 162 h 670"/>
                <a:gd name="T8" fmla="*/ 84 w 589"/>
                <a:gd name="T9" fmla="*/ 127 h 670"/>
                <a:gd name="T10" fmla="*/ 49 w 589"/>
                <a:gd name="T11" fmla="*/ 92 h 670"/>
                <a:gd name="T12" fmla="*/ 13 w 589"/>
                <a:gd name="T13" fmla="*/ 107 h 670"/>
                <a:gd name="T14" fmla="*/ 0 w 589"/>
                <a:gd name="T15" fmla="*/ 102 h 670"/>
                <a:gd name="T16" fmla="*/ 0 w 589"/>
                <a:gd name="T17" fmla="*/ 0 h 670"/>
                <a:gd name="T18" fmla="*/ 409 w 589"/>
                <a:gd name="T19" fmla="*/ 166 h 670"/>
                <a:gd name="T20" fmla="*/ 421 w 589"/>
                <a:gd name="T21" fmla="*/ 160 h 670"/>
                <a:gd name="T22" fmla="*/ 437 w 589"/>
                <a:gd name="T23" fmla="*/ 125 h 670"/>
                <a:gd name="T24" fmla="*/ 486 w 589"/>
                <a:gd name="T25" fmla="*/ 125 h 670"/>
                <a:gd name="T26" fmla="*/ 486 w 589"/>
                <a:gd name="T27" fmla="*/ 174 h 670"/>
                <a:gd name="T28" fmla="*/ 450 w 589"/>
                <a:gd name="T29" fmla="*/ 190 h 670"/>
                <a:gd name="T30" fmla="*/ 444 w 589"/>
                <a:gd name="T31" fmla="*/ 203 h 670"/>
                <a:gd name="T32" fmla="*/ 589 w 589"/>
                <a:gd name="T33" fmla="*/ 590 h 670"/>
                <a:gd name="T34" fmla="*/ 476 w 589"/>
                <a:gd name="T35" fmla="*/ 590 h 670"/>
                <a:gd name="T36" fmla="*/ 474 w 589"/>
                <a:gd name="T37" fmla="*/ 599 h 670"/>
                <a:gd name="T38" fmla="*/ 488 w 589"/>
                <a:gd name="T39" fmla="*/ 635 h 670"/>
                <a:gd name="T40" fmla="*/ 453 w 589"/>
                <a:gd name="T41" fmla="*/ 670 h 670"/>
                <a:gd name="T42" fmla="*/ 418 w 589"/>
                <a:gd name="T43" fmla="*/ 635 h 670"/>
                <a:gd name="T44" fmla="*/ 432 w 589"/>
                <a:gd name="T45" fmla="*/ 599 h 670"/>
                <a:gd name="T46" fmla="*/ 430 w 589"/>
                <a:gd name="T47" fmla="*/ 590 h 670"/>
                <a:gd name="T48" fmla="*/ 331 w 589"/>
                <a:gd name="T49" fmla="*/ 590 h 670"/>
                <a:gd name="T50" fmla="*/ 256 w 589"/>
                <a:gd name="T51" fmla="*/ 379 h 670"/>
                <a:gd name="T52" fmla="*/ 249 w 589"/>
                <a:gd name="T53" fmla="*/ 383 h 670"/>
                <a:gd name="T54" fmla="*/ 234 w 589"/>
                <a:gd name="T55" fmla="*/ 419 h 670"/>
                <a:gd name="T56" fmla="*/ 184 w 589"/>
                <a:gd name="T57" fmla="*/ 419 h 670"/>
                <a:gd name="T58" fmla="*/ 184 w 589"/>
                <a:gd name="T59" fmla="*/ 370 h 670"/>
                <a:gd name="T60" fmla="*/ 220 w 589"/>
                <a:gd name="T61" fmla="*/ 354 h 670"/>
                <a:gd name="T62" fmla="*/ 225 w 589"/>
                <a:gd name="T63" fmla="*/ 346 h 670"/>
                <a:gd name="T64" fmla="*/ 0 w 589"/>
                <a:gd name="T65" fmla="*/ 25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9" h="670">
                  <a:moveTo>
                    <a:pt x="0" y="258"/>
                  </a:moveTo>
                  <a:cubicBezTo>
                    <a:pt x="0" y="153"/>
                    <a:pt x="0" y="153"/>
                    <a:pt x="0" y="153"/>
                  </a:cubicBezTo>
                  <a:cubicBezTo>
                    <a:pt x="3" y="150"/>
                    <a:pt x="8" y="148"/>
                    <a:pt x="13" y="148"/>
                  </a:cubicBezTo>
                  <a:cubicBezTo>
                    <a:pt x="24" y="148"/>
                    <a:pt x="31" y="162"/>
                    <a:pt x="49" y="162"/>
                  </a:cubicBezTo>
                  <a:cubicBezTo>
                    <a:pt x="68" y="162"/>
                    <a:pt x="84" y="146"/>
                    <a:pt x="84" y="127"/>
                  </a:cubicBezTo>
                  <a:cubicBezTo>
                    <a:pt x="84" y="108"/>
                    <a:pt x="68" y="92"/>
                    <a:pt x="49" y="92"/>
                  </a:cubicBezTo>
                  <a:cubicBezTo>
                    <a:pt x="29" y="92"/>
                    <a:pt x="27" y="107"/>
                    <a:pt x="13" y="107"/>
                  </a:cubicBezTo>
                  <a:cubicBezTo>
                    <a:pt x="8" y="107"/>
                    <a:pt x="3" y="105"/>
                    <a:pt x="0" y="102"/>
                  </a:cubicBezTo>
                  <a:cubicBezTo>
                    <a:pt x="0" y="0"/>
                    <a:pt x="0" y="0"/>
                    <a:pt x="0" y="0"/>
                  </a:cubicBezTo>
                  <a:cubicBezTo>
                    <a:pt x="159" y="0"/>
                    <a:pt x="303" y="63"/>
                    <a:pt x="409" y="166"/>
                  </a:cubicBezTo>
                  <a:cubicBezTo>
                    <a:pt x="414" y="166"/>
                    <a:pt x="418" y="164"/>
                    <a:pt x="421" y="160"/>
                  </a:cubicBezTo>
                  <a:cubicBezTo>
                    <a:pt x="431" y="151"/>
                    <a:pt x="422" y="139"/>
                    <a:pt x="437" y="125"/>
                  </a:cubicBezTo>
                  <a:cubicBezTo>
                    <a:pt x="450" y="111"/>
                    <a:pt x="472" y="111"/>
                    <a:pt x="486" y="125"/>
                  </a:cubicBezTo>
                  <a:cubicBezTo>
                    <a:pt x="499" y="138"/>
                    <a:pt x="499" y="160"/>
                    <a:pt x="486" y="174"/>
                  </a:cubicBezTo>
                  <a:cubicBezTo>
                    <a:pt x="473" y="187"/>
                    <a:pt x="458" y="182"/>
                    <a:pt x="450" y="190"/>
                  </a:cubicBezTo>
                  <a:cubicBezTo>
                    <a:pt x="446" y="193"/>
                    <a:pt x="445" y="198"/>
                    <a:pt x="444" y="203"/>
                  </a:cubicBezTo>
                  <a:cubicBezTo>
                    <a:pt x="535" y="306"/>
                    <a:pt x="589" y="442"/>
                    <a:pt x="589" y="590"/>
                  </a:cubicBezTo>
                  <a:cubicBezTo>
                    <a:pt x="476" y="590"/>
                    <a:pt x="476" y="590"/>
                    <a:pt x="476" y="590"/>
                  </a:cubicBezTo>
                  <a:cubicBezTo>
                    <a:pt x="474" y="593"/>
                    <a:pt x="474" y="595"/>
                    <a:pt x="474" y="599"/>
                  </a:cubicBezTo>
                  <a:cubicBezTo>
                    <a:pt x="474" y="612"/>
                    <a:pt x="488" y="615"/>
                    <a:pt x="488" y="635"/>
                  </a:cubicBezTo>
                  <a:cubicBezTo>
                    <a:pt x="488" y="654"/>
                    <a:pt x="472" y="670"/>
                    <a:pt x="453" y="670"/>
                  </a:cubicBezTo>
                  <a:cubicBezTo>
                    <a:pt x="434" y="670"/>
                    <a:pt x="418" y="654"/>
                    <a:pt x="418" y="635"/>
                  </a:cubicBezTo>
                  <a:cubicBezTo>
                    <a:pt x="418" y="616"/>
                    <a:pt x="432" y="610"/>
                    <a:pt x="432" y="599"/>
                  </a:cubicBezTo>
                  <a:cubicBezTo>
                    <a:pt x="432" y="595"/>
                    <a:pt x="432" y="593"/>
                    <a:pt x="430" y="590"/>
                  </a:cubicBezTo>
                  <a:cubicBezTo>
                    <a:pt x="331" y="590"/>
                    <a:pt x="331" y="590"/>
                    <a:pt x="331" y="590"/>
                  </a:cubicBezTo>
                  <a:cubicBezTo>
                    <a:pt x="331" y="510"/>
                    <a:pt x="303" y="436"/>
                    <a:pt x="256" y="379"/>
                  </a:cubicBezTo>
                  <a:cubicBezTo>
                    <a:pt x="253" y="380"/>
                    <a:pt x="251" y="381"/>
                    <a:pt x="249" y="383"/>
                  </a:cubicBezTo>
                  <a:cubicBezTo>
                    <a:pt x="239" y="393"/>
                    <a:pt x="248" y="405"/>
                    <a:pt x="234" y="419"/>
                  </a:cubicBezTo>
                  <a:cubicBezTo>
                    <a:pt x="220" y="432"/>
                    <a:pt x="198" y="432"/>
                    <a:pt x="184" y="419"/>
                  </a:cubicBezTo>
                  <a:cubicBezTo>
                    <a:pt x="171" y="405"/>
                    <a:pt x="171" y="383"/>
                    <a:pt x="184" y="370"/>
                  </a:cubicBezTo>
                  <a:cubicBezTo>
                    <a:pt x="197" y="357"/>
                    <a:pt x="212" y="362"/>
                    <a:pt x="220" y="354"/>
                  </a:cubicBezTo>
                  <a:cubicBezTo>
                    <a:pt x="222" y="352"/>
                    <a:pt x="224" y="349"/>
                    <a:pt x="225" y="346"/>
                  </a:cubicBezTo>
                  <a:cubicBezTo>
                    <a:pt x="166" y="292"/>
                    <a:pt x="87" y="258"/>
                    <a:pt x="0" y="258"/>
                  </a:cubicBezTo>
                  <a:close/>
                </a:path>
              </a:pathLst>
            </a:custGeom>
            <a:gradFill>
              <a:gsLst>
                <a:gs pos="0">
                  <a:schemeClr val="accent1"/>
                </a:gs>
                <a:gs pos="98000">
                  <a:srgbClr val="BC45AC"/>
                </a:gs>
              </a:gsLst>
              <a:lin ang="2700000" scaled="1"/>
            </a:gradFill>
            <a:ln>
              <a:noFill/>
            </a:ln>
            <a:effectLst>
              <a:outerShdw blurRad="1270000" dist="38100" dir="8100000" algn="tr" rotWithShape="0">
                <a:prstClr val="black">
                  <a:alpha val="25000"/>
                </a:prstClr>
              </a:outerShdw>
            </a:effectLst>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7" name="Freeform 9">
              <a:extLst>
                <a:ext uri="{FF2B5EF4-FFF2-40B4-BE49-F238E27FC236}">
                  <a16:creationId xmlns:a16="http://schemas.microsoft.com/office/drawing/2014/main" id="{18ECF485-F762-448A-B3A2-880BEB9C8DAF}"/>
                </a:ext>
              </a:extLst>
            </p:cNvPr>
            <p:cNvSpPr>
              <a:spLocks/>
            </p:cNvSpPr>
            <p:nvPr/>
          </p:nvSpPr>
          <p:spPr bwMode="auto">
            <a:xfrm>
              <a:off x="4523219" y="2527918"/>
              <a:ext cx="1790723" cy="1568287"/>
            </a:xfrm>
            <a:custGeom>
              <a:avLst/>
              <a:gdLst>
                <a:gd name="T0" fmla="*/ 148 w 674"/>
                <a:gd name="T1" fmla="*/ 200 h 590"/>
                <a:gd name="T2" fmla="*/ 142 w 674"/>
                <a:gd name="T3" fmla="*/ 190 h 590"/>
                <a:gd name="T4" fmla="*/ 107 w 674"/>
                <a:gd name="T5" fmla="*/ 174 h 590"/>
                <a:gd name="T6" fmla="*/ 107 w 674"/>
                <a:gd name="T7" fmla="*/ 125 h 590"/>
                <a:gd name="T8" fmla="*/ 156 w 674"/>
                <a:gd name="T9" fmla="*/ 125 h 590"/>
                <a:gd name="T10" fmla="*/ 172 w 674"/>
                <a:gd name="T11" fmla="*/ 160 h 590"/>
                <a:gd name="T12" fmla="*/ 181 w 674"/>
                <a:gd name="T13" fmla="*/ 166 h 590"/>
                <a:gd name="T14" fmla="*/ 590 w 674"/>
                <a:gd name="T15" fmla="*/ 0 h 590"/>
                <a:gd name="T16" fmla="*/ 590 w 674"/>
                <a:gd name="T17" fmla="*/ 102 h 590"/>
                <a:gd name="T18" fmla="*/ 603 w 674"/>
                <a:gd name="T19" fmla="*/ 107 h 590"/>
                <a:gd name="T20" fmla="*/ 639 w 674"/>
                <a:gd name="T21" fmla="*/ 92 h 590"/>
                <a:gd name="T22" fmla="*/ 674 w 674"/>
                <a:gd name="T23" fmla="*/ 127 h 590"/>
                <a:gd name="T24" fmla="*/ 639 w 674"/>
                <a:gd name="T25" fmla="*/ 162 h 590"/>
                <a:gd name="T26" fmla="*/ 603 w 674"/>
                <a:gd name="T27" fmla="*/ 148 h 590"/>
                <a:gd name="T28" fmla="*/ 590 w 674"/>
                <a:gd name="T29" fmla="*/ 153 h 590"/>
                <a:gd name="T30" fmla="*/ 590 w 674"/>
                <a:gd name="T31" fmla="*/ 258 h 590"/>
                <a:gd name="T32" fmla="*/ 365 w 674"/>
                <a:gd name="T33" fmla="*/ 346 h 590"/>
                <a:gd name="T34" fmla="*/ 369 w 674"/>
                <a:gd name="T35" fmla="*/ 354 h 590"/>
                <a:gd name="T36" fmla="*/ 405 w 674"/>
                <a:gd name="T37" fmla="*/ 370 h 590"/>
                <a:gd name="T38" fmla="*/ 405 w 674"/>
                <a:gd name="T39" fmla="*/ 419 h 590"/>
                <a:gd name="T40" fmla="*/ 356 w 674"/>
                <a:gd name="T41" fmla="*/ 419 h 590"/>
                <a:gd name="T42" fmla="*/ 340 w 674"/>
                <a:gd name="T43" fmla="*/ 383 h 590"/>
                <a:gd name="T44" fmla="*/ 334 w 674"/>
                <a:gd name="T45" fmla="*/ 379 h 590"/>
                <a:gd name="T46" fmla="*/ 258 w 674"/>
                <a:gd name="T47" fmla="*/ 590 h 590"/>
                <a:gd name="T48" fmla="*/ 157 w 674"/>
                <a:gd name="T49" fmla="*/ 590 h 590"/>
                <a:gd name="T50" fmla="*/ 154 w 674"/>
                <a:gd name="T51" fmla="*/ 579 h 590"/>
                <a:gd name="T52" fmla="*/ 168 w 674"/>
                <a:gd name="T53" fmla="*/ 543 h 590"/>
                <a:gd name="T54" fmla="*/ 133 w 674"/>
                <a:gd name="T55" fmla="*/ 508 h 590"/>
                <a:gd name="T56" fmla="*/ 99 w 674"/>
                <a:gd name="T57" fmla="*/ 543 h 590"/>
                <a:gd name="T58" fmla="*/ 113 w 674"/>
                <a:gd name="T59" fmla="*/ 579 h 590"/>
                <a:gd name="T60" fmla="*/ 109 w 674"/>
                <a:gd name="T61" fmla="*/ 590 h 590"/>
                <a:gd name="T62" fmla="*/ 0 w 674"/>
                <a:gd name="T63" fmla="*/ 590 h 590"/>
                <a:gd name="T64" fmla="*/ 148 w 674"/>
                <a:gd name="T65" fmla="*/ 20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4" h="590">
                  <a:moveTo>
                    <a:pt x="148" y="200"/>
                  </a:moveTo>
                  <a:cubicBezTo>
                    <a:pt x="147" y="196"/>
                    <a:pt x="145" y="193"/>
                    <a:pt x="142" y="190"/>
                  </a:cubicBezTo>
                  <a:cubicBezTo>
                    <a:pt x="134" y="182"/>
                    <a:pt x="120" y="187"/>
                    <a:pt x="107" y="174"/>
                  </a:cubicBezTo>
                  <a:cubicBezTo>
                    <a:pt x="93" y="160"/>
                    <a:pt x="93" y="138"/>
                    <a:pt x="107" y="125"/>
                  </a:cubicBezTo>
                  <a:cubicBezTo>
                    <a:pt x="120" y="111"/>
                    <a:pt x="142" y="111"/>
                    <a:pt x="156" y="125"/>
                  </a:cubicBezTo>
                  <a:cubicBezTo>
                    <a:pt x="170" y="139"/>
                    <a:pt x="162" y="151"/>
                    <a:pt x="172" y="160"/>
                  </a:cubicBezTo>
                  <a:cubicBezTo>
                    <a:pt x="174" y="163"/>
                    <a:pt x="177" y="165"/>
                    <a:pt x="181" y="166"/>
                  </a:cubicBezTo>
                  <a:cubicBezTo>
                    <a:pt x="287" y="63"/>
                    <a:pt x="431" y="0"/>
                    <a:pt x="590" y="0"/>
                  </a:cubicBezTo>
                  <a:cubicBezTo>
                    <a:pt x="590" y="102"/>
                    <a:pt x="590" y="102"/>
                    <a:pt x="590" y="102"/>
                  </a:cubicBezTo>
                  <a:cubicBezTo>
                    <a:pt x="593" y="105"/>
                    <a:pt x="598" y="107"/>
                    <a:pt x="603" y="107"/>
                  </a:cubicBezTo>
                  <a:cubicBezTo>
                    <a:pt x="617" y="107"/>
                    <a:pt x="619" y="92"/>
                    <a:pt x="639" y="92"/>
                  </a:cubicBezTo>
                  <a:cubicBezTo>
                    <a:pt x="658" y="92"/>
                    <a:pt x="674" y="108"/>
                    <a:pt x="674" y="127"/>
                  </a:cubicBezTo>
                  <a:cubicBezTo>
                    <a:pt x="674" y="146"/>
                    <a:pt x="658" y="162"/>
                    <a:pt x="639" y="162"/>
                  </a:cubicBezTo>
                  <a:cubicBezTo>
                    <a:pt x="621" y="162"/>
                    <a:pt x="614" y="148"/>
                    <a:pt x="603" y="148"/>
                  </a:cubicBezTo>
                  <a:cubicBezTo>
                    <a:pt x="598" y="148"/>
                    <a:pt x="593" y="150"/>
                    <a:pt x="590" y="153"/>
                  </a:cubicBezTo>
                  <a:cubicBezTo>
                    <a:pt x="590" y="258"/>
                    <a:pt x="590" y="258"/>
                    <a:pt x="590" y="258"/>
                  </a:cubicBezTo>
                  <a:cubicBezTo>
                    <a:pt x="503" y="258"/>
                    <a:pt x="424" y="292"/>
                    <a:pt x="365" y="346"/>
                  </a:cubicBezTo>
                  <a:cubicBezTo>
                    <a:pt x="365" y="349"/>
                    <a:pt x="367" y="352"/>
                    <a:pt x="369" y="354"/>
                  </a:cubicBezTo>
                  <a:cubicBezTo>
                    <a:pt x="377" y="362"/>
                    <a:pt x="392" y="357"/>
                    <a:pt x="405" y="370"/>
                  </a:cubicBezTo>
                  <a:cubicBezTo>
                    <a:pt x="418" y="383"/>
                    <a:pt x="418" y="405"/>
                    <a:pt x="405" y="419"/>
                  </a:cubicBezTo>
                  <a:cubicBezTo>
                    <a:pt x="391" y="432"/>
                    <a:pt x="369" y="432"/>
                    <a:pt x="356" y="419"/>
                  </a:cubicBezTo>
                  <a:cubicBezTo>
                    <a:pt x="341" y="405"/>
                    <a:pt x="350" y="393"/>
                    <a:pt x="340" y="383"/>
                  </a:cubicBezTo>
                  <a:cubicBezTo>
                    <a:pt x="338" y="381"/>
                    <a:pt x="336" y="380"/>
                    <a:pt x="334" y="379"/>
                  </a:cubicBezTo>
                  <a:cubicBezTo>
                    <a:pt x="286" y="436"/>
                    <a:pt x="258" y="510"/>
                    <a:pt x="258" y="590"/>
                  </a:cubicBezTo>
                  <a:cubicBezTo>
                    <a:pt x="157" y="590"/>
                    <a:pt x="157" y="590"/>
                    <a:pt x="157" y="590"/>
                  </a:cubicBezTo>
                  <a:cubicBezTo>
                    <a:pt x="155" y="587"/>
                    <a:pt x="154" y="583"/>
                    <a:pt x="154" y="579"/>
                  </a:cubicBezTo>
                  <a:cubicBezTo>
                    <a:pt x="154" y="565"/>
                    <a:pt x="168" y="563"/>
                    <a:pt x="168" y="543"/>
                  </a:cubicBezTo>
                  <a:cubicBezTo>
                    <a:pt x="168" y="524"/>
                    <a:pt x="153" y="508"/>
                    <a:pt x="133" y="508"/>
                  </a:cubicBezTo>
                  <a:cubicBezTo>
                    <a:pt x="114" y="508"/>
                    <a:pt x="99" y="524"/>
                    <a:pt x="99" y="543"/>
                  </a:cubicBezTo>
                  <a:cubicBezTo>
                    <a:pt x="99" y="561"/>
                    <a:pt x="113" y="568"/>
                    <a:pt x="113" y="579"/>
                  </a:cubicBezTo>
                  <a:cubicBezTo>
                    <a:pt x="113" y="583"/>
                    <a:pt x="111" y="587"/>
                    <a:pt x="109" y="590"/>
                  </a:cubicBezTo>
                  <a:cubicBezTo>
                    <a:pt x="0" y="590"/>
                    <a:pt x="0" y="590"/>
                    <a:pt x="0" y="590"/>
                  </a:cubicBezTo>
                  <a:cubicBezTo>
                    <a:pt x="0" y="440"/>
                    <a:pt x="56" y="304"/>
                    <a:pt x="148" y="200"/>
                  </a:cubicBezTo>
                  <a:close/>
                </a:path>
              </a:pathLst>
            </a:custGeom>
            <a:gradFill>
              <a:gsLst>
                <a:gs pos="0">
                  <a:schemeClr val="accent1"/>
                </a:gs>
                <a:gs pos="98000">
                  <a:srgbClr val="BC45AC"/>
                </a:gs>
              </a:gsLst>
              <a:lin ang="2700000" scaled="1"/>
            </a:gradFill>
            <a:ln>
              <a:noFill/>
            </a:ln>
            <a:effectLst>
              <a:outerShdw blurRad="1270000" dist="38100" dir="8100000" algn="tr" rotWithShape="0">
                <a:prstClr val="black">
                  <a:alpha val="25000"/>
                </a:prstClr>
              </a:outerShdw>
            </a:effectLst>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12" name="Freeform 14">
              <a:extLst>
                <a:ext uri="{FF2B5EF4-FFF2-40B4-BE49-F238E27FC236}">
                  <a16:creationId xmlns:a16="http://schemas.microsoft.com/office/drawing/2014/main" id="{C1A275F3-B9B9-462D-91F0-172F68940B35}"/>
                </a:ext>
              </a:extLst>
            </p:cNvPr>
            <p:cNvSpPr>
              <a:spLocks noEditPoints="1"/>
            </p:cNvSpPr>
            <p:nvPr/>
          </p:nvSpPr>
          <p:spPr bwMode="auto">
            <a:xfrm>
              <a:off x="4077223" y="2133599"/>
              <a:ext cx="4033059" cy="3925210"/>
            </a:xfrm>
            <a:custGeom>
              <a:avLst/>
              <a:gdLst>
                <a:gd name="T0" fmla="*/ 0 w 1518"/>
                <a:gd name="T1" fmla="*/ 1349 h 1476"/>
                <a:gd name="T2" fmla="*/ 214 w 1518"/>
                <a:gd name="T3" fmla="*/ 1257 h 1476"/>
                <a:gd name="T4" fmla="*/ 283 w 1518"/>
                <a:gd name="T5" fmla="*/ 1170 h 1476"/>
                <a:gd name="T6" fmla="*/ 283 w 1518"/>
                <a:gd name="T7" fmla="*/ 306 h 1476"/>
                <a:gd name="T8" fmla="*/ 214 w 1518"/>
                <a:gd name="T9" fmla="*/ 218 h 1476"/>
                <a:gd name="T10" fmla="*/ 0 w 1518"/>
                <a:gd name="T11" fmla="*/ 126 h 1476"/>
                <a:gd name="T12" fmla="*/ 253 w 1518"/>
                <a:gd name="T13" fmla="*/ 126 h 1476"/>
                <a:gd name="T14" fmla="*/ 290 w 1518"/>
                <a:gd name="T15" fmla="*/ 283 h 1476"/>
                <a:gd name="T16" fmla="*/ 758 w 1518"/>
                <a:gd name="T17" fmla="*/ 96 h 1476"/>
                <a:gd name="T18" fmla="*/ 1228 w 1518"/>
                <a:gd name="T19" fmla="*/ 283 h 1476"/>
                <a:gd name="T20" fmla="*/ 1264 w 1518"/>
                <a:gd name="T21" fmla="*/ 126 h 1476"/>
                <a:gd name="T22" fmla="*/ 1518 w 1518"/>
                <a:gd name="T23" fmla="*/ 126 h 1476"/>
                <a:gd name="T24" fmla="*/ 1304 w 1518"/>
                <a:gd name="T25" fmla="*/ 218 h 1476"/>
                <a:gd name="T26" fmla="*/ 1234 w 1518"/>
                <a:gd name="T27" fmla="*/ 308 h 1476"/>
                <a:gd name="T28" fmla="*/ 1234 w 1518"/>
                <a:gd name="T29" fmla="*/ 1168 h 1476"/>
                <a:gd name="T30" fmla="*/ 1304 w 1518"/>
                <a:gd name="T31" fmla="*/ 1257 h 1476"/>
                <a:gd name="T32" fmla="*/ 1518 w 1518"/>
                <a:gd name="T33" fmla="*/ 1349 h 1476"/>
                <a:gd name="T34" fmla="*/ 1264 w 1518"/>
                <a:gd name="T35" fmla="*/ 1349 h 1476"/>
                <a:gd name="T36" fmla="*/ 1228 w 1518"/>
                <a:gd name="T37" fmla="*/ 1192 h 1476"/>
                <a:gd name="T38" fmla="*/ 758 w 1518"/>
                <a:gd name="T39" fmla="*/ 1380 h 1476"/>
                <a:gd name="T40" fmla="*/ 290 w 1518"/>
                <a:gd name="T41" fmla="*/ 1192 h 1476"/>
                <a:gd name="T42" fmla="*/ 253 w 1518"/>
                <a:gd name="T43" fmla="*/ 1349 h 1476"/>
                <a:gd name="T44" fmla="*/ 300 w 1518"/>
                <a:gd name="T45" fmla="*/ 1158 h 1476"/>
                <a:gd name="T46" fmla="*/ 313 w 1518"/>
                <a:gd name="T47" fmla="*/ 1189 h 1476"/>
                <a:gd name="T48" fmla="*/ 1204 w 1518"/>
                <a:gd name="T49" fmla="*/ 1188 h 1476"/>
                <a:gd name="T50" fmla="*/ 1391 w 1518"/>
                <a:gd name="T51" fmla="*/ 738 h 1476"/>
                <a:gd name="T52" fmla="*/ 1203 w 1518"/>
                <a:gd name="T53" fmla="*/ 288 h 1476"/>
                <a:gd name="T54" fmla="*/ 314 w 1518"/>
                <a:gd name="T55" fmla="*/ 286 h 1476"/>
                <a:gd name="T56" fmla="*/ 124 w 1518"/>
                <a:gd name="T57" fmla="*/ 738 h 1476"/>
                <a:gd name="T58" fmla="*/ 300 w 1518"/>
                <a:gd name="T59" fmla="*/ 1158 h 1476"/>
                <a:gd name="T60" fmla="*/ 1484 w 1518"/>
                <a:gd name="T61" fmla="*/ 126 h 1476"/>
                <a:gd name="T62" fmla="*/ 1298 w 1518"/>
                <a:gd name="T63" fmla="*/ 126 h 1476"/>
                <a:gd name="T64" fmla="*/ 127 w 1518"/>
                <a:gd name="T65" fmla="*/ 34 h 1476"/>
                <a:gd name="T66" fmla="*/ 127 w 1518"/>
                <a:gd name="T67" fmla="*/ 219 h 1476"/>
                <a:gd name="T68" fmla="*/ 127 w 1518"/>
                <a:gd name="T69" fmla="*/ 34 h 1476"/>
                <a:gd name="T70" fmla="*/ 1484 w 1518"/>
                <a:gd name="T71" fmla="*/ 1349 h 1476"/>
                <a:gd name="T72" fmla="*/ 1298 w 1518"/>
                <a:gd name="T73" fmla="*/ 1349 h 1476"/>
                <a:gd name="T74" fmla="*/ 127 w 1518"/>
                <a:gd name="T75" fmla="*/ 1442 h 1476"/>
                <a:gd name="T76" fmla="*/ 127 w 1518"/>
                <a:gd name="T77" fmla="*/ 1256 h 1476"/>
                <a:gd name="T78" fmla="*/ 127 w 1518"/>
                <a:gd name="T79" fmla="*/ 1442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8" h="1476">
                  <a:moveTo>
                    <a:pt x="127" y="1476"/>
                  </a:moveTo>
                  <a:cubicBezTo>
                    <a:pt x="57" y="1476"/>
                    <a:pt x="0" y="1419"/>
                    <a:pt x="0" y="1349"/>
                  </a:cubicBezTo>
                  <a:cubicBezTo>
                    <a:pt x="0" y="1279"/>
                    <a:pt x="57" y="1222"/>
                    <a:pt x="127" y="1222"/>
                  </a:cubicBezTo>
                  <a:cubicBezTo>
                    <a:pt x="160" y="1222"/>
                    <a:pt x="191" y="1235"/>
                    <a:pt x="214" y="1257"/>
                  </a:cubicBezTo>
                  <a:cubicBezTo>
                    <a:pt x="284" y="1186"/>
                    <a:pt x="284" y="1186"/>
                    <a:pt x="284" y="1186"/>
                  </a:cubicBezTo>
                  <a:cubicBezTo>
                    <a:pt x="281" y="1181"/>
                    <a:pt x="281" y="1175"/>
                    <a:pt x="283" y="1170"/>
                  </a:cubicBezTo>
                  <a:cubicBezTo>
                    <a:pt x="179" y="1056"/>
                    <a:pt x="116" y="904"/>
                    <a:pt x="116" y="738"/>
                  </a:cubicBezTo>
                  <a:cubicBezTo>
                    <a:pt x="116" y="572"/>
                    <a:pt x="179" y="420"/>
                    <a:pt x="283" y="306"/>
                  </a:cubicBezTo>
                  <a:cubicBezTo>
                    <a:pt x="281" y="301"/>
                    <a:pt x="281" y="294"/>
                    <a:pt x="284" y="289"/>
                  </a:cubicBezTo>
                  <a:cubicBezTo>
                    <a:pt x="214" y="218"/>
                    <a:pt x="214" y="218"/>
                    <a:pt x="214" y="218"/>
                  </a:cubicBezTo>
                  <a:cubicBezTo>
                    <a:pt x="191" y="240"/>
                    <a:pt x="160" y="253"/>
                    <a:pt x="127" y="253"/>
                  </a:cubicBezTo>
                  <a:cubicBezTo>
                    <a:pt x="57" y="253"/>
                    <a:pt x="0" y="196"/>
                    <a:pt x="0" y="126"/>
                  </a:cubicBezTo>
                  <a:cubicBezTo>
                    <a:pt x="0" y="56"/>
                    <a:pt x="57" y="0"/>
                    <a:pt x="127" y="0"/>
                  </a:cubicBezTo>
                  <a:cubicBezTo>
                    <a:pt x="197" y="0"/>
                    <a:pt x="253" y="56"/>
                    <a:pt x="253" y="126"/>
                  </a:cubicBezTo>
                  <a:cubicBezTo>
                    <a:pt x="253" y="159"/>
                    <a:pt x="241" y="190"/>
                    <a:pt x="220" y="212"/>
                  </a:cubicBezTo>
                  <a:cubicBezTo>
                    <a:pt x="290" y="283"/>
                    <a:pt x="290" y="283"/>
                    <a:pt x="290" y="283"/>
                  </a:cubicBezTo>
                  <a:cubicBezTo>
                    <a:pt x="295" y="280"/>
                    <a:pt x="301" y="279"/>
                    <a:pt x="307" y="281"/>
                  </a:cubicBezTo>
                  <a:cubicBezTo>
                    <a:pt x="423" y="167"/>
                    <a:pt x="582" y="96"/>
                    <a:pt x="758" y="96"/>
                  </a:cubicBezTo>
                  <a:cubicBezTo>
                    <a:pt x="934" y="96"/>
                    <a:pt x="1094" y="167"/>
                    <a:pt x="1210" y="282"/>
                  </a:cubicBezTo>
                  <a:cubicBezTo>
                    <a:pt x="1215" y="279"/>
                    <a:pt x="1222" y="279"/>
                    <a:pt x="1228" y="283"/>
                  </a:cubicBezTo>
                  <a:cubicBezTo>
                    <a:pt x="1298" y="212"/>
                    <a:pt x="1298" y="212"/>
                    <a:pt x="1298" y="212"/>
                  </a:cubicBezTo>
                  <a:cubicBezTo>
                    <a:pt x="1277" y="190"/>
                    <a:pt x="1264" y="159"/>
                    <a:pt x="1264" y="126"/>
                  </a:cubicBezTo>
                  <a:cubicBezTo>
                    <a:pt x="1264" y="56"/>
                    <a:pt x="1321" y="0"/>
                    <a:pt x="1391" y="0"/>
                  </a:cubicBezTo>
                  <a:cubicBezTo>
                    <a:pt x="1461" y="0"/>
                    <a:pt x="1518" y="56"/>
                    <a:pt x="1518" y="126"/>
                  </a:cubicBezTo>
                  <a:cubicBezTo>
                    <a:pt x="1518" y="196"/>
                    <a:pt x="1461" y="253"/>
                    <a:pt x="1391" y="253"/>
                  </a:cubicBezTo>
                  <a:cubicBezTo>
                    <a:pt x="1357" y="253"/>
                    <a:pt x="1327" y="240"/>
                    <a:pt x="1304" y="218"/>
                  </a:cubicBezTo>
                  <a:cubicBezTo>
                    <a:pt x="1234" y="289"/>
                    <a:pt x="1234" y="289"/>
                    <a:pt x="1234" y="289"/>
                  </a:cubicBezTo>
                  <a:cubicBezTo>
                    <a:pt x="1237" y="295"/>
                    <a:pt x="1237" y="302"/>
                    <a:pt x="1234" y="308"/>
                  </a:cubicBezTo>
                  <a:cubicBezTo>
                    <a:pt x="1337" y="422"/>
                    <a:pt x="1399" y="572"/>
                    <a:pt x="1399" y="738"/>
                  </a:cubicBezTo>
                  <a:cubicBezTo>
                    <a:pt x="1399" y="903"/>
                    <a:pt x="1337" y="1054"/>
                    <a:pt x="1234" y="1168"/>
                  </a:cubicBezTo>
                  <a:cubicBezTo>
                    <a:pt x="1237" y="1173"/>
                    <a:pt x="1237" y="1181"/>
                    <a:pt x="1234" y="1186"/>
                  </a:cubicBezTo>
                  <a:cubicBezTo>
                    <a:pt x="1304" y="1257"/>
                    <a:pt x="1304" y="1257"/>
                    <a:pt x="1304" y="1257"/>
                  </a:cubicBezTo>
                  <a:cubicBezTo>
                    <a:pt x="1327" y="1235"/>
                    <a:pt x="1357" y="1222"/>
                    <a:pt x="1391" y="1222"/>
                  </a:cubicBezTo>
                  <a:cubicBezTo>
                    <a:pt x="1461" y="1222"/>
                    <a:pt x="1518" y="1279"/>
                    <a:pt x="1518" y="1349"/>
                  </a:cubicBezTo>
                  <a:cubicBezTo>
                    <a:pt x="1518" y="1419"/>
                    <a:pt x="1461" y="1476"/>
                    <a:pt x="1391" y="1476"/>
                  </a:cubicBezTo>
                  <a:cubicBezTo>
                    <a:pt x="1321" y="1476"/>
                    <a:pt x="1264" y="1419"/>
                    <a:pt x="1264" y="1349"/>
                  </a:cubicBezTo>
                  <a:cubicBezTo>
                    <a:pt x="1264" y="1316"/>
                    <a:pt x="1277" y="1285"/>
                    <a:pt x="1298" y="1263"/>
                  </a:cubicBezTo>
                  <a:cubicBezTo>
                    <a:pt x="1228" y="1192"/>
                    <a:pt x="1228" y="1192"/>
                    <a:pt x="1228" y="1192"/>
                  </a:cubicBezTo>
                  <a:cubicBezTo>
                    <a:pt x="1222" y="1195"/>
                    <a:pt x="1216" y="1196"/>
                    <a:pt x="1210" y="1193"/>
                  </a:cubicBezTo>
                  <a:cubicBezTo>
                    <a:pt x="1094" y="1308"/>
                    <a:pt x="934" y="1380"/>
                    <a:pt x="758" y="1380"/>
                  </a:cubicBezTo>
                  <a:cubicBezTo>
                    <a:pt x="582" y="1380"/>
                    <a:pt x="422" y="1309"/>
                    <a:pt x="306" y="1194"/>
                  </a:cubicBezTo>
                  <a:cubicBezTo>
                    <a:pt x="301" y="1196"/>
                    <a:pt x="295" y="1195"/>
                    <a:pt x="290" y="1192"/>
                  </a:cubicBezTo>
                  <a:cubicBezTo>
                    <a:pt x="220" y="1263"/>
                    <a:pt x="220" y="1263"/>
                    <a:pt x="220" y="1263"/>
                  </a:cubicBezTo>
                  <a:cubicBezTo>
                    <a:pt x="241" y="1285"/>
                    <a:pt x="253" y="1316"/>
                    <a:pt x="253" y="1349"/>
                  </a:cubicBezTo>
                  <a:cubicBezTo>
                    <a:pt x="253" y="1419"/>
                    <a:pt x="197" y="1476"/>
                    <a:pt x="127" y="1476"/>
                  </a:cubicBezTo>
                  <a:close/>
                  <a:moveTo>
                    <a:pt x="300" y="1158"/>
                  </a:moveTo>
                  <a:cubicBezTo>
                    <a:pt x="310" y="1158"/>
                    <a:pt x="318" y="1166"/>
                    <a:pt x="318" y="1177"/>
                  </a:cubicBezTo>
                  <a:cubicBezTo>
                    <a:pt x="318" y="1181"/>
                    <a:pt x="316" y="1186"/>
                    <a:pt x="313" y="1189"/>
                  </a:cubicBezTo>
                  <a:cubicBezTo>
                    <a:pt x="428" y="1302"/>
                    <a:pt x="584" y="1371"/>
                    <a:pt x="758" y="1371"/>
                  </a:cubicBezTo>
                  <a:cubicBezTo>
                    <a:pt x="932" y="1371"/>
                    <a:pt x="1089" y="1301"/>
                    <a:pt x="1204" y="1188"/>
                  </a:cubicBezTo>
                  <a:cubicBezTo>
                    <a:pt x="1191" y="1171"/>
                    <a:pt x="1212" y="1150"/>
                    <a:pt x="1228" y="1161"/>
                  </a:cubicBezTo>
                  <a:cubicBezTo>
                    <a:pt x="1329" y="1049"/>
                    <a:pt x="1391" y="901"/>
                    <a:pt x="1391" y="738"/>
                  </a:cubicBezTo>
                  <a:cubicBezTo>
                    <a:pt x="1391" y="575"/>
                    <a:pt x="1329" y="426"/>
                    <a:pt x="1228" y="314"/>
                  </a:cubicBezTo>
                  <a:cubicBezTo>
                    <a:pt x="1211" y="324"/>
                    <a:pt x="1192" y="304"/>
                    <a:pt x="1203" y="288"/>
                  </a:cubicBezTo>
                  <a:cubicBezTo>
                    <a:pt x="1089" y="175"/>
                    <a:pt x="931" y="105"/>
                    <a:pt x="758" y="105"/>
                  </a:cubicBezTo>
                  <a:cubicBezTo>
                    <a:pt x="585" y="105"/>
                    <a:pt x="428" y="174"/>
                    <a:pt x="314" y="286"/>
                  </a:cubicBezTo>
                  <a:cubicBezTo>
                    <a:pt x="328" y="303"/>
                    <a:pt x="306" y="326"/>
                    <a:pt x="288" y="313"/>
                  </a:cubicBezTo>
                  <a:cubicBezTo>
                    <a:pt x="187" y="425"/>
                    <a:pt x="124" y="574"/>
                    <a:pt x="124" y="738"/>
                  </a:cubicBezTo>
                  <a:cubicBezTo>
                    <a:pt x="124" y="901"/>
                    <a:pt x="186" y="1050"/>
                    <a:pt x="288" y="1163"/>
                  </a:cubicBezTo>
                  <a:cubicBezTo>
                    <a:pt x="291" y="1160"/>
                    <a:pt x="295" y="1158"/>
                    <a:pt x="300" y="1158"/>
                  </a:cubicBezTo>
                  <a:close/>
                  <a:moveTo>
                    <a:pt x="1391" y="34"/>
                  </a:moveTo>
                  <a:cubicBezTo>
                    <a:pt x="1442" y="34"/>
                    <a:pt x="1484" y="75"/>
                    <a:pt x="1484" y="126"/>
                  </a:cubicBezTo>
                  <a:cubicBezTo>
                    <a:pt x="1484" y="177"/>
                    <a:pt x="1442" y="219"/>
                    <a:pt x="1391" y="219"/>
                  </a:cubicBezTo>
                  <a:cubicBezTo>
                    <a:pt x="1340" y="219"/>
                    <a:pt x="1298" y="177"/>
                    <a:pt x="1298" y="126"/>
                  </a:cubicBezTo>
                  <a:cubicBezTo>
                    <a:pt x="1298" y="75"/>
                    <a:pt x="1340" y="34"/>
                    <a:pt x="1391" y="34"/>
                  </a:cubicBezTo>
                  <a:close/>
                  <a:moveTo>
                    <a:pt x="127" y="34"/>
                  </a:moveTo>
                  <a:cubicBezTo>
                    <a:pt x="76" y="34"/>
                    <a:pt x="34" y="75"/>
                    <a:pt x="34" y="126"/>
                  </a:cubicBezTo>
                  <a:cubicBezTo>
                    <a:pt x="34" y="177"/>
                    <a:pt x="76" y="219"/>
                    <a:pt x="127" y="219"/>
                  </a:cubicBezTo>
                  <a:cubicBezTo>
                    <a:pt x="178" y="219"/>
                    <a:pt x="219" y="177"/>
                    <a:pt x="219" y="126"/>
                  </a:cubicBezTo>
                  <a:cubicBezTo>
                    <a:pt x="219" y="75"/>
                    <a:pt x="178" y="34"/>
                    <a:pt x="127" y="34"/>
                  </a:cubicBezTo>
                  <a:close/>
                  <a:moveTo>
                    <a:pt x="1391" y="1442"/>
                  </a:moveTo>
                  <a:cubicBezTo>
                    <a:pt x="1442" y="1442"/>
                    <a:pt x="1484" y="1400"/>
                    <a:pt x="1484" y="1349"/>
                  </a:cubicBezTo>
                  <a:cubicBezTo>
                    <a:pt x="1484" y="1298"/>
                    <a:pt x="1442" y="1256"/>
                    <a:pt x="1391" y="1256"/>
                  </a:cubicBezTo>
                  <a:cubicBezTo>
                    <a:pt x="1340" y="1256"/>
                    <a:pt x="1298" y="1298"/>
                    <a:pt x="1298" y="1349"/>
                  </a:cubicBezTo>
                  <a:cubicBezTo>
                    <a:pt x="1298" y="1400"/>
                    <a:pt x="1340" y="1442"/>
                    <a:pt x="1391" y="1442"/>
                  </a:cubicBezTo>
                  <a:close/>
                  <a:moveTo>
                    <a:pt x="127" y="1442"/>
                  </a:moveTo>
                  <a:cubicBezTo>
                    <a:pt x="76" y="1442"/>
                    <a:pt x="34" y="1400"/>
                    <a:pt x="34" y="1349"/>
                  </a:cubicBezTo>
                  <a:cubicBezTo>
                    <a:pt x="34" y="1298"/>
                    <a:pt x="76" y="1256"/>
                    <a:pt x="127" y="1256"/>
                  </a:cubicBezTo>
                  <a:cubicBezTo>
                    <a:pt x="178" y="1256"/>
                    <a:pt x="219" y="1298"/>
                    <a:pt x="219" y="1349"/>
                  </a:cubicBezTo>
                  <a:cubicBezTo>
                    <a:pt x="219" y="1400"/>
                    <a:pt x="178" y="1442"/>
                    <a:pt x="127" y="1442"/>
                  </a:cubicBezTo>
                  <a:close/>
                </a:path>
              </a:pathLst>
            </a:custGeom>
            <a:solidFill>
              <a:schemeClr val="tx2">
                <a:lumMod val="75000"/>
              </a:schemeClr>
            </a:solidFill>
            <a:ln>
              <a:noFill/>
            </a:ln>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13" name="Inhaltsplatzhalter 4">
              <a:extLst>
                <a:ext uri="{FF2B5EF4-FFF2-40B4-BE49-F238E27FC236}">
                  <a16:creationId xmlns:a16="http://schemas.microsoft.com/office/drawing/2014/main" id="{2F022A49-4890-4481-9250-D960C0A53C94}"/>
                </a:ext>
              </a:extLst>
            </p:cNvPr>
            <p:cNvSpPr txBox="1">
              <a:spLocks/>
            </p:cNvSpPr>
            <p:nvPr/>
          </p:nvSpPr>
          <p:spPr>
            <a:xfrm>
              <a:off x="4921656" y="3095815"/>
              <a:ext cx="573692"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40%</a:t>
              </a:r>
              <a:endParaRPr lang="en-US" sz="1600" dirty="0">
                <a:latin typeface="+mn-lt"/>
                <a:cs typeface="+mn-ea"/>
                <a:sym typeface="+mn-lt"/>
              </a:endParaRPr>
            </a:p>
          </p:txBody>
        </p:sp>
        <p:sp>
          <p:nvSpPr>
            <p:cNvPr id="14" name="Inhaltsplatzhalter 4">
              <a:extLst>
                <a:ext uri="{FF2B5EF4-FFF2-40B4-BE49-F238E27FC236}">
                  <a16:creationId xmlns:a16="http://schemas.microsoft.com/office/drawing/2014/main" id="{D2C46C31-BADC-4C14-B9A1-48B9FEE5EA90}"/>
                </a:ext>
              </a:extLst>
            </p:cNvPr>
            <p:cNvSpPr txBox="1">
              <a:spLocks/>
            </p:cNvSpPr>
            <p:nvPr/>
          </p:nvSpPr>
          <p:spPr>
            <a:xfrm>
              <a:off x="4921656" y="4773523"/>
              <a:ext cx="573692"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90%</a:t>
              </a:r>
              <a:endParaRPr lang="en-US" sz="1600" dirty="0">
                <a:latin typeface="+mn-lt"/>
                <a:cs typeface="+mn-ea"/>
                <a:sym typeface="+mn-lt"/>
              </a:endParaRPr>
            </a:p>
          </p:txBody>
        </p:sp>
        <p:sp>
          <p:nvSpPr>
            <p:cNvPr id="15" name="Inhaltsplatzhalter 4">
              <a:extLst>
                <a:ext uri="{FF2B5EF4-FFF2-40B4-BE49-F238E27FC236}">
                  <a16:creationId xmlns:a16="http://schemas.microsoft.com/office/drawing/2014/main" id="{F444A587-B171-47AF-A660-C10E657487CD}"/>
                </a:ext>
              </a:extLst>
            </p:cNvPr>
            <p:cNvSpPr txBox="1">
              <a:spLocks/>
            </p:cNvSpPr>
            <p:nvPr/>
          </p:nvSpPr>
          <p:spPr>
            <a:xfrm>
              <a:off x="6712379" y="3095815"/>
              <a:ext cx="573692"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50%</a:t>
              </a:r>
              <a:endParaRPr lang="en-US" sz="1600" dirty="0">
                <a:latin typeface="+mn-lt"/>
                <a:cs typeface="+mn-ea"/>
                <a:sym typeface="+mn-lt"/>
              </a:endParaRPr>
            </a:p>
          </p:txBody>
        </p:sp>
        <p:sp>
          <p:nvSpPr>
            <p:cNvPr id="16" name="Inhaltsplatzhalter 4">
              <a:extLst>
                <a:ext uri="{FF2B5EF4-FFF2-40B4-BE49-F238E27FC236}">
                  <a16:creationId xmlns:a16="http://schemas.microsoft.com/office/drawing/2014/main" id="{5C3E29A4-68CE-4313-95FA-646E01008587}"/>
                </a:ext>
              </a:extLst>
            </p:cNvPr>
            <p:cNvSpPr txBox="1">
              <a:spLocks/>
            </p:cNvSpPr>
            <p:nvPr/>
          </p:nvSpPr>
          <p:spPr>
            <a:xfrm>
              <a:off x="6712379" y="4773523"/>
              <a:ext cx="573692" cy="3077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70%</a:t>
              </a:r>
              <a:endParaRPr lang="en-US" sz="1600" dirty="0">
                <a:latin typeface="+mn-lt"/>
                <a:cs typeface="+mn-ea"/>
                <a:sym typeface="+mn-lt"/>
              </a:endParaRPr>
            </a:p>
          </p:txBody>
        </p:sp>
        <p:sp>
          <p:nvSpPr>
            <p:cNvPr id="8" name="Oval 10">
              <a:extLst>
                <a:ext uri="{FF2B5EF4-FFF2-40B4-BE49-F238E27FC236}">
                  <a16:creationId xmlns:a16="http://schemas.microsoft.com/office/drawing/2014/main" id="{41CFF724-BCB1-4042-A24E-95397C632942}"/>
                </a:ext>
              </a:extLst>
            </p:cNvPr>
            <p:cNvSpPr>
              <a:spLocks noChangeArrowheads="1"/>
            </p:cNvSpPr>
            <p:nvPr/>
          </p:nvSpPr>
          <p:spPr bwMode="auto">
            <a:xfrm>
              <a:off x="7526107" y="2224596"/>
              <a:ext cx="493179" cy="492056"/>
            </a:xfrm>
            <a:prstGeom prst="ellipse">
              <a:avLst/>
            </a:prstGeom>
            <a:gradFill>
              <a:gsLst>
                <a:gs pos="0">
                  <a:schemeClr val="accent1"/>
                </a:gs>
                <a:gs pos="98000">
                  <a:srgbClr val="BC45AC"/>
                </a:gs>
              </a:gsLst>
              <a:lin ang="2700000" scaled="1"/>
            </a:gradFill>
            <a:ln>
              <a:noFill/>
            </a:ln>
            <a:effectLst>
              <a:outerShdw blurRad="127000" dist="38100" dir="8100000" algn="tr" rotWithShape="0">
                <a:prstClr val="black">
                  <a:alpha val="25000"/>
                </a:prstClr>
              </a:outerShdw>
            </a:effectLst>
          </p:spPr>
          <p:txBody>
            <a:bodyPr vert="horz" wrap="square" lIns="0" tIns="0" rIns="0" bIns="0" numCol="1" anchor="ctr" anchorCtr="0" compatLnSpc="1">
              <a:prstTxWarp prst="textNoShape">
                <a:avLst/>
              </a:prstTxWarp>
            </a:bodyPr>
            <a:lstStyle/>
            <a:p>
              <a:pPr algn="ctr"/>
              <a:r>
                <a:rPr lang="en-US" b="1" dirty="0">
                  <a:solidFill>
                    <a:schemeClr val="bg1"/>
                  </a:solidFill>
                  <a:cs typeface="+mn-ea"/>
                  <a:sym typeface="+mn-lt"/>
                </a:rPr>
                <a:t>02</a:t>
              </a:r>
            </a:p>
          </p:txBody>
        </p:sp>
        <p:sp>
          <p:nvSpPr>
            <p:cNvPr id="9" name="Oval 11">
              <a:extLst>
                <a:ext uri="{FF2B5EF4-FFF2-40B4-BE49-F238E27FC236}">
                  <a16:creationId xmlns:a16="http://schemas.microsoft.com/office/drawing/2014/main" id="{32F84BB2-5217-400A-B10A-F9C8DB006899}"/>
                </a:ext>
              </a:extLst>
            </p:cNvPr>
            <p:cNvSpPr>
              <a:spLocks noChangeArrowheads="1"/>
            </p:cNvSpPr>
            <p:nvPr/>
          </p:nvSpPr>
          <p:spPr bwMode="auto">
            <a:xfrm>
              <a:off x="4167096" y="2224596"/>
              <a:ext cx="492056" cy="492056"/>
            </a:xfrm>
            <a:prstGeom prst="ellipse">
              <a:avLst/>
            </a:prstGeom>
            <a:gradFill>
              <a:gsLst>
                <a:gs pos="0">
                  <a:schemeClr val="accent1"/>
                </a:gs>
                <a:gs pos="98000">
                  <a:srgbClr val="BC45AC"/>
                </a:gs>
              </a:gsLst>
              <a:lin ang="2700000" scaled="1"/>
            </a:gradFill>
            <a:ln>
              <a:noFill/>
            </a:ln>
            <a:effectLst>
              <a:outerShdw blurRad="127000" dist="38100" dir="8100000" algn="tr" rotWithShape="0">
                <a:prstClr val="black">
                  <a:alpha val="25000"/>
                </a:prstClr>
              </a:outerShdw>
            </a:effectLst>
          </p:spPr>
          <p:txBody>
            <a:bodyPr vert="horz" wrap="square" lIns="0" tIns="0" rIns="0" bIns="0" numCol="1" anchor="ctr" anchorCtr="0" compatLnSpc="1">
              <a:prstTxWarp prst="textNoShape">
                <a:avLst/>
              </a:prstTxWarp>
            </a:bodyPr>
            <a:lstStyle/>
            <a:p>
              <a:pPr algn="ctr"/>
              <a:r>
                <a:rPr lang="en-US" b="1" dirty="0">
                  <a:solidFill>
                    <a:schemeClr val="bg1"/>
                  </a:solidFill>
                  <a:cs typeface="+mn-ea"/>
                  <a:sym typeface="+mn-lt"/>
                </a:rPr>
                <a:t>01</a:t>
              </a:r>
            </a:p>
          </p:txBody>
        </p:sp>
        <p:sp>
          <p:nvSpPr>
            <p:cNvPr id="10" name="Oval 12">
              <a:extLst>
                <a:ext uri="{FF2B5EF4-FFF2-40B4-BE49-F238E27FC236}">
                  <a16:creationId xmlns:a16="http://schemas.microsoft.com/office/drawing/2014/main" id="{C99B0698-248D-4640-8C46-34479D2E3FD4}"/>
                </a:ext>
              </a:extLst>
            </p:cNvPr>
            <p:cNvSpPr>
              <a:spLocks noChangeArrowheads="1"/>
            </p:cNvSpPr>
            <p:nvPr/>
          </p:nvSpPr>
          <p:spPr bwMode="auto">
            <a:xfrm>
              <a:off x="7526107" y="5473510"/>
              <a:ext cx="493179" cy="495426"/>
            </a:xfrm>
            <a:prstGeom prst="ellipse">
              <a:avLst/>
            </a:prstGeom>
            <a:solidFill>
              <a:schemeClr val="bg1">
                <a:lumMod val="65000"/>
              </a:schemeClr>
            </a:solidFill>
            <a:ln>
              <a:noFill/>
            </a:ln>
            <a:effectLst>
              <a:outerShdw blurRad="127000" dist="38100" dir="8100000" algn="tr" rotWithShape="0">
                <a:prstClr val="black">
                  <a:alpha val="25000"/>
                </a:prstClr>
              </a:outerShdw>
            </a:effectLst>
          </p:spPr>
          <p:txBody>
            <a:bodyPr vert="horz" wrap="square" lIns="0" tIns="0" rIns="0" bIns="0" numCol="1" anchor="ctr" anchorCtr="0" compatLnSpc="1">
              <a:prstTxWarp prst="textNoShape">
                <a:avLst/>
              </a:prstTxWarp>
            </a:bodyPr>
            <a:lstStyle/>
            <a:p>
              <a:pPr algn="ctr"/>
              <a:r>
                <a:rPr lang="en-US" b="1" dirty="0">
                  <a:solidFill>
                    <a:schemeClr val="bg1"/>
                  </a:solidFill>
                  <a:cs typeface="+mn-ea"/>
                  <a:sym typeface="+mn-lt"/>
                </a:rPr>
                <a:t>03</a:t>
              </a:r>
            </a:p>
          </p:txBody>
        </p:sp>
        <p:sp>
          <p:nvSpPr>
            <p:cNvPr id="11" name="Oval 13">
              <a:extLst>
                <a:ext uri="{FF2B5EF4-FFF2-40B4-BE49-F238E27FC236}">
                  <a16:creationId xmlns:a16="http://schemas.microsoft.com/office/drawing/2014/main" id="{B586D0D0-0C3E-4B67-9170-54ED03A0BADC}"/>
                </a:ext>
              </a:extLst>
            </p:cNvPr>
            <p:cNvSpPr>
              <a:spLocks noChangeArrowheads="1"/>
            </p:cNvSpPr>
            <p:nvPr/>
          </p:nvSpPr>
          <p:spPr bwMode="auto">
            <a:xfrm>
              <a:off x="4167096" y="5473510"/>
              <a:ext cx="492056" cy="495426"/>
            </a:xfrm>
            <a:prstGeom prst="ellipse">
              <a:avLst/>
            </a:prstGeom>
            <a:solidFill>
              <a:schemeClr val="bg1">
                <a:lumMod val="50000"/>
              </a:schemeClr>
            </a:solidFill>
            <a:ln>
              <a:noFill/>
            </a:ln>
            <a:effectLst>
              <a:outerShdw blurRad="127000" dist="38100" dir="8100000" algn="tr" rotWithShape="0">
                <a:prstClr val="black">
                  <a:alpha val="25000"/>
                </a:prstClr>
              </a:outerShdw>
            </a:effectLst>
          </p:spPr>
          <p:txBody>
            <a:bodyPr vert="horz" wrap="square" lIns="0" tIns="0" rIns="0" bIns="0" numCol="1" anchor="ctr" anchorCtr="0" compatLnSpc="1">
              <a:prstTxWarp prst="textNoShape">
                <a:avLst/>
              </a:prstTxWarp>
            </a:bodyPr>
            <a:lstStyle/>
            <a:p>
              <a:pPr algn="ctr"/>
              <a:r>
                <a:rPr lang="en-US" b="1" dirty="0">
                  <a:solidFill>
                    <a:schemeClr val="bg1"/>
                  </a:solidFill>
                  <a:cs typeface="+mn-ea"/>
                  <a:sym typeface="+mn-lt"/>
                </a:rPr>
                <a:t>04</a:t>
              </a:r>
            </a:p>
          </p:txBody>
        </p:sp>
      </p:grpSp>
      <p:sp>
        <p:nvSpPr>
          <p:cNvPr id="21" name="TextBox 2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813D3DA-EDC9-42BA-82CC-A938298F40E4}"/>
              </a:ext>
            </a:extLst>
          </p:cNvPr>
          <p:cNvSpPr txBox="1"/>
          <p:nvPr/>
        </p:nvSpPr>
        <p:spPr>
          <a:xfrm>
            <a:off x="8331911" y="1676340"/>
            <a:ext cx="1996523" cy="338476"/>
          </a:xfrm>
          <a:prstGeom prst="rect">
            <a:avLst/>
          </a:prstGeom>
          <a:noFill/>
        </p:spPr>
        <p:txBody>
          <a:bodyPr wrap="square" rtlCol="0">
            <a:spAutoFit/>
          </a:bodyPr>
          <a:lstStyle/>
          <a:p>
            <a:r>
              <a:rPr lang="en-US" altLang="zh-CN" sz="1600" b="1" dirty="0">
                <a:cs typeface="+mn-ea"/>
                <a:sym typeface="+mn-lt"/>
              </a:rPr>
              <a:t>Add title text </a:t>
            </a:r>
            <a:r>
              <a:rPr lang="en-US" sz="1600" b="1" dirty="0">
                <a:cs typeface="+mn-ea"/>
                <a:sym typeface="+mn-lt"/>
              </a:rPr>
              <a:t>2</a:t>
            </a:r>
            <a:endParaRPr lang="id-ID" sz="1600" b="1" dirty="0">
              <a:cs typeface="+mn-ea"/>
              <a:sym typeface="+mn-lt"/>
            </a:endParaRPr>
          </a:p>
        </p:txBody>
      </p:sp>
      <p:sp>
        <p:nvSpPr>
          <p:cNvPr id="22" name="Rectangle 2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A3BA5B6-C240-4A4F-AEF0-69499A2715AC}"/>
              </a:ext>
            </a:extLst>
          </p:cNvPr>
          <p:cNvSpPr/>
          <p:nvPr/>
        </p:nvSpPr>
        <p:spPr>
          <a:xfrm>
            <a:off x="8331911" y="1984007"/>
            <a:ext cx="2158092" cy="736805"/>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 exerci tation ullamcorper suscipit</a:t>
            </a:r>
            <a:endParaRPr lang="en-US" sz="1200" dirty="0">
              <a:solidFill>
                <a:schemeClr val="bg1">
                  <a:lumMod val="65000"/>
                </a:schemeClr>
              </a:solidFill>
              <a:cs typeface="+mn-ea"/>
              <a:sym typeface="+mn-lt"/>
            </a:endParaRPr>
          </a:p>
        </p:txBody>
      </p:sp>
      <p:sp>
        <p:nvSpPr>
          <p:cNvPr id="25" name="TextBox 2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3B1E1D0-8F3B-4DE3-8282-1F2947B82953}"/>
              </a:ext>
            </a:extLst>
          </p:cNvPr>
          <p:cNvSpPr txBox="1"/>
          <p:nvPr/>
        </p:nvSpPr>
        <p:spPr>
          <a:xfrm>
            <a:off x="8331911" y="4388383"/>
            <a:ext cx="1996523" cy="338476"/>
          </a:xfrm>
          <a:prstGeom prst="rect">
            <a:avLst/>
          </a:prstGeom>
          <a:noFill/>
        </p:spPr>
        <p:txBody>
          <a:bodyPr wrap="square" rtlCol="0">
            <a:spAutoFit/>
          </a:bodyPr>
          <a:lstStyle/>
          <a:p>
            <a:r>
              <a:rPr lang="en-US" altLang="zh-CN" sz="1600" b="1" dirty="0">
                <a:cs typeface="+mn-ea"/>
                <a:sym typeface="+mn-lt"/>
              </a:rPr>
              <a:t>Add title text </a:t>
            </a:r>
            <a:r>
              <a:rPr lang="en-US" sz="1600" b="1" dirty="0">
                <a:cs typeface="+mn-ea"/>
                <a:sym typeface="+mn-lt"/>
              </a:rPr>
              <a:t>3</a:t>
            </a:r>
            <a:endParaRPr lang="id-ID" sz="1600" b="1" dirty="0">
              <a:cs typeface="+mn-ea"/>
              <a:sym typeface="+mn-lt"/>
            </a:endParaRPr>
          </a:p>
        </p:txBody>
      </p:sp>
      <p:sp>
        <p:nvSpPr>
          <p:cNvPr id="26" name="Rectangle 2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10A446A-AEE0-442F-948D-82092A12828E}"/>
              </a:ext>
            </a:extLst>
          </p:cNvPr>
          <p:cNvSpPr/>
          <p:nvPr/>
        </p:nvSpPr>
        <p:spPr>
          <a:xfrm>
            <a:off x="8331911" y="4696049"/>
            <a:ext cx="2158092" cy="736805"/>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 exerci tation ullamcorper suscipit</a:t>
            </a:r>
            <a:endParaRPr lang="en-US" sz="1200" dirty="0">
              <a:solidFill>
                <a:schemeClr val="bg1">
                  <a:lumMod val="65000"/>
                </a:schemeClr>
              </a:solidFill>
              <a:cs typeface="+mn-ea"/>
              <a:sym typeface="+mn-lt"/>
            </a:endParaRPr>
          </a:p>
        </p:txBody>
      </p:sp>
      <p:sp>
        <p:nvSpPr>
          <p:cNvPr id="28" name="TextBox 2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82571E2-2083-4458-B50A-44FB86F233C8}"/>
              </a:ext>
            </a:extLst>
          </p:cNvPr>
          <p:cNvSpPr txBox="1"/>
          <p:nvPr/>
        </p:nvSpPr>
        <p:spPr>
          <a:xfrm flipH="1">
            <a:off x="1788955" y="1676340"/>
            <a:ext cx="1996523" cy="338476"/>
          </a:xfrm>
          <a:prstGeom prst="rect">
            <a:avLst/>
          </a:prstGeom>
          <a:noFill/>
        </p:spPr>
        <p:txBody>
          <a:bodyPr wrap="square" rtlCol="0">
            <a:spAutoFit/>
          </a:bodyPr>
          <a:lstStyle/>
          <a:p>
            <a:pPr algn="r"/>
            <a:r>
              <a:rPr lang="en-US" altLang="zh-CN" sz="1600" b="1" dirty="0">
                <a:cs typeface="+mn-ea"/>
                <a:sym typeface="+mn-lt"/>
              </a:rPr>
              <a:t>Add title text </a:t>
            </a:r>
            <a:r>
              <a:rPr lang="en-US" sz="1600" b="1" dirty="0">
                <a:cs typeface="+mn-ea"/>
                <a:sym typeface="+mn-lt"/>
              </a:rPr>
              <a:t>1</a:t>
            </a:r>
            <a:endParaRPr lang="id-ID" sz="1600" b="1" dirty="0">
              <a:cs typeface="+mn-ea"/>
              <a:sym typeface="+mn-lt"/>
            </a:endParaRPr>
          </a:p>
        </p:txBody>
      </p:sp>
      <p:sp>
        <p:nvSpPr>
          <p:cNvPr id="29" name="Rectangle 2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C9BBBD0-FE5F-4085-8752-9C19C8BAAEA2}"/>
              </a:ext>
            </a:extLst>
          </p:cNvPr>
          <p:cNvSpPr/>
          <p:nvPr/>
        </p:nvSpPr>
        <p:spPr>
          <a:xfrm flipH="1">
            <a:off x="1627387" y="1984007"/>
            <a:ext cx="2158092" cy="736805"/>
          </a:xfrm>
          <a:prstGeom prst="rect">
            <a:avLst/>
          </a:prstGeom>
        </p:spPr>
        <p:txBody>
          <a:bodyPr wrap="square">
            <a:spAutoFit/>
          </a:bodyPr>
          <a:lstStyle/>
          <a:p>
            <a:pPr algn="r">
              <a:lnSpc>
                <a:spcPct val="120000"/>
              </a:lnSpc>
            </a:pPr>
            <a:r>
              <a:rPr lang="id-ID" sz="1200" dirty="0">
                <a:solidFill>
                  <a:schemeClr val="bg1">
                    <a:lumMod val="65000"/>
                  </a:schemeClr>
                </a:solidFill>
                <a:cs typeface="+mn-ea"/>
                <a:sym typeface="+mn-lt"/>
              </a:rPr>
              <a:t>Ut wisi enim ad minim veniam, quis nostrud exerci tation ullamcorper suscipit</a:t>
            </a:r>
            <a:endParaRPr lang="en-US" sz="1200" dirty="0">
              <a:solidFill>
                <a:schemeClr val="bg1">
                  <a:lumMod val="65000"/>
                </a:schemeClr>
              </a:solidFill>
              <a:cs typeface="+mn-ea"/>
              <a:sym typeface="+mn-lt"/>
            </a:endParaRPr>
          </a:p>
        </p:txBody>
      </p:sp>
      <p:sp>
        <p:nvSpPr>
          <p:cNvPr id="31" name="TextBox 3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B291EA5-761F-4810-A57B-9C76A8CDF314}"/>
              </a:ext>
            </a:extLst>
          </p:cNvPr>
          <p:cNvSpPr txBox="1"/>
          <p:nvPr/>
        </p:nvSpPr>
        <p:spPr>
          <a:xfrm flipH="1">
            <a:off x="1788955" y="4388383"/>
            <a:ext cx="1996523" cy="338476"/>
          </a:xfrm>
          <a:prstGeom prst="rect">
            <a:avLst/>
          </a:prstGeom>
          <a:noFill/>
        </p:spPr>
        <p:txBody>
          <a:bodyPr wrap="square" rtlCol="0">
            <a:spAutoFit/>
          </a:bodyPr>
          <a:lstStyle/>
          <a:p>
            <a:pPr algn="r"/>
            <a:r>
              <a:rPr lang="en-US" altLang="zh-CN" sz="1600" b="1" dirty="0">
                <a:solidFill>
                  <a:schemeClr val="tx1">
                    <a:lumMod val="65000"/>
                    <a:lumOff val="35000"/>
                  </a:schemeClr>
                </a:solidFill>
                <a:cs typeface="+mn-ea"/>
                <a:sym typeface="+mn-lt"/>
              </a:rPr>
              <a:t>Add title text </a:t>
            </a:r>
            <a:r>
              <a:rPr lang="en-US" sz="1600" b="1" dirty="0">
                <a:solidFill>
                  <a:schemeClr val="tx1">
                    <a:lumMod val="65000"/>
                    <a:lumOff val="35000"/>
                  </a:schemeClr>
                </a:solidFill>
                <a:cs typeface="+mn-ea"/>
                <a:sym typeface="+mn-lt"/>
              </a:rPr>
              <a:t>4</a:t>
            </a:r>
            <a:endParaRPr lang="id-ID" sz="1600" b="1" dirty="0">
              <a:solidFill>
                <a:schemeClr val="tx1">
                  <a:lumMod val="65000"/>
                  <a:lumOff val="35000"/>
                </a:schemeClr>
              </a:solidFill>
              <a:cs typeface="+mn-ea"/>
              <a:sym typeface="+mn-lt"/>
            </a:endParaRPr>
          </a:p>
        </p:txBody>
      </p:sp>
      <p:sp>
        <p:nvSpPr>
          <p:cNvPr id="32" name="Rectangle 3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7781F24-3FA4-4B2A-A217-FB5A6821DDBB}"/>
              </a:ext>
            </a:extLst>
          </p:cNvPr>
          <p:cNvSpPr/>
          <p:nvPr/>
        </p:nvSpPr>
        <p:spPr>
          <a:xfrm flipH="1">
            <a:off x="1627387" y="4696049"/>
            <a:ext cx="2158092" cy="736805"/>
          </a:xfrm>
          <a:prstGeom prst="rect">
            <a:avLst/>
          </a:prstGeom>
        </p:spPr>
        <p:txBody>
          <a:bodyPr wrap="square">
            <a:spAutoFit/>
          </a:bodyPr>
          <a:lstStyle/>
          <a:p>
            <a:pPr algn="r">
              <a:lnSpc>
                <a:spcPct val="120000"/>
              </a:lnSpc>
            </a:pPr>
            <a:r>
              <a:rPr lang="id-ID" sz="1200" dirty="0">
                <a:solidFill>
                  <a:schemeClr val="bg1">
                    <a:lumMod val="65000"/>
                  </a:schemeClr>
                </a:solidFill>
                <a:cs typeface="+mn-ea"/>
                <a:sym typeface="+mn-lt"/>
              </a:rPr>
              <a:t>Ut wisi enim ad minim veniam, quis nostrud exerci tation ullamcorper suscipit</a:t>
            </a:r>
            <a:endParaRPr lang="en-US" sz="1200" dirty="0">
              <a:solidFill>
                <a:schemeClr val="bg1">
                  <a:lumMod val="65000"/>
                </a:schemeClr>
              </a:solidFill>
              <a:cs typeface="+mn-ea"/>
              <a:sym typeface="+mn-lt"/>
            </a:endParaRPr>
          </a:p>
        </p:txBody>
      </p:sp>
      <p:sp>
        <p:nvSpPr>
          <p:cNvPr id="33" name="TextBox 9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836FC6A-EA21-48D9-BD55-CBCBA5B34E2B}"/>
              </a:ext>
            </a:extLst>
          </p:cNvPr>
          <p:cNvSpPr txBox="1"/>
          <p:nvPr/>
        </p:nvSpPr>
        <p:spPr>
          <a:xfrm>
            <a:off x="2915065" y="205420"/>
            <a:ext cx="6361870" cy="707886"/>
          </a:xfrm>
          <a:prstGeom prst="rect">
            <a:avLst/>
          </a:prstGeom>
          <a:noFill/>
        </p:spPr>
        <p:txBody>
          <a:bodyPr wrap="square" rtlCol="0">
            <a:spAutoFit/>
          </a:bodyPr>
          <a:lstStyle/>
          <a:p>
            <a:pPr algn="ctr"/>
            <a:r>
              <a:rPr lang="en-US" altLang="zh-CN" sz="4000" b="1" dirty="0">
                <a:solidFill>
                  <a:schemeClr val="bg1"/>
                </a:solidFill>
                <a:cs typeface="+mn-ea"/>
                <a:sym typeface="+mn-lt"/>
              </a:rPr>
              <a:t>Add title text</a:t>
            </a:r>
            <a:endParaRPr lang="id-ID" altLang="zh-CN" sz="4000" b="1" dirty="0">
              <a:solidFill>
                <a:schemeClr val="bg1"/>
              </a:solidFill>
              <a:cs typeface="+mn-ea"/>
              <a:sym typeface="+mn-lt"/>
            </a:endParaRPr>
          </a:p>
        </p:txBody>
      </p:sp>
      <p:sp>
        <p:nvSpPr>
          <p:cNvPr id="34" name="TextBox 9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2E9F7A8-4682-4025-85D1-10504A983D72}"/>
              </a:ext>
            </a:extLst>
          </p:cNvPr>
          <p:cNvSpPr txBox="1"/>
          <p:nvPr/>
        </p:nvSpPr>
        <p:spPr>
          <a:xfrm>
            <a:off x="4784278" y="970947"/>
            <a:ext cx="2621857" cy="276963"/>
          </a:xfrm>
          <a:prstGeom prst="rect">
            <a:avLst/>
          </a:prstGeom>
          <a:noFill/>
        </p:spPr>
        <p:txBody>
          <a:bodyPr wrap="square" rtlCol="0">
            <a:spAutoFit/>
          </a:bodyPr>
          <a:lstStyle/>
          <a:p>
            <a:pPr algn="ctr"/>
            <a:r>
              <a:rPr lang="id-ID" sz="1200" dirty="0">
                <a:cs typeface="+mn-ea"/>
                <a:sym typeface="+mn-lt"/>
              </a:rPr>
              <a:t>Subtitle Text Goes Here</a:t>
            </a: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2A9E9617-3EA7-4461-9CD6-00F3E5DF785A}"/>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extLst>
      <p:ext uri="{BB962C8B-B14F-4D97-AF65-F5344CB8AC3E}">
        <p14:creationId xmlns:p14="http://schemas.microsoft.com/office/powerpoint/2010/main" val="2940113783"/>
      </p:ext>
    </p:extLst>
  </p:cSld>
  <p:clrMapOvr>
    <a:masterClrMapping/>
  </p:clrMapOvr>
  <p:transition spd="med" advClick="0"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 calcmode="lin" valueType="num">
                                          <p:cBhvr>
                                            <p:cTn id="13" dur="750" fill="hold"/>
                                            <p:tgtEl>
                                              <p:spTgt spid="20"/>
                                            </p:tgtEl>
                                            <p:attrNameLst>
                                              <p:attrName>style.rotation</p:attrName>
                                            </p:attrNameLst>
                                          </p:cBhvr>
                                          <p:tavLst>
                                            <p:tav tm="0">
                                              <p:val>
                                                <p:fltVal val="360"/>
                                              </p:val>
                                            </p:tav>
                                            <p:tav tm="100000">
                                              <p:val>
                                                <p:fltVal val="0"/>
                                              </p:val>
                                            </p:tav>
                                          </p:tavLst>
                                        </p:anim>
                                        <p:animEffect transition="in" filter="fade">
                                          <p:cBhvr>
                                            <p:cTn id="14" dur="750"/>
                                            <p:tgtEl>
                                              <p:spTgt spid="20"/>
                                            </p:tgtEl>
                                          </p:cBhvr>
                                        </p:animEffect>
                                      </p:childTnLst>
                                    </p:cTn>
                                  </p:par>
                                </p:childTnLst>
                              </p:cTn>
                            </p:par>
                            <p:par>
                              <p:cTn id="15" fill="hold">
                                <p:stCondLst>
                                  <p:cond delay="750"/>
                                </p:stCondLst>
                                <p:childTnLst>
                                  <p:par>
                                    <p:cTn id="16" presetID="2" presetClass="entr" presetSubtype="4" decel="10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ppt_x"/>
                                              </p:val>
                                            </p:tav>
                                            <p:tav tm="100000">
                                              <p:val>
                                                <p:strVal val="#ppt_x"/>
                                              </p:val>
                                            </p:tav>
                                          </p:tavLst>
                                        </p:anim>
                                        <p:anim calcmode="lin" valueType="num">
                                          <p:cBhvr additive="base">
                                            <p:cTn id="19" dur="750" fill="hold"/>
                                            <p:tgtEl>
                                              <p:spTgt spid="28"/>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750" fill="hold"/>
                                            <p:tgtEl>
                                              <p:spTgt spid="29"/>
                                            </p:tgtEl>
                                            <p:attrNameLst>
                                              <p:attrName>ppt_x</p:attrName>
                                            </p:attrNameLst>
                                          </p:cBhvr>
                                          <p:tavLst>
                                            <p:tav tm="0">
                                              <p:val>
                                                <p:strVal val="#ppt_x"/>
                                              </p:val>
                                            </p:tav>
                                            <p:tav tm="100000">
                                              <p:val>
                                                <p:strVal val="#ppt_x"/>
                                              </p:val>
                                            </p:tav>
                                          </p:tavLst>
                                        </p:anim>
                                        <p:anim calcmode="lin" valueType="num">
                                          <p:cBhvr additive="base">
                                            <p:cTn id="23" dur="75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ppt_x"/>
                                              </p:val>
                                            </p:tav>
                                            <p:tav tm="100000">
                                              <p:val>
                                                <p:strVal val="#ppt_x"/>
                                              </p:val>
                                            </p:tav>
                                          </p:tavLst>
                                        </p:anim>
                                        <p:anim calcmode="lin" valueType="num">
                                          <p:cBhvr additive="base">
                                            <p:cTn id="27" dur="75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ppt_x"/>
                                              </p:val>
                                            </p:tav>
                                            <p:tav tm="100000">
                                              <p:val>
                                                <p:strVal val="#ppt_x"/>
                                              </p:val>
                                            </p:tav>
                                          </p:tavLst>
                                        </p:anim>
                                        <p:anim calcmode="lin" valueType="num">
                                          <p:cBhvr additive="base">
                                            <p:cTn id="31" dur="75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750" fill="hold"/>
                                            <p:tgtEl>
                                              <p:spTgt spid="25"/>
                                            </p:tgtEl>
                                            <p:attrNameLst>
                                              <p:attrName>ppt_x</p:attrName>
                                            </p:attrNameLst>
                                          </p:cBhvr>
                                          <p:tavLst>
                                            <p:tav tm="0">
                                              <p:val>
                                                <p:strVal val="#ppt_x"/>
                                              </p:val>
                                            </p:tav>
                                            <p:tav tm="100000">
                                              <p:val>
                                                <p:strVal val="#ppt_x"/>
                                              </p:val>
                                            </p:tav>
                                          </p:tavLst>
                                        </p:anim>
                                        <p:anim calcmode="lin" valueType="num">
                                          <p:cBhvr additive="base">
                                            <p:cTn id="35" dur="75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ppt_x"/>
                                              </p:val>
                                            </p:tav>
                                            <p:tav tm="100000">
                                              <p:val>
                                                <p:strVal val="#ppt_x"/>
                                              </p:val>
                                            </p:tav>
                                          </p:tavLst>
                                        </p:anim>
                                        <p:anim calcmode="lin" valueType="num">
                                          <p:cBhvr additive="base">
                                            <p:cTn id="39" dur="75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7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750" fill="hold"/>
                                            <p:tgtEl>
                                              <p:spTgt spid="31"/>
                                            </p:tgtEl>
                                            <p:attrNameLst>
                                              <p:attrName>ppt_x</p:attrName>
                                            </p:attrNameLst>
                                          </p:cBhvr>
                                          <p:tavLst>
                                            <p:tav tm="0">
                                              <p:val>
                                                <p:strVal val="#ppt_x"/>
                                              </p:val>
                                            </p:tav>
                                            <p:tav tm="100000">
                                              <p:val>
                                                <p:strVal val="#ppt_x"/>
                                              </p:val>
                                            </p:tav>
                                          </p:tavLst>
                                        </p:anim>
                                        <p:anim calcmode="lin" valueType="num">
                                          <p:cBhvr additive="base">
                                            <p:cTn id="43" dur="750" fill="hold"/>
                                            <p:tgtEl>
                                              <p:spTgt spid="31"/>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75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750" fill="hold"/>
                                            <p:tgtEl>
                                              <p:spTgt spid="32"/>
                                            </p:tgtEl>
                                            <p:attrNameLst>
                                              <p:attrName>ppt_x</p:attrName>
                                            </p:attrNameLst>
                                          </p:cBhvr>
                                          <p:tavLst>
                                            <p:tav tm="0">
                                              <p:val>
                                                <p:strVal val="#ppt_x"/>
                                              </p:val>
                                            </p:tav>
                                            <p:tav tm="100000">
                                              <p:val>
                                                <p:strVal val="#ppt_x"/>
                                              </p:val>
                                            </p:tav>
                                          </p:tavLst>
                                        </p:anim>
                                        <p:anim calcmode="lin" valueType="num">
                                          <p:cBhvr additive="base">
                                            <p:cTn id="47" dur="7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14:presetBounceEnd="80000">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14:bounceEnd="80000">
                                          <p:cBhvr additive="base">
                                            <p:cTn id="52" dur="1000" fill="hold"/>
                                            <p:tgtEl>
                                              <p:spTgt spid="30"/>
                                            </p:tgtEl>
                                            <p:attrNameLst>
                                              <p:attrName>ppt_x</p:attrName>
                                            </p:attrNameLst>
                                          </p:cBhvr>
                                          <p:tavLst>
                                            <p:tav tm="0">
                                              <p:val>
                                                <p:strVal val="0-#ppt_w/2"/>
                                              </p:val>
                                            </p:tav>
                                            <p:tav tm="100000">
                                              <p:val>
                                                <p:strVal val="#ppt_x"/>
                                              </p:val>
                                            </p:tav>
                                          </p:tavLst>
                                        </p:anim>
                                        <p:anim calcmode="lin" valueType="num" p14:bounceEnd="80000">
                                          <p:cBhvr additive="base">
                                            <p:cTn id="53" dur="10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1" decel="10000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750" fill="hold"/>
                                            <p:tgtEl>
                                              <p:spTgt spid="33"/>
                                            </p:tgtEl>
                                            <p:attrNameLst>
                                              <p:attrName>ppt_x</p:attrName>
                                            </p:attrNameLst>
                                          </p:cBhvr>
                                          <p:tavLst>
                                            <p:tav tm="0">
                                              <p:val>
                                                <p:strVal val="#ppt_x"/>
                                              </p:val>
                                            </p:tav>
                                            <p:tav tm="100000">
                                              <p:val>
                                                <p:strVal val="#ppt_x"/>
                                              </p:val>
                                            </p:tav>
                                          </p:tavLst>
                                        </p:anim>
                                        <p:anim calcmode="lin" valueType="num">
                                          <p:cBhvr additive="base">
                                            <p:cTn id="57" dur="750" fill="hold"/>
                                            <p:tgtEl>
                                              <p:spTgt spid="33"/>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750" fill="hold"/>
                                            <p:tgtEl>
                                              <p:spTgt spid="34"/>
                                            </p:tgtEl>
                                            <p:attrNameLst>
                                              <p:attrName>ppt_x</p:attrName>
                                            </p:attrNameLst>
                                          </p:cBhvr>
                                          <p:tavLst>
                                            <p:tav tm="0">
                                              <p:val>
                                                <p:strVal val="#ppt_x"/>
                                              </p:val>
                                            </p:tav>
                                            <p:tav tm="100000">
                                              <p:val>
                                                <p:strVal val="#ppt_x"/>
                                              </p:val>
                                            </p:tav>
                                          </p:tavLst>
                                        </p:anim>
                                        <p:anim calcmode="lin" valueType="num">
                                          <p:cBhvr additive="base">
                                            <p:cTn id="61" dur="75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1" grpId="0"/>
          <p:bldP spid="22" grpId="0"/>
          <p:bldP spid="25" grpId="0"/>
          <p:bldP spid="26" grpId="0"/>
          <p:bldP spid="28" grpId="0"/>
          <p:bldP spid="29" grpId="0"/>
          <p:bldP spid="31" grpId="0"/>
          <p:bldP spid="32"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 calcmode="lin" valueType="num">
                                          <p:cBhvr>
                                            <p:cTn id="13" dur="750" fill="hold"/>
                                            <p:tgtEl>
                                              <p:spTgt spid="20"/>
                                            </p:tgtEl>
                                            <p:attrNameLst>
                                              <p:attrName>style.rotation</p:attrName>
                                            </p:attrNameLst>
                                          </p:cBhvr>
                                          <p:tavLst>
                                            <p:tav tm="0">
                                              <p:val>
                                                <p:fltVal val="360"/>
                                              </p:val>
                                            </p:tav>
                                            <p:tav tm="100000">
                                              <p:val>
                                                <p:fltVal val="0"/>
                                              </p:val>
                                            </p:tav>
                                          </p:tavLst>
                                        </p:anim>
                                        <p:animEffect transition="in" filter="fade">
                                          <p:cBhvr>
                                            <p:cTn id="14" dur="750"/>
                                            <p:tgtEl>
                                              <p:spTgt spid="20"/>
                                            </p:tgtEl>
                                          </p:cBhvr>
                                        </p:animEffect>
                                      </p:childTnLst>
                                    </p:cTn>
                                  </p:par>
                                </p:childTnLst>
                              </p:cTn>
                            </p:par>
                            <p:par>
                              <p:cTn id="15" fill="hold">
                                <p:stCondLst>
                                  <p:cond delay="750"/>
                                </p:stCondLst>
                                <p:childTnLst>
                                  <p:par>
                                    <p:cTn id="16" presetID="2" presetClass="entr" presetSubtype="4" decel="10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ppt_x"/>
                                              </p:val>
                                            </p:tav>
                                            <p:tav tm="100000">
                                              <p:val>
                                                <p:strVal val="#ppt_x"/>
                                              </p:val>
                                            </p:tav>
                                          </p:tavLst>
                                        </p:anim>
                                        <p:anim calcmode="lin" valueType="num">
                                          <p:cBhvr additive="base">
                                            <p:cTn id="19" dur="750" fill="hold"/>
                                            <p:tgtEl>
                                              <p:spTgt spid="28"/>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750" fill="hold"/>
                                            <p:tgtEl>
                                              <p:spTgt spid="29"/>
                                            </p:tgtEl>
                                            <p:attrNameLst>
                                              <p:attrName>ppt_x</p:attrName>
                                            </p:attrNameLst>
                                          </p:cBhvr>
                                          <p:tavLst>
                                            <p:tav tm="0">
                                              <p:val>
                                                <p:strVal val="#ppt_x"/>
                                              </p:val>
                                            </p:tav>
                                            <p:tav tm="100000">
                                              <p:val>
                                                <p:strVal val="#ppt_x"/>
                                              </p:val>
                                            </p:tav>
                                          </p:tavLst>
                                        </p:anim>
                                        <p:anim calcmode="lin" valueType="num">
                                          <p:cBhvr additive="base">
                                            <p:cTn id="23" dur="75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ppt_x"/>
                                              </p:val>
                                            </p:tav>
                                            <p:tav tm="100000">
                                              <p:val>
                                                <p:strVal val="#ppt_x"/>
                                              </p:val>
                                            </p:tav>
                                          </p:tavLst>
                                        </p:anim>
                                        <p:anim calcmode="lin" valueType="num">
                                          <p:cBhvr additive="base">
                                            <p:cTn id="27" dur="75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ppt_x"/>
                                              </p:val>
                                            </p:tav>
                                            <p:tav tm="100000">
                                              <p:val>
                                                <p:strVal val="#ppt_x"/>
                                              </p:val>
                                            </p:tav>
                                          </p:tavLst>
                                        </p:anim>
                                        <p:anim calcmode="lin" valueType="num">
                                          <p:cBhvr additive="base">
                                            <p:cTn id="31" dur="75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750" fill="hold"/>
                                            <p:tgtEl>
                                              <p:spTgt spid="25"/>
                                            </p:tgtEl>
                                            <p:attrNameLst>
                                              <p:attrName>ppt_x</p:attrName>
                                            </p:attrNameLst>
                                          </p:cBhvr>
                                          <p:tavLst>
                                            <p:tav tm="0">
                                              <p:val>
                                                <p:strVal val="#ppt_x"/>
                                              </p:val>
                                            </p:tav>
                                            <p:tav tm="100000">
                                              <p:val>
                                                <p:strVal val="#ppt_x"/>
                                              </p:val>
                                            </p:tav>
                                          </p:tavLst>
                                        </p:anim>
                                        <p:anim calcmode="lin" valueType="num">
                                          <p:cBhvr additive="base">
                                            <p:cTn id="35" dur="75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ppt_x"/>
                                              </p:val>
                                            </p:tav>
                                            <p:tav tm="100000">
                                              <p:val>
                                                <p:strVal val="#ppt_x"/>
                                              </p:val>
                                            </p:tav>
                                          </p:tavLst>
                                        </p:anim>
                                        <p:anim calcmode="lin" valueType="num">
                                          <p:cBhvr additive="base">
                                            <p:cTn id="39" dur="75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7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750" fill="hold"/>
                                            <p:tgtEl>
                                              <p:spTgt spid="31"/>
                                            </p:tgtEl>
                                            <p:attrNameLst>
                                              <p:attrName>ppt_x</p:attrName>
                                            </p:attrNameLst>
                                          </p:cBhvr>
                                          <p:tavLst>
                                            <p:tav tm="0">
                                              <p:val>
                                                <p:strVal val="#ppt_x"/>
                                              </p:val>
                                            </p:tav>
                                            <p:tav tm="100000">
                                              <p:val>
                                                <p:strVal val="#ppt_x"/>
                                              </p:val>
                                            </p:tav>
                                          </p:tavLst>
                                        </p:anim>
                                        <p:anim calcmode="lin" valueType="num">
                                          <p:cBhvr additive="base">
                                            <p:cTn id="43" dur="750" fill="hold"/>
                                            <p:tgtEl>
                                              <p:spTgt spid="31"/>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75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750" fill="hold"/>
                                            <p:tgtEl>
                                              <p:spTgt spid="32"/>
                                            </p:tgtEl>
                                            <p:attrNameLst>
                                              <p:attrName>ppt_x</p:attrName>
                                            </p:attrNameLst>
                                          </p:cBhvr>
                                          <p:tavLst>
                                            <p:tav tm="0">
                                              <p:val>
                                                <p:strVal val="#ppt_x"/>
                                              </p:val>
                                            </p:tav>
                                            <p:tav tm="100000">
                                              <p:val>
                                                <p:strVal val="#ppt_x"/>
                                              </p:val>
                                            </p:tav>
                                          </p:tavLst>
                                        </p:anim>
                                        <p:anim calcmode="lin" valueType="num">
                                          <p:cBhvr additive="base">
                                            <p:cTn id="47" dur="7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1000" fill="hold"/>
                                            <p:tgtEl>
                                              <p:spTgt spid="30"/>
                                            </p:tgtEl>
                                            <p:attrNameLst>
                                              <p:attrName>ppt_x</p:attrName>
                                            </p:attrNameLst>
                                          </p:cBhvr>
                                          <p:tavLst>
                                            <p:tav tm="0">
                                              <p:val>
                                                <p:strVal val="0-#ppt_w/2"/>
                                              </p:val>
                                            </p:tav>
                                            <p:tav tm="100000">
                                              <p:val>
                                                <p:strVal val="#ppt_x"/>
                                              </p:val>
                                            </p:tav>
                                          </p:tavLst>
                                        </p:anim>
                                        <p:anim calcmode="lin" valueType="num">
                                          <p:cBhvr additive="base">
                                            <p:cTn id="53" dur="10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1" decel="10000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750" fill="hold"/>
                                            <p:tgtEl>
                                              <p:spTgt spid="33"/>
                                            </p:tgtEl>
                                            <p:attrNameLst>
                                              <p:attrName>ppt_x</p:attrName>
                                            </p:attrNameLst>
                                          </p:cBhvr>
                                          <p:tavLst>
                                            <p:tav tm="0">
                                              <p:val>
                                                <p:strVal val="#ppt_x"/>
                                              </p:val>
                                            </p:tav>
                                            <p:tav tm="100000">
                                              <p:val>
                                                <p:strVal val="#ppt_x"/>
                                              </p:val>
                                            </p:tav>
                                          </p:tavLst>
                                        </p:anim>
                                        <p:anim calcmode="lin" valueType="num">
                                          <p:cBhvr additive="base">
                                            <p:cTn id="57" dur="750" fill="hold"/>
                                            <p:tgtEl>
                                              <p:spTgt spid="33"/>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750" fill="hold"/>
                                            <p:tgtEl>
                                              <p:spTgt spid="34"/>
                                            </p:tgtEl>
                                            <p:attrNameLst>
                                              <p:attrName>ppt_x</p:attrName>
                                            </p:attrNameLst>
                                          </p:cBhvr>
                                          <p:tavLst>
                                            <p:tav tm="0">
                                              <p:val>
                                                <p:strVal val="#ppt_x"/>
                                              </p:val>
                                            </p:tav>
                                            <p:tav tm="100000">
                                              <p:val>
                                                <p:strVal val="#ppt_x"/>
                                              </p:val>
                                            </p:tav>
                                          </p:tavLst>
                                        </p:anim>
                                        <p:anim calcmode="lin" valueType="num">
                                          <p:cBhvr additive="base">
                                            <p:cTn id="61" dur="75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1" grpId="0"/>
          <p:bldP spid="22" grpId="0"/>
          <p:bldP spid="25" grpId="0"/>
          <p:bldP spid="26" grpId="0"/>
          <p:bldP spid="28" grpId="0"/>
          <p:bldP spid="29" grpId="0"/>
          <p:bldP spid="31" grpId="0"/>
          <p:bldP spid="32" grpId="0"/>
          <p:bldP spid="33" grpId="0"/>
          <p:bldP spid="3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B0C13A5-A180-48D8-B492-55674265F187}"/>
              </a:ext>
            </a:extLst>
          </p:cNvPr>
          <p:cNvSpPr/>
          <p:nvPr/>
        </p:nvSpPr>
        <p:spPr>
          <a:xfrm>
            <a:off x="1169962" y="1000704"/>
            <a:ext cx="9936187" cy="4923845"/>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Rectangle 7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7D94E88-9742-49F9-ABCF-88ED156A3C1F}"/>
              </a:ext>
            </a:extLst>
          </p:cNvPr>
          <p:cNvSpPr/>
          <p:nvPr/>
        </p:nvSpPr>
        <p:spPr>
          <a:xfrm>
            <a:off x="5193494" y="1000704"/>
            <a:ext cx="5874261" cy="4941178"/>
          </a:xfrm>
          <a:prstGeom prst="rect">
            <a:avLst/>
          </a:prstGeom>
          <a:gradFill>
            <a:gsLst>
              <a:gs pos="0">
                <a:schemeClr val="accent1"/>
              </a:gs>
              <a:gs pos="98000">
                <a:srgbClr val="BC45AC"/>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0" name="TextBox 5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24BA48E-0CFE-4C75-84DA-716DB3B312CA}"/>
              </a:ext>
            </a:extLst>
          </p:cNvPr>
          <p:cNvSpPr txBox="1"/>
          <p:nvPr/>
        </p:nvSpPr>
        <p:spPr>
          <a:xfrm>
            <a:off x="1298728" y="1162056"/>
            <a:ext cx="4008394" cy="1323183"/>
          </a:xfrm>
          <a:prstGeom prst="rect">
            <a:avLst/>
          </a:prstGeom>
          <a:noFill/>
        </p:spPr>
        <p:txBody>
          <a:bodyPr wrap="square" rtlCol="0">
            <a:spAutoFit/>
          </a:bodyPr>
          <a:lstStyle/>
          <a:p>
            <a:r>
              <a:rPr lang="en-US" altLang="zh-CN" sz="3999" b="1" dirty="0">
                <a:cs typeface="+mn-ea"/>
                <a:sym typeface="+mn-lt"/>
              </a:rPr>
              <a:t>Add title text </a:t>
            </a:r>
            <a:r>
              <a:rPr lang="id-ID" altLang="zh-CN" sz="3999" b="1" dirty="0">
                <a:cs typeface="+mn-ea"/>
                <a:sym typeface="+mn-lt"/>
              </a:rPr>
              <a:t> </a:t>
            </a:r>
            <a:r>
              <a:rPr lang="en-US" sz="3999" b="1" dirty="0">
                <a:cs typeface="+mn-ea"/>
                <a:sym typeface="+mn-lt"/>
              </a:rPr>
              <a:t>INFOGRAPHIC</a:t>
            </a:r>
            <a:endParaRPr lang="id-ID" sz="3999" b="1" dirty="0">
              <a:cs typeface="+mn-ea"/>
              <a:sym typeface="+mn-lt"/>
            </a:endParaRPr>
          </a:p>
        </p:txBody>
      </p:sp>
      <p:sp>
        <p:nvSpPr>
          <p:cNvPr id="61" name="TextBox 6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114F235-7F43-43F3-A7D6-7F0FCBFE5E59}"/>
              </a:ext>
            </a:extLst>
          </p:cNvPr>
          <p:cNvSpPr txBox="1"/>
          <p:nvPr/>
        </p:nvSpPr>
        <p:spPr>
          <a:xfrm>
            <a:off x="1298730" y="2485016"/>
            <a:ext cx="2621250" cy="276899"/>
          </a:xfrm>
          <a:prstGeom prst="rect">
            <a:avLst/>
          </a:prstGeom>
          <a:noFill/>
        </p:spPr>
        <p:txBody>
          <a:bodyPr wrap="square" rtlCol="0">
            <a:spAutoFit/>
          </a:bodyPr>
          <a:lstStyle/>
          <a:p>
            <a:r>
              <a:rPr lang="id-ID" sz="1200" dirty="0">
                <a:cs typeface="+mn-ea"/>
                <a:sym typeface="+mn-lt"/>
              </a:rPr>
              <a:t>Subtitle Text Goes Here</a:t>
            </a:r>
          </a:p>
        </p:txBody>
      </p:sp>
      <p:sp>
        <p:nvSpPr>
          <p:cNvPr id="63" name="Rectangle 6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62A355C-DA0E-49B8-931E-43C0091CA7BE}"/>
              </a:ext>
            </a:extLst>
          </p:cNvPr>
          <p:cNvSpPr/>
          <p:nvPr/>
        </p:nvSpPr>
        <p:spPr>
          <a:xfrm>
            <a:off x="1296254" y="2903344"/>
            <a:ext cx="4048955" cy="756856"/>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 exerci tation ullamcorper suscipit lobortis nisl ut aliquip ex ea commodo consequat. Lorem ipsum dolor sit amet</a:t>
            </a:r>
            <a:endParaRPr lang="en-US" sz="1200" dirty="0">
              <a:solidFill>
                <a:schemeClr val="bg1">
                  <a:lumMod val="65000"/>
                </a:schemeClr>
              </a:solidFill>
              <a:cs typeface="+mn-ea"/>
              <a:sym typeface="+mn-lt"/>
            </a:endParaRPr>
          </a:p>
        </p:txBody>
      </p:sp>
      <p:sp>
        <p:nvSpPr>
          <p:cNvPr id="64" name="Rectangle 6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F2AD722-BB47-428D-911C-4E41F78AF687}"/>
              </a:ext>
            </a:extLst>
          </p:cNvPr>
          <p:cNvSpPr/>
          <p:nvPr/>
        </p:nvSpPr>
        <p:spPr>
          <a:xfrm>
            <a:off x="1296255" y="4864224"/>
            <a:ext cx="1692742" cy="515206"/>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a:t>
            </a:r>
            <a:endParaRPr lang="en-US" sz="1200" dirty="0">
              <a:solidFill>
                <a:schemeClr val="bg1">
                  <a:lumMod val="65000"/>
                </a:schemeClr>
              </a:solidFill>
              <a:cs typeface="+mn-ea"/>
              <a:sym typeface="+mn-lt"/>
            </a:endParaRPr>
          </a:p>
        </p:txBody>
      </p:sp>
      <p:sp>
        <p:nvSpPr>
          <p:cNvPr id="65" name="Freeform 3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F41C035-99B8-4447-B513-3BD8DB37A8CC}"/>
              </a:ext>
            </a:extLst>
          </p:cNvPr>
          <p:cNvSpPr>
            <a:spLocks noEditPoints="1"/>
          </p:cNvSpPr>
          <p:nvPr/>
        </p:nvSpPr>
        <p:spPr bwMode="auto">
          <a:xfrm flipH="1">
            <a:off x="1507142" y="4042135"/>
            <a:ext cx="338582" cy="340699"/>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solidFill>
              <a:srgbClr val="6568FD"/>
            </a:solidFill>
          </a:ln>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68" name="Rectangle 6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EF04933-002A-4881-9D29-5C8931823931}"/>
              </a:ext>
            </a:extLst>
          </p:cNvPr>
          <p:cNvSpPr/>
          <p:nvPr/>
        </p:nvSpPr>
        <p:spPr>
          <a:xfrm>
            <a:off x="3320731" y="4864224"/>
            <a:ext cx="1692742" cy="515206"/>
          </a:xfrm>
          <a:prstGeom prst="rect">
            <a:avLst/>
          </a:prstGeom>
        </p:spPr>
        <p:txBody>
          <a:bodyPr wrap="square">
            <a:spAutoFit/>
          </a:bodyPr>
          <a:lstStyle/>
          <a:p>
            <a:pPr>
              <a:lnSpc>
                <a:spcPct val="120000"/>
              </a:lnSpc>
            </a:pPr>
            <a:r>
              <a:rPr lang="id-ID" sz="1200" dirty="0">
                <a:solidFill>
                  <a:schemeClr val="bg1">
                    <a:lumMod val="65000"/>
                  </a:schemeClr>
                </a:solidFill>
                <a:cs typeface="+mn-ea"/>
                <a:sym typeface="+mn-lt"/>
              </a:rPr>
              <a:t>Ut wisi enim ad minim veniam, quis nostrud</a:t>
            </a:r>
            <a:endParaRPr lang="en-US" sz="1200" dirty="0">
              <a:solidFill>
                <a:schemeClr val="bg1">
                  <a:lumMod val="65000"/>
                </a:schemeClr>
              </a:solidFill>
              <a:cs typeface="+mn-ea"/>
              <a:sym typeface="+mn-lt"/>
            </a:endParaRPr>
          </a:p>
        </p:txBody>
      </p:sp>
      <p:sp>
        <p:nvSpPr>
          <p:cNvPr id="70" name="Freeform 1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0026F67-C448-463E-954B-DADA8F533164}"/>
              </a:ext>
            </a:extLst>
          </p:cNvPr>
          <p:cNvSpPr>
            <a:spLocks noEditPoints="1"/>
          </p:cNvSpPr>
          <p:nvPr/>
        </p:nvSpPr>
        <p:spPr bwMode="auto">
          <a:xfrm>
            <a:off x="3463199" y="4035504"/>
            <a:ext cx="465901" cy="350373"/>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solidFill>
              <a:srgbClr val="6568FD"/>
            </a:solidFill>
          </a:ln>
        </p:spPr>
        <p:txBody>
          <a:bodyPr vert="horz" wrap="square" lIns="91407" tIns="45703" rIns="91407" bIns="45703" numCol="1" anchor="t" anchorCtr="0" compatLnSpc="1">
            <a:prstTxWarp prst="textNoShape">
              <a:avLst/>
            </a:prstTxWarp>
          </a:bodyPr>
          <a:lstStyle/>
          <a:p>
            <a:endParaRPr lang="en-US">
              <a:cs typeface="+mn-ea"/>
              <a:sym typeface="+mn-lt"/>
            </a:endParaRPr>
          </a:p>
        </p:txBody>
      </p:sp>
      <p:sp>
        <p:nvSpPr>
          <p:cNvPr id="75" name="TextBox 7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AE3FD81-347E-46F8-AEA9-8B5FDD03F529}"/>
              </a:ext>
            </a:extLst>
          </p:cNvPr>
          <p:cNvSpPr txBox="1"/>
          <p:nvPr/>
        </p:nvSpPr>
        <p:spPr>
          <a:xfrm>
            <a:off x="10951994" y="5941881"/>
            <a:ext cx="1237802" cy="922996"/>
          </a:xfrm>
          <a:prstGeom prst="rect">
            <a:avLst/>
          </a:prstGeom>
          <a:noFill/>
        </p:spPr>
        <p:txBody>
          <a:bodyPr wrap="square" rtlCol="0" anchor="ctr">
            <a:spAutoFit/>
          </a:bodyPr>
          <a:lstStyle/>
          <a:p>
            <a:pPr algn="ctr"/>
            <a:fld id="{260E2A6B-A809-4840-BF14-8648BC0BDF87}" type="slidenum">
              <a:rPr lang="id-ID" sz="5398" b="1">
                <a:solidFill>
                  <a:schemeClr val="bg1">
                    <a:lumMod val="85000"/>
                    <a:alpha val="50000"/>
                  </a:schemeClr>
                </a:solidFill>
                <a:cs typeface="+mn-ea"/>
                <a:sym typeface="+mn-lt"/>
              </a:rPr>
              <a:pPr algn="ctr"/>
              <a:t>23</a:t>
            </a:fld>
            <a:endParaRPr lang="id-ID" sz="16595" b="1" dirty="0">
              <a:solidFill>
                <a:schemeClr val="bg1">
                  <a:lumMod val="85000"/>
                  <a:alpha val="50000"/>
                </a:schemeClr>
              </a:solidFill>
              <a:cs typeface="+mn-ea"/>
              <a:sym typeface="+mn-lt"/>
            </a:endParaRPr>
          </a:p>
        </p:txBody>
      </p:sp>
      <p:pic>
        <p:nvPicPr>
          <p:cNvPr id="23" name="图片 2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CD8BECD-5CBD-4640-B7DF-021A51D9E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8355" y="2021304"/>
            <a:ext cx="5474915" cy="3649579"/>
          </a:xfrm>
          <a:prstGeom prst="rect">
            <a:avLst/>
          </a:prstGeom>
        </p:spPr>
      </p:pic>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193DA1AE-7095-4282-85A6-61B106E5EB77}"/>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extLst>
      <p:ext uri="{BB962C8B-B14F-4D97-AF65-F5344CB8AC3E}">
        <p14:creationId xmlns:p14="http://schemas.microsoft.com/office/powerpoint/2010/main" val="800829354"/>
      </p:ext>
    </p:extLst>
  </p:cSld>
  <p:clrMapOvr>
    <a:masterClrMapping/>
  </p:clrMapOvr>
  <p:transition spd="slow" advClick="0" advTm="0">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750" fill="hold"/>
                                            <p:tgtEl>
                                              <p:spTgt spid="60"/>
                                            </p:tgtEl>
                                            <p:attrNameLst>
                                              <p:attrName>ppt_x</p:attrName>
                                            </p:attrNameLst>
                                          </p:cBhvr>
                                          <p:tavLst>
                                            <p:tav tm="0">
                                              <p:val>
                                                <p:strVal val="0-#ppt_w/2"/>
                                              </p:val>
                                            </p:tav>
                                            <p:tav tm="100000">
                                              <p:val>
                                                <p:strVal val="#ppt_x"/>
                                              </p:val>
                                            </p:tav>
                                          </p:tavLst>
                                        </p:anim>
                                        <p:anim calcmode="lin" valueType="num">
                                          <p:cBhvr additive="base">
                                            <p:cTn id="8" dur="75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0-#ppt_w/2"/>
                                              </p:val>
                                            </p:tav>
                                            <p:tav tm="100000">
                                              <p:val>
                                                <p:strVal val="#ppt_x"/>
                                              </p:val>
                                            </p:tav>
                                          </p:tavLst>
                                        </p:anim>
                                        <p:anim calcmode="lin" valueType="num">
                                          <p:cBhvr additive="base">
                                            <p:cTn id="12" dur="750" fill="hold"/>
                                            <p:tgtEl>
                                              <p:spTgt spid="61"/>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750" fill="hold"/>
                                            <p:tgtEl>
                                              <p:spTgt spid="63"/>
                                            </p:tgtEl>
                                            <p:attrNameLst>
                                              <p:attrName>ppt_x</p:attrName>
                                            </p:attrNameLst>
                                          </p:cBhvr>
                                          <p:tavLst>
                                            <p:tav tm="0">
                                              <p:val>
                                                <p:strVal val="0-#ppt_w/2"/>
                                              </p:val>
                                            </p:tav>
                                            <p:tav tm="100000">
                                              <p:val>
                                                <p:strVal val="#ppt_x"/>
                                              </p:val>
                                            </p:tav>
                                          </p:tavLst>
                                        </p:anim>
                                        <p:anim calcmode="lin" valueType="num">
                                          <p:cBhvr additive="base">
                                            <p:cTn id="17" dur="75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decel="100000"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750" fill="hold"/>
                                            <p:tgtEl>
                                              <p:spTgt spid="64"/>
                                            </p:tgtEl>
                                            <p:attrNameLst>
                                              <p:attrName>ppt_x</p:attrName>
                                            </p:attrNameLst>
                                          </p:cBhvr>
                                          <p:tavLst>
                                            <p:tav tm="0">
                                              <p:val>
                                                <p:strVal val="#ppt_x"/>
                                              </p:val>
                                            </p:tav>
                                            <p:tav tm="100000">
                                              <p:val>
                                                <p:strVal val="#ppt_x"/>
                                              </p:val>
                                            </p:tav>
                                          </p:tavLst>
                                        </p:anim>
                                        <p:anim calcmode="lin" valueType="num">
                                          <p:cBhvr additive="base">
                                            <p:cTn id="22" dur="750" fill="hold"/>
                                            <p:tgtEl>
                                              <p:spTgt spid="64"/>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750" fill="hold"/>
                                            <p:tgtEl>
                                              <p:spTgt spid="65"/>
                                            </p:tgtEl>
                                            <p:attrNameLst>
                                              <p:attrName>ppt_x</p:attrName>
                                            </p:attrNameLst>
                                          </p:cBhvr>
                                          <p:tavLst>
                                            <p:tav tm="0">
                                              <p:val>
                                                <p:strVal val="#ppt_x"/>
                                              </p:val>
                                            </p:tav>
                                            <p:tav tm="100000">
                                              <p:val>
                                                <p:strVal val="#ppt_x"/>
                                              </p:val>
                                            </p:tav>
                                          </p:tavLst>
                                        </p:anim>
                                        <p:anim calcmode="lin" valueType="num">
                                          <p:cBhvr additive="base">
                                            <p:cTn id="26" dur="750" fill="hold"/>
                                            <p:tgtEl>
                                              <p:spTgt spid="6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 presetClass="entr" presetSubtype="4" decel="10000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750" fill="hold"/>
                                            <p:tgtEl>
                                              <p:spTgt spid="68"/>
                                            </p:tgtEl>
                                            <p:attrNameLst>
                                              <p:attrName>ppt_x</p:attrName>
                                            </p:attrNameLst>
                                          </p:cBhvr>
                                          <p:tavLst>
                                            <p:tav tm="0">
                                              <p:val>
                                                <p:strVal val="#ppt_x"/>
                                              </p:val>
                                            </p:tav>
                                            <p:tav tm="100000">
                                              <p:val>
                                                <p:strVal val="#ppt_x"/>
                                              </p:val>
                                            </p:tav>
                                          </p:tavLst>
                                        </p:anim>
                                        <p:anim calcmode="lin" valueType="num">
                                          <p:cBhvr additive="base">
                                            <p:cTn id="31" dur="750" fill="hold"/>
                                            <p:tgtEl>
                                              <p:spTgt spid="68"/>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750" fill="hold"/>
                                            <p:tgtEl>
                                              <p:spTgt spid="70"/>
                                            </p:tgtEl>
                                            <p:attrNameLst>
                                              <p:attrName>ppt_x</p:attrName>
                                            </p:attrNameLst>
                                          </p:cBhvr>
                                          <p:tavLst>
                                            <p:tav tm="0">
                                              <p:val>
                                                <p:strVal val="#ppt_x"/>
                                              </p:val>
                                            </p:tav>
                                            <p:tav tm="100000">
                                              <p:val>
                                                <p:strVal val="#ppt_x"/>
                                              </p:val>
                                            </p:tav>
                                          </p:tavLst>
                                        </p:anim>
                                        <p:anim calcmode="lin" valueType="num">
                                          <p:cBhvr additive="base">
                                            <p:cTn id="35" dur="75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14:presetBounceEnd="80000">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14:bounceEnd="80000">
                                          <p:cBhvr additive="base">
                                            <p:cTn id="40" dur="1000" fill="hold"/>
                                            <p:tgtEl>
                                              <p:spTgt spid="48"/>
                                            </p:tgtEl>
                                            <p:attrNameLst>
                                              <p:attrName>ppt_x</p:attrName>
                                            </p:attrNameLst>
                                          </p:cBhvr>
                                          <p:tavLst>
                                            <p:tav tm="0">
                                              <p:val>
                                                <p:strVal val="0-#ppt_w/2"/>
                                              </p:val>
                                            </p:tav>
                                            <p:tav tm="100000">
                                              <p:val>
                                                <p:strVal val="#ppt_x"/>
                                              </p:val>
                                            </p:tav>
                                          </p:tavLst>
                                        </p:anim>
                                        <p:anim calcmode="lin" valueType="num" p14:bounceEnd="80000">
                                          <p:cBhvr additive="base">
                                            <p:cTn id="41"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p:bldP spid="61" grpId="0"/>
          <p:bldP spid="63" grpId="0"/>
          <p:bldP spid="64" grpId="0"/>
          <p:bldP spid="65" grpId="0" animBg="1"/>
          <p:bldP spid="68" grpId="0"/>
          <p:bldP spid="7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750" fill="hold"/>
                                            <p:tgtEl>
                                              <p:spTgt spid="60"/>
                                            </p:tgtEl>
                                            <p:attrNameLst>
                                              <p:attrName>ppt_x</p:attrName>
                                            </p:attrNameLst>
                                          </p:cBhvr>
                                          <p:tavLst>
                                            <p:tav tm="0">
                                              <p:val>
                                                <p:strVal val="0-#ppt_w/2"/>
                                              </p:val>
                                            </p:tav>
                                            <p:tav tm="100000">
                                              <p:val>
                                                <p:strVal val="#ppt_x"/>
                                              </p:val>
                                            </p:tav>
                                          </p:tavLst>
                                        </p:anim>
                                        <p:anim calcmode="lin" valueType="num">
                                          <p:cBhvr additive="base">
                                            <p:cTn id="8" dur="75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0-#ppt_w/2"/>
                                              </p:val>
                                            </p:tav>
                                            <p:tav tm="100000">
                                              <p:val>
                                                <p:strVal val="#ppt_x"/>
                                              </p:val>
                                            </p:tav>
                                          </p:tavLst>
                                        </p:anim>
                                        <p:anim calcmode="lin" valueType="num">
                                          <p:cBhvr additive="base">
                                            <p:cTn id="12" dur="750" fill="hold"/>
                                            <p:tgtEl>
                                              <p:spTgt spid="61"/>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750" fill="hold"/>
                                            <p:tgtEl>
                                              <p:spTgt spid="63"/>
                                            </p:tgtEl>
                                            <p:attrNameLst>
                                              <p:attrName>ppt_x</p:attrName>
                                            </p:attrNameLst>
                                          </p:cBhvr>
                                          <p:tavLst>
                                            <p:tav tm="0">
                                              <p:val>
                                                <p:strVal val="0-#ppt_w/2"/>
                                              </p:val>
                                            </p:tav>
                                            <p:tav tm="100000">
                                              <p:val>
                                                <p:strVal val="#ppt_x"/>
                                              </p:val>
                                            </p:tav>
                                          </p:tavLst>
                                        </p:anim>
                                        <p:anim calcmode="lin" valueType="num">
                                          <p:cBhvr additive="base">
                                            <p:cTn id="17" dur="75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decel="100000"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750" fill="hold"/>
                                            <p:tgtEl>
                                              <p:spTgt spid="64"/>
                                            </p:tgtEl>
                                            <p:attrNameLst>
                                              <p:attrName>ppt_x</p:attrName>
                                            </p:attrNameLst>
                                          </p:cBhvr>
                                          <p:tavLst>
                                            <p:tav tm="0">
                                              <p:val>
                                                <p:strVal val="#ppt_x"/>
                                              </p:val>
                                            </p:tav>
                                            <p:tav tm="100000">
                                              <p:val>
                                                <p:strVal val="#ppt_x"/>
                                              </p:val>
                                            </p:tav>
                                          </p:tavLst>
                                        </p:anim>
                                        <p:anim calcmode="lin" valueType="num">
                                          <p:cBhvr additive="base">
                                            <p:cTn id="22" dur="750" fill="hold"/>
                                            <p:tgtEl>
                                              <p:spTgt spid="64"/>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750" fill="hold"/>
                                            <p:tgtEl>
                                              <p:spTgt spid="65"/>
                                            </p:tgtEl>
                                            <p:attrNameLst>
                                              <p:attrName>ppt_x</p:attrName>
                                            </p:attrNameLst>
                                          </p:cBhvr>
                                          <p:tavLst>
                                            <p:tav tm="0">
                                              <p:val>
                                                <p:strVal val="#ppt_x"/>
                                              </p:val>
                                            </p:tav>
                                            <p:tav tm="100000">
                                              <p:val>
                                                <p:strVal val="#ppt_x"/>
                                              </p:val>
                                            </p:tav>
                                          </p:tavLst>
                                        </p:anim>
                                        <p:anim calcmode="lin" valueType="num">
                                          <p:cBhvr additive="base">
                                            <p:cTn id="26" dur="750" fill="hold"/>
                                            <p:tgtEl>
                                              <p:spTgt spid="6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 presetClass="entr" presetSubtype="4" decel="10000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750" fill="hold"/>
                                            <p:tgtEl>
                                              <p:spTgt spid="68"/>
                                            </p:tgtEl>
                                            <p:attrNameLst>
                                              <p:attrName>ppt_x</p:attrName>
                                            </p:attrNameLst>
                                          </p:cBhvr>
                                          <p:tavLst>
                                            <p:tav tm="0">
                                              <p:val>
                                                <p:strVal val="#ppt_x"/>
                                              </p:val>
                                            </p:tav>
                                            <p:tav tm="100000">
                                              <p:val>
                                                <p:strVal val="#ppt_x"/>
                                              </p:val>
                                            </p:tav>
                                          </p:tavLst>
                                        </p:anim>
                                        <p:anim calcmode="lin" valueType="num">
                                          <p:cBhvr additive="base">
                                            <p:cTn id="31" dur="750" fill="hold"/>
                                            <p:tgtEl>
                                              <p:spTgt spid="68"/>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750" fill="hold"/>
                                            <p:tgtEl>
                                              <p:spTgt spid="70"/>
                                            </p:tgtEl>
                                            <p:attrNameLst>
                                              <p:attrName>ppt_x</p:attrName>
                                            </p:attrNameLst>
                                          </p:cBhvr>
                                          <p:tavLst>
                                            <p:tav tm="0">
                                              <p:val>
                                                <p:strVal val="#ppt_x"/>
                                              </p:val>
                                            </p:tav>
                                            <p:tav tm="100000">
                                              <p:val>
                                                <p:strVal val="#ppt_x"/>
                                              </p:val>
                                            </p:tav>
                                          </p:tavLst>
                                        </p:anim>
                                        <p:anim calcmode="lin" valueType="num">
                                          <p:cBhvr additive="base">
                                            <p:cTn id="35" dur="75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1000" fill="hold"/>
                                            <p:tgtEl>
                                              <p:spTgt spid="48"/>
                                            </p:tgtEl>
                                            <p:attrNameLst>
                                              <p:attrName>ppt_x</p:attrName>
                                            </p:attrNameLst>
                                          </p:cBhvr>
                                          <p:tavLst>
                                            <p:tav tm="0">
                                              <p:val>
                                                <p:strVal val="0-#ppt_w/2"/>
                                              </p:val>
                                            </p:tav>
                                            <p:tav tm="100000">
                                              <p:val>
                                                <p:strVal val="#ppt_x"/>
                                              </p:val>
                                            </p:tav>
                                          </p:tavLst>
                                        </p:anim>
                                        <p:anim calcmode="lin" valueType="num">
                                          <p:cBhvr additive="base">
                                            <p:cTn id="41"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p:bldP spid="61" grpId="0"/>
          <p:bldP spid="63" grpId="0"/>
          <p:bldP spid="64" grpId="0"/>
          <p:bldP spid="65" grpId="0" animBg="1"/>
          <p:bldP spid="68" grpId="0"/>
          <p:bldP spid="70"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F4FA395-3402-48AF-9C96-04133663F86A}"/>
              </a:ext>
            </a:extLst>
          </p:cNvPr>
          <p:cNvSpPr/>
          <p:nvPr/>
        </p:nvSpPr>
        <p:spPr>
          <a:xfrm>
            <a:off x="7714625" y="1000704"/>
            <a:ext cx="3391524" cy="4923845"/>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Rectangle: Rounded Corners 4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503EE89-46AC-4E88-8191-E8818C18F0CA}"/>
              </a:ext>
            </a:extLst>
          </p:cNvPr>
          <p:cNvSpPr/>
          <p:nvPr/>
        </p:nvSpPr>
        <p:spPr>
          <a:xfrm>
            <a:off x="1121128" y="987935"/>
            <a:ext cx="6463256" cy="4936613"/>
          </a:xfrm>
          <a:prstGeom prst="roundRect">
            <a:avLst>
              <a:gd name="adj" fmla="val 2736"/>
            </a:avLst>
          </a:prstGeom>
          <a:gradFill>
            <a:gsLst>
              <a:gs pos="4000">
                <a:srgbClr val="BC45AC"/>
              </a:gs>
              <a:gs pos="100000">
                <a:schemeClr val="accent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52" name="Straight Connector 5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FC80A45-04AE-4810-9619-24F126B93D2F}"/>
              </a:ext>
            </a:extLst>
          </p:cNvPr>
          <p:cNvCxnSpPr>
            <a:cxnSpLocks/>
          </p:cNvCxnSpPr>
          <p:nvPr/>
        </p:nvCxnSpPr>
        <p:spPr>
          <a:xfrm>
            <a:off x="1562703" y="4897742"/>
            <a:ext cx="0" cy="432878"/>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CAC8AE0-1D14-435F-96CC-D9C2453E9106}"/>
              </a:ext>
            </a:extLst>
          </p:cNvPr>
          <p:cNvSpPr/>
          <p:nvPr/>
        </p:nvSpPr>
        <p:spPr>
          <a:xfrm>
            <a:off x="1692945" y="4856426"/>
            <a:ext cx="5453448" cy="535337"/>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 suscipit lobortis nisl ut aliquip ex ea commodo consequat. Lorem ipsum</a:t>
            </a:r>
            <a:endParaRPr lang="en-US" sz="1200" dirty="0">
              <a:solidFill>
                <a:schemeClr val="bg1"/>
              </a:solidFill>
              <a:cs typeface="+mn-ea"/>
              <a:sym typeface="+mn-lt"/>
            </a:endParaRPr>
          </a:p>
        </p:txBody>
      </p:sp>
      <p:grpSp>
        <p:nvGrpSpPr>
          <p:cNvPr id="68" name="Group 6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C5FFF27-5E83-4BAB-BAB7-62D308A51601}"/>
              </a:ext>
            </a:extLst>
          </p:cNvPr>
          <p:cNvGrpSpPr/>
          <p:nvPr/>
        </p:nvGrpSpPr>
        <p:grpSpPr>
          <a:xfrm>
            <a:off x="1450546" y="1260187"/>
            <a:ext cx="5712492" cy="3296471"/>
            <a:chOff x="327078" y="2187124"/>
            <a:chExt cx="6088235" cy="4087807"/>
          </a:xfrm>
        </p:grpSpPr>
        <p:graphicFrame>
          <p:nvGraphicFramePr>
            <p:cNvPr id="69" name="Content Placeholder 3">
              <a:extLst>
                <a:ext uri="{FF2B5EF4-FFF2-40B4-BE49-F238E27FC236}">
                  <a16:creationId xmlns:a16="http://schemas.microsoft.com/office/drawing/2014/main" id="{389EE99E-2F71-4DAC-A17A-C908833EB9CB}"/>
                </a:ext>
              </a:extLst>
            </p:cNvPr>
            <p:cNvGraphicFramePr>
              <a:graphicFrameLocks/>
            </p:cNvGraphicFramePr>
            <p:nvPr/>
          </p:nvGraphicFramePr>
          <p:xfrm>
            <a:off x="327078" y="2187124"/>
            <a:ext cx="6070494" cy="3604718"/>
          </p:xfrm>
          <a:graphic>
            <a:graphicData uri="http://schemas.openxmlformats.org/drawingml/2006/chart">
              <c:chart xmlns:c="http://schemas.openxmlformats.org/drawingml/2006/chart" xmlns:r="http://schemas.openxmlformats.org/officeDocument/2006/relationships" r:id="rId3"/>
            </a:graphicData>
          </a:graphic>
        </p:graphicFrame>
        <p:grpSp>
          <p:nvGrpSpPr>
            <p:cNvPr id="70" name="Group 69">
              <a:extLst>
                <a:ext uri="{FF2B5EF4-FFF2-40B4-BE49-F238E27FC236}">
                  <a16:creationId xmlns:a16="http://schemas.microsoft.com/office/drawing/2014/main" id="{24D3E657-60F0-4C91-AA7C-CF11735BD751}"/>
                </a:ext>
              </a:extLst>
            </p:cNvPr>
            <p:cNvGrpSpPr/>
            <p:nvPr/>
          </p:nvGrpSpPr>
          <p:grpSpPr>
            <a:xfrm>
              <a:off x="357012" y="5931437"/>
              <a:ext cx="6058301" cy="343494"/>
              <a:chOff x="309175" y="6164406"/>
              <a:chExt cx="6058301" cy="343494"/>
            </a:xfrm>
          </p:grpSpPr>
          <p:sp>
            <p:nvSpPr>
              <p:cNvPr id="71" name="TextBox 70">
                <a:extLst>
                  <a:ext uri="{FF2B5EF4-FFF2-40B4-BE49-F238E27FC236}">
                    <a16:creationId xmlns:a16="http://schemas.microsoft.com/office/drawing/2014/main" id="{4F29BB3E-1F9C-4194-9966-8D801621390A}"/>
                  </a:ext>
                </a:extLst>
              </p:cNvPr>
              <p:cNvSpPr txBox="1"/>
              <p:nvPr/>
            </p:nvSpPr>
            <p:spPr>
              <a:xfrm>
                <a:off x="309175" y="6164406"/>
                <a:ext cx="697386" cy="343494"/>
              </a:xfrm>
              <a:prstGeom prst="rect">
                <a:avLst/>
              </a:prstGeom>
              <a:noFill/>
            </p:spPr>
            <p:txBody>
              <a:bodyPr wrap="none" rtlCol="0">
                <a:spAutoFit/>
              </a:bodyPr>
              <a:lstStyle/>
              <a:p>
                <a:r>
                  <a:rPr lang="en-US" sz="1200" dirty="0">
                    <a:solidFill>
                      <a:schemeClr val="bg1">
                        <a:lumMod val="95000"/>
                      </a:schemeClr>
                    </a:solidFill>
                    <a:cs typeface="+mn-ea"/>
                    <a:sym typeface="+mn-lt"/>
                  </a:rPr>
                  <a:t>Marc 1</a:t>
                </a:r>
                <a:endParaRPr lang="id-ID" sz="1200" dirty="0">
                  <a:solidFill>
                    <a:schemeClr val="bg1">
                      <a:lumMod val="95000"/>
                    </a:schemeClr>
                  </a:solidFill>
                  <a:cs typeface="+mn-ea"/>
                  <a:sym typeface="+mn-lt"/>
                </a:endParaRPr>
              </a:p>
            </p:txBody>
          </p:sp>
          <p:sp>
            <p:nvSpPr>
              <p:cNvPr id="72" name="TextBox 71">
                <a:extLst>
                  <a:ext uri="{FF2B5EF4-FFF2-40B4-BE49-F238E27FC236}">
                    <a16:creationId xmlns:a16="http://schemas.microsoft.com/office/drawing/2014/main" id="{D996D941-DC69-43A7-9602-9D94952210CD}"/>
                  </a:ext>
                </a:extLst>
              </p:cNvPr>
              <p:cNvSpPr txBox="1"/>
              <p:nvPr/>
            </p:nvSpPr>
            <p:spPr>
              <a:xfrm>
                <a:off x="1409900" y="6164406"/>
                <a:ext cx="588046" cy="343494"/>
              </a:xfrm>
              <a:prstGeom prst="rect">
                <a:avLst/>
              </a:prstGeom>
              <a:noFill/>
            </p:spPr>
            <p:txBody>
              <a:bodyPr wrap="none" rtlCol="0">
                <a:spAutoFit/>
              </a:bodyPr>
              <a:lstStyle/>
              <a:p>
                <a:r>
                  <a:rPr lang="en-US" sz="1200" dirty="0">
                    <a:solidFill>
                      <a:schemeClr val="bg1">
                        <a:lumMod val="95000"/>
                      </a:schemeClr>
                    </a:solidFill>
                    <a:cs typeface="+mn-ea"/>
                    <a:sym typeface="+mn-lt"/>
                  </a:rPr>
                  <a:t>Apr 2</a:t>
                </a:r>
                <a:endParaRPr lang="id-ID" sz="1200" dirty="0">
                  <a:solidFill>
                    <a:schemeClr val="bg1">
                      <a:lumMod val="95000"/>
                    </a:schemeClr>
                  </a:solidFill>
                  <a:cs typeface="+mn-ea"/>
                  <a:sym typeface="+mn-lt"/>
                </a:endParaRPr>
              </a:p>
            </p:txBody>
          </p:sp>
          <p:sp>
            <p:nvSpPr>
              <p:cNvPr id="73" name="TextBox 72">
                <a:extLst>
                  <a:ext uri="{FF2B5EF4-FFF2-40B4-BE49-F238E27FC236}">
                    <a16:creationId xmlns:a16="http://schemas.microsoft.com/office/drawing/2014/main" id="{9A959FC3-8B00-4A01-A264-F1459BB20732}"/>
                  </a:ext>
                </a:extLst>
              </p:cNvPr>
              <p:cNvSpPr txBox="1"/>
              <p:nvPr/>
            </p:nvSpPr>
            <p:spPr>
              <a:xfrm>
                <a:off x="2493313" y="6164406"/>
                <a:ext cx="642716" cy="343494"/>
              </a:xfrm>
              <a:prstGeom prst="rect">
                <a:avLst/>
              </a:prstGeom>
              <a:noFill/>
            </p:spPr>
            <p:txBody>
              <a:bodyPr wrap="none" rtlCol="0">
                <a:spAutoFit/>
              </a:bodyPr>
              <a:lstStyle/>
              <a:p>
                <a:r>
                  <a:rPr lang="en-US" sz="1200" dirty="0">
                    <a:solidFill>
                      <a:schemeClr val="bg1">
                        <a:lumMod val="95000"/>
                      </a:schemeClr>
                    </a:solidFill>
                    <a:cs typeface="+mn-ea"/>
                    <a:sym typeface="+mn-lt"/>
                  </a:rPr>
                  <a:t>May 3</a:t>
                </a:r>
                <a:endParaRPr lang="id-ID" sz="1200" dirty="0">
                  <a:solidFill>
                    <a:schemeClr val="bg1">
                      <a:lumMod val="95000"/>
                    </a:schemeClr>
                  </a:solidFill>
                  <a:cs typeface="+mn-ea"/>
                  <a:sym typeface="+mn-lt"/>
                </a:endParaRPr>
              </a:p>
            </p:txBody>
          </p:sp>
          <p:sp>
            <p:nvSpPr>
              <p:cNvPr id="74" name="TextBox 73">
                <a:extLst>
                  <a:ext uri="{FF2B5EF4-FFF2-40B4-BE49-F238E27FC236}">
                    <a16:creationId xmlns:a16="http://schemas.microsoft.com/office/drawing/2014/main" id="{7FF177ED-1DB7-4501-963A-0415C7DAAEA9}"/>
                  </a:ext>
                </a:extLst>
              </p:cNvPr>
              <p:cNvSpPr txBox="1"/>
              <p:nvPr/>
            </p:nvSpPr>
            <p:spPr>
              <a:xfrm>
                <a:off x="3576726" y="6164406"/>
                <a:ext cx="699095" cy="343494"/>
              </a:xfrm>
              <a:prstGeom prst="rect">
                <a:avLst/>
              </a:prstGeom>
              <a:noFill/>
            </p:spPr>
            <p:txBody>
              <a:bodyPr wrap="none" rtlCol="0">
                <a:spAutoFit/>
              </a:bodyPr>
              <a:lstStyle/>
              <a:p>
                <a:r>
                  <a:rPr lang="en-US" sz="1200" dirty="0">
                    <a:solidFill>
                      <a:schemeClr val="bg1">
                        <a:lumMod val="95000"/>
                      </a:schemeClr>
                    </a:solidFill>
                    <a:cs typeface="+mn-ea"/>
                    <a:sym typeface="+mn-lt"/>
                  </a:rPr>
                  <a:t>June 4</a:t>
                </a:r>
                <a:endParaRPr lang="id-ID" sz="1200" dirty="0">
                  <a:solidFill>
                    <a:schemeClr val="bg1">
                      <a:lumMod val="95000"/>
                    </a:schemeClr>
                  </a:solidFill>
                  <a:cs typeface="+mn-ea"/>
                  <a:sym typeface="+mn-lt"/>
                </a:endParaRPr>
              </a:p>
            </p:txBody>
          </p:sp>
          <p:sp>
            <p:nvSpPr>
              <p:cNvPr id="75" name="TextBox 74">
                <a:extLst>
                  <a:ext uri="{FF2B5EF4-FFF2-40B4-BE49-F238E27FC236}">
                    <a16:creationId xmlns:a16="http://schemas.microsoft.com/office/drawing/2014/main" id="{C0AA6857-5672-4D5C-A0E5-6304394A3370}"/>
                  </a:ext>
                </a:extLst>
              </p:cNvPr>
              <p:cNvSpPr txBox="1"/>
              <p:nvPr/>
            </p:nvSpPr>
            <p:spPr>
              <a:xfrm>
                <a:off x="4660139" y="6164406"/>
                <a:ext cx="637591" cy="343494"/>
              </a:xfrm>
              <a:prstGeom prst="rect">
                <a:avLst/>
              </a:prstGeom>
              <a:noFill/>
            </p:spPr>
            <p:txBody>
              <a:bodyPr wrap="none" rtlCol="0">
                <a:spAutoFit/>
              </a:bodyPr>
              <a:lstStyle/>
              <a:p>
                <a:r>
                  <a:rPr lang="en-US" sz="1200" dirty="0">
                    <a:solidFill>
                      <a:schemeClr val="bg1">
                        <a:lumMod val="95000"/>
                      </a:schemeClr>
                    </a:solidFill>
                    <a:cs typeface="+mn-ea"/>
                    <a:sym typeface="+mn-lt"/>
                  </a:rPr>
                  <a:t>July 5</a:t>
                </a:r>
                <a:endParaRPr lang="id-ID" sz="1200" dirty="0">
                  <a:solidFill>
                    <a:schemeClr val="bg1">
                      <a:lumMod val="95000"/>
                    </a:schemeClr>
                  </a:solidFill>
                  <a:cs typeface="+mn-ea"/>
                  <a:sym typeface="+mn-lt"/>
                </a:endParaRPr>
              </a:p>
            </p:txBody>
          </p:sp>
          <p:sp>
            <p:nvSpPr>
              <p:cNvPr id="76" name="TextBox 75">
                <a:extLst>
                  <a:ext uri="{FF2B5EF4-FFF2-40B4-BE49-F238E27FC236}">
                    <a16:creationId xmlns:a16="http://schemas.microsoft.com/office/drawing/2014/main" id="{E11BFA3E-872E-4C84-B77F-9F1902A98B99}"/>
                  </a:ext>
                </a:extLst>
              </p:cNvPr>
              <p:cNvSpPr txBox="1"/>
              <p:nvPr/>
            </p:nvSpPr>
            <p:spPr>
              <a:xfrm>
                <a:off x="5743553" y="6164406"/>
                <a:ext cx="623923" cy="343494"/>
              </a:xfrm>
              <a:prstGeom prst="rect">
                <a:avLst/>
              </a:prstGeom>
              <a:noFill/>
            </p:spPr>
            <p:txBody>
              <a:bodyPr wrap="none" rtlCol="0">
                <a:spAutoFit/>
              </a:bodyPr>
              <a:lstStyle/>
              <a:p>
                <a:r>
                  <a:rPr lang="en-US" sz="1200" dirty="0">
                    <a:solidFill>
                      <a:schemeClr val="bg1">
                        <a:lumMod val="95000"/>
                      </a:schemeClr>
                    </a:solidFill>
                    <a:cs typeface="+mn-ea"/>
                    <a:sym typeface="+mn-lt"/>
                  </a:rPr>
                  <a:t>Aug 6</a:t>
                </a:r>
                <a:endParaRPr lang="id-ID" sz="1200" dirty="0">
                  <a:solidFill>
                    <a:schemeClr val="bg1">
                      <a:lumMod val="95000"/>
                    </a:schemeClr>
                  </a:solidFill>
                  <a:cs typeface="+mn-ea"/>
                  <a:sym typeface="+mn-lt"/>
                </a:endParaRPr>
              </a:p>
            </p:txBody>
          </p:sp>
        </p:grpSp>
      </p:grpSp>
      <p:pic>
        <p:nvPicPr>
          <p:cNvPr id="3" name="图片 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D6212CB-11C5-45B5-B0C0-347F1F8D35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3679" y="1383831"/>
            <a:ext cx="2748309" cy="4157589"/>
          </a:xfrm>
          <a:prstGeom prst="rect">
            <a:avLst/>
          </a:prstGeom>
        </p:spPr>
      </p:pic>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04E672FD-A3F2-4A6B-A044-E4CF3D9B6A87}"/>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extLst>
      <p:ext uri="{BB962C8B-B14F-4D97-AF65-F5344CB8AC3E}">
        <p14:creationId xmlns:p14="http://schemas.microsoft.com/office/powerpoint/2010/main" val="3827379075"/>
      </p:ext>
    </p:extLst>
  </p:cSld>
  <p:clrMapOvr>
    <a:masterClrMapping/>
  </p:clrMapOvr>
  <p:transition spd="med"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750" fill="hold"/>
                                            <p:tgtEl>
                                              <p:spTgt spid="52"/>
                                            </p:tgtEl>
                                            <p:attrNameLst>
                                              <p:attrName>ppt_x</p:attrName>
                                            </p:attrNameLst>
                                          </p:cBhvr>
                                          <p:tavLst>
                                            <p:tav tm="0">
                                              <p:val>
                                                <p:strVal val="0-#ppt_w/2"/>
                                              </p:val>
                                            </p:tav>
                                            <p:tav tm="100000">
                                              <p:val>
                                                <p:strVal val="#ppt_x"/>
                                              </p:val>
                                            </p:tav>
                                          </p:tavLst>
                                        </p:anim>
                                        <p:anim calcmode="lin" valueType="num">
                                          <p:cBhvr additive="base">
                                            <p:cTn id="12" dur="75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750" fill="hold"/>
                                            <p:tgtEl>
                                              <p:spTgt spid="50"/>
                                            </p:tgtEl>
                                            <p:attrNameLst>
                                              <p:attrName>ppt_x</p:attrName>
                                            </p:attrNameLst>
                                          </p:cBhvr>
                                          <p:tavLst>
                                            <p:tav tm="0">
                                              <p:val>
                                                <p:strVal val="0-#ppt_w/2"/>
                                              </p:val>
                                            </p:tav>
                                            <p:tav tm="100000">
                                              <p:val>
                                                <p:strVal val="#ppt_x"/>
                                              </p:val>
                                            </p:tav>
                                          </p:tavLst>
                                        </p:anim>
                                        <p:anim calcmode="lin" valueType="num">
                                          <p:cBhvr additive="base">
                                            <p:cTn id="16" dur="75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750" fill="hold"/>
                                            <p:tgtEl>
                                              <p:spTgt spid="68"/>
                                            </p:tgtEl>
                                            <p:attrNameLst>
                                              <p:attrName>ppt_x</p:attrName>
                                            </p:attrNameLst>
                                          </p:cBhvr>
                                          <p:tavLst>
                                            <p:tav tm="0">
                                              <p:val>
                                                <p:strVal val="0-#ppt_w/2"/>
                                              </p:val>
                                            </p:tav>
                                            <p:tav tm="100000">
                                              <p:val>
                                                <p:strVal val="#ppt_x"/>
                                              </p:val>
                                            </p:tav>
                                          </p:tavLst>
                                        </p:anim>
                                        <p:anim calcmode="lin" valueType="num">
                                          <p:cBhvr additive="base">
                                            <p:cTn id="20"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14:presetBounceEnd="80000">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14:bounceEnd="80000">
                                          <p:cBhvr additive="base">
                                            <p:cTn id="25" dur="1000" fill="hold"/>
                                            <p:tgtEl>
                                              <p:spTgt spid="24"/>
                                            </p:tgtEl>
                                            <p:attrNameLst>
                                              <p:attrName>ppt_x</p:attrName>
                                            </p:attrNameLst>
                                          </p:cBhvr>
                                          <p:tavLst>
                                            <p:tav tm="0">
                                              <p:val>
                                                <p:strVal val="0-#ppt_w/2"/>
                                              </p:val>
                                            </p:tav>
                                            <p:tav tm="100000">
                                              <p:val>
                                                <p:strVal val="#ppt_x"/>
                                              </p:val>
                                            </p:tav>
                                          </p:tavLst>
                                        </p:anim>
                                        <p:anim calcmode="lin" valueType="num" p14:bounceEnd="80000">
                                          <p:cBhvr additive="base">
                                            <p:cTn id="2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8"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750" fill="hold"/>
                                            <p:tgtEl>
                                              <p:spTgt spid="52"/>
                                            </p:tgtEl>
                                            <p:attrNameLst>
                                              <p:attrName>ppt_x</p:attrName>
                                            </p:attrNameLst>
                                          </p:cBhvr>
                                          <p:tavLst>
                                            <p:tav tm="0">
                                              <p:val>
                                                <p:strVal val="0-#ppt_w/2"/>
                                              </p:val>
                                            </p:tav>
                                            <p:tav tm="100000">
                                              <p:val>
                                                <p:strVal val="#ppt_x"/>
                                              </p:val>
                                            </p:tav>
                                          </p:tavLst>
                                        </p:anim>
                                        <p:anim calcmode="lin" valueType="num">
                                          <p:cBhvr additive="base">
                                            <p:cTn id="12" dur="75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750" fill="hold"/>
                                            <p:tgtEl>
                                              <p:spTgt spid="50"/>
                                            </p:tgtEl>
                                            <p:attrNameLst>
                                              <p:attrName>ppt_x</p:attrName>
                                            </p:attrNameLst>
                                          </p:cBhvr>
                                          <p:tavLst>
                                            <p:tav tm="0">
                                              <p:val>
                                                <p:strVal val="0-#ppt_w/2"/>
                                              </p:val>
                                            </p:tav>
                                            <p:tav tm="100000">
                                              <p:val>
                                                <p:strVal val="#ppt_x"/>
                                              </p:val>
                                            </p:tav>
                                          </p:tavLst>
                                        </p:anim>
                                        <p:anim calcmode="lin" valueType="num">
                                          <p:cBhvr additive="base">
                                            <p:cTn id="16" dur="75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750" fill="hold"/>
                                            <p:tgtEl>
                                              <p:spTgt spid="68"/>
                                            </p:tgtEl>
                                            <p:attrNameLst>
                                              <p:attrName>ppt_x</p:attrName>
                                            </p:attrNameLst>
                                          </p:cBhvr>
                                          <p:tavLst>
                                            <p:tav tm="0">
                                              <p:val>
                                                <p:strVal val="0-#ppt_w/2"/>
                                              </p:val>
                                            </p:tav>
                                            <p:tav tm="100000">
                                              <p:val>
                                                <p:strVal val="#ppt_x"/>
                                              </p:val>
                                            </p:tav>
                                          </p:tavLst>
                                        </p:anim>
                                        <p:anim calcmode="lin" valueType="num">
                                          <p:cBhvr additive="base">
                                            <p:cTn id="20"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0-#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8" grpId="0" animBg="1"/>
          <p:bldP spid="5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3046430-08A4-4D79-A561-C91788426632}"/>
              </a:ext>
            </a:extLst>
          </p:cNvPr>
          <p:cNvSpPr/>
          <p:nvPr/>
        </p:nvSpPr>
        <p:spPr>
          <a:xfrm>
            <a:off x="1169962" y="1000704"/>
            <a:ext cx="9936187" cy="4923845"/>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F293A6C-8E42-485B-BBDC-C6A7BC843BDA}"/>
              </a:ext>
            </a:extLst>
          </p:cNvPr>
          <p:cNvGrpSpPr/>
          <p:nvPr/>
        </p:nvGrpSpPr>
        <p:grpSpPr>
          <a:xfrm>
            <a:off x="2340802" y="1444589"/>
            <a:ext cx="1782792" cy="3744777"/>
            <a:chOff x="5880014" y="497020"/>
            <a:chExt cx="1783437" cy="3746132"/>
          </a:xfrm>
        </p:grpSpPr>
        <p:sp>
          <p:nvSpPr>
            <p:cNvPr id="4" name="Freeform: Shape 3">
              <a:extLst>
                <a:ext uri="{FF2B5EF4-FFF2-40B4-BE49-F238E27FC236}">
                  <a16:creationId xmlns:a16="http://schemas.microsoft.com/office/drawing/2014/main" id="{C90052A4-83BA-40F2-8478-8D8DF0F4B536}"/>
                </a:ext>
              </a:extLst>
            </p:cNvPr>
            <p:cNvSpPr/>
            <p:nvPr/>
          </p:nvSpPr>
          <p:spPr>
            <a:xfrm flipH="1">
              <a:off x="5880014" y="497020"/>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flip="none" rotWithShape="1">
              <a:gsLst>
                <a:gs pos="0">
                  <a:srgbClr val="BC45AC"/>
                </a:gs>
                <a:gs pos="100000">
                  <a:schemeClr val="accent1"/>
                </a:gs>
              </a:gsLst>
              <a:lin ang="16200000" scaled="1"/>
              <a:tileRect/>
            </a:gradFill>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2600" tIns="793488" rIns="412601" bIns="793487" numCol="1" spcCol="1270" anchor="ctr" anchorCtr="0">
              <a:noAutofit/>
            </a:bodyPr>
            <a:lstStyle/>
            <a:p>
              <a:pPr algn="ctr" defTabSz="2888383">
                <a:lnSpc>
                  <a:spcPct val="90000"/>
                </a:lnSpc>
                <a:spcBef>
                  <a:spcPct val="0"/>
                </a:spcBef>
                <a:spcAft>
                  <a:spcPct val="35000"/>
                </a:spcAft>
              </a:pPr>
              <a:r>
                <a:rPr lang="en-US" sz="6498">
                  <a:cs typeface="+mn-ea"/>
                  <a:sym typeface="+mn-lt"/>
                </a:rPr>
                <a:t> </a:t>
              </a:r>
            </a:p>
          </p:txBody>
        </p:sp>
        <p:sp>
          <p:nvSpPr>
            <p:cNvPr id="18" name="Freeform 30">
              <a:extLst>
                <a:ext uri="{FF2B5EF4-FFF2-40B4-BE49-F238E27FC236}">
                  <a16:creationId xmlns:a16="http://schemas.microsoft.com/office/drawing/2014/main" id="{88C18187-B43F-4926-A94B-08FF666BE65F}"/>
                </a:ext>
              </a:extLst>
            </p:cNvPr>
            <p:cNvSpPr>
              <a:spLocks noEditPoints="1"/>
            </p:cNvSpPr>
            <p:nvPr/>
          </p:nvSpPr>
          <p:spPr bwMode="auto">
            <a:xfrm>
              <a:off x="6551301" y="1706630"/>
              <a:ext cx="440860" cy="331463"/>
            </a:xfrm>
            <a:custGeom>
              <a:avLst/>
              <a:gdLst>
                <a:gd name="T0" fmla="*/ 212 w 228"/>
                <a:gd name="T1" fmla="*/ 19 h 172"/>
                <a:gd name="T2" fmla="*/ 19 w 228"/>
                <a:gd name="T3" fmla="*/ 0 h 172"/>
                <a:gd name="T4" fmla="*/ 0 w 228"/>
                <a:gd name="T5" fmla="*/ 121 h 172"/>
                <a:gd name="T6" fmla="*/ 86 w 228"/>
                <a:gd name="T7" fmla="*/ 140 h 172"/>
                <a:gd name="T8" fmla="*/ 72 w 228"/>
                <a:gd name="T9" fmla="*/ 164 h 172"/>
                <a:gd name="T10" fmla="*/ 72 w 228"/>
                <a:gd name="T11" fmla="*/ 172 h 172"/>
                <a:gd name="T12" fmla="*/ 144 w 228"/>
                <a:gd name="T13" fmla="*/ 168 h 172"/>
                <a:gd name="T14" fmla="*/ 128 w 228"/>
                <a:gd name="T15" fmla="*/ 164 h 172"/>
                <a:gd name="T16" fmla="*/ 156 w 228"/>
                <a:gd name="T17" fmla="*/ 140 h 172"/>
                <a:gd name="T18" fmla="*/ 175 w 228"/>
                <a:gd name="T19" fmla="*/ 172 h 172"/>
                <a:gd name="T20" fmla="*/ 228 w 228"/>
                <a:gd name="T21" fmla="*/ 153 h 172"/>
                <a:gd name="T22" fmla="*/ 212 w 228"/>
                <a:gd name="T23" fmla="*/ 40 h 172"/>
                <a:gd name="T24" fmla="*/ 94 w 228"/>
                <a:gd name="T25" fmla="*/ 140 h 172"/>
                <a:gd name="T26" fmla="*/ 120 w 228"/>
                <a:gd name="T27" fmla="*/ 164 h 172"/>
                <a:gd name="T28" fmla="*/ 156 w 228"/>
                <a:gd name="T29" fmla="*/ 132 h 172"/>
                <a:gd name="T30" fmla="*/ 8 w 228"/>
                <a:gd name="T31" fmla="*/ 121 h 172"/>
                <a:gd name="T32" fmla="*/ 156 w 228"/>
                <a:gd name="T33" fmla="*/ 120 h 172"/>
                <a:gd name="T34" fmla="*/ 156 w 228"/>
                <a:gd name="T35" fmla="*/ 59 h 172"/>
                <a:gd name="T36" fmla="*/ 8 w 228"/>
                <a:gd name="T37" fmla="*/ 112 h 172"/>
                <a:gd name="T38" fmla="*/ 19 w 228"/>
                <a:gd name="T39" fmla="*/ 8 h 172"/>
                <a:gd name="T40" fmla="*/ 204 w 228"/>
                <a:gd name="T41" fmla="*/ 19 h 172"/>
                <a:gd name="T42" fmla="*/ 175 w 228"/>
                <a:gd name="T43" fmla="*/ 40 h 172"/>
                <a:gd name="T44" fmla="*/ 220 w 228"/>
                <a:gd name="T45" fmla="*/ 153 h 172"/>
                <a:gd name="T46" fmla="*/ 175 w 228"/>
                <a:gd name="T47" fmla="*/ 164 h 172"/>
                <a:gd name="T48" fmla="*/ 164 w 228"/>
                <a:gd name="T49" fmla="*/ 59 h 172"/>
                <a:gd name="T50" fmla="*/ 209 w 228"/>
                <a:gd name="T51" fmla="*/ 48 h 172"/>
                <a:gd name="T52" fmla="*/ 220 w 228"/>
                <a:gd name="T53" fmla="*/ 153 h 172"/>
                <a:gd name="T54" fmla="*/ 188 w 228"/>
                <a:gd name="T55" fmla="*/ 56 h 172"/>
                <a:gd name="T56" fmla="*/ 188 w 228"/>
                <a:gd name="T57" fmla="*/ 64 h 172"/>
                <a:gd name="T58" fmla="*/ 200 w 228"/>
                <a:gd name="T59" fmla="*/ 60 h 172"/>
                <a:gd name="T60" fmla="*/ 193 w 228"/>
                <a:gd name="T61" fmla="*/ 140 h 172"/>
                <a:gd name="T62" fmla="*/ 184 w 228"/>
                <a:gd name="T63" fmla="*/ 148 h 172"/>
                <a:gd name="T64" fmla="*/ 192 w 228"/>
                <a:gd name="T65" fmla="*/ 156 h 172"/>
                <a:gd name="T66" fmla="*/ 200 w 228"/>
                <a:gd name="T67" fmla="*/ 149 h 172"/>
                <a:gd name="T68" fmla="*/ 193 w 228"/>
                <a:gd name="T69"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172">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chemeClr val="bg1"/>
            </a:solidFill>
            <a:ln>
              <a:noFill/>
            </a:ln>
          </p:spPr>
          <p:txBody>
            <a:bodyPr vert="horz" wrap="square" lIns="91407" tIns="45703" rIns="91407" bIns="45703" numCol="1" anchor="t" anchorCtr="0" compatLnSpc="1">
              <a:prstTxWarp prst="textNoShape">
                <a:avLst/>
              </a:prstTxWarp>
            </a:bodyPr>
            <a:lstStyle/>
            <a:p>
              <a:endParaRPr lang="en-US" sz="2000">
                <a:cs typeface="+mn-ea"/>
                <a:sym typeface="+mn-lt"/>
              </a:endParaRPr>
            </a:p>
          </p:txBody>
        </p:sp>
        <p:sp>
          <p:nvSpPr>
            <p:cNvPr id="19" name="TextBox 18">
              <a:extLst>
                <a:ext uri="{FF2B5EF4-FFF2-40B4-BE49-F238E27FC236}">
                  <a16:creationId xmlns:a16="http://schemas.microsoft.com/office/drawing/2014/main" id="{E484787B-E383-4604-A0E4-58A9B6A32827}"/>
                </a:ext>
              </a:extLst>
            </p:cNvPr>
            <p:cNvSpPr txBox="1"/>
            <p:nvPr/>
          </p:nvSpPr>
          <p:spPr>
            <a:xfrm>
              <a:off x="5970935" y="2189128"/>
              <a:ext cx="1601594" cy="338586"/>
            </a:xfrm>
            <a:prstGeom prst="rect">
              <a:avLst/>
            </a:prstGeom>
            <a:noFill/>
          </p:spPr>
          <p:txBody>
            <a:bodyPr wrap="square" lIns="91407" tIns="45703" rIns="91407" bIns="45703" rtlCol="0">
              <a:spAutoFit/>
            </a:bodyPr>
            <a:lstStyle/>
            <a:p>
              <a:pPr algn="ctr"/>
              <a:r>
                <a:rPr lang="en-US" altLang="zh-CN" sz="1600" b="1" dirty="0">
                  <a:solidFill>
                    <a:schemeClr val="bg1"/>
                  </a:solidFill>
                  <a:cs typeface="+mn-ea"/>
                  <a:sym typeface="+mn-lt"/>
                </a:rPr>
                <a:t>Add title text </a:t>
              </a:r>
              <a:endParaRPr lang="id-ID" altLang="zh-CN" sz="1600" b="1" dirty="0">
                <a:solidFill>
                  <a:schemeClr val="bg1"/>
                </a:solidFill>
                <a:cs typeface="+mn-ea"/>
                <a:sym typeface="+mn-lt"/>
              </a:endParaRPr>
            </a:p>
          </p:txBody>
        </p:sp>
        <p:sp>
          <p:nvSpPr>
            <p:cNvPr id="20" name="Rectangle 19">
              <a:extLst>
                <a:ext uri="{FF2B5EF4-FFF2-40B4-BE49-F238E27FC236}">
                  <a16:creationId xmlns:a16="http://schemas.microsoft.com/office/drawing/2014/main" id="{907C2877-58C3-49B0-8764-EF54DC110712}"/>
                </a:ext>
              </a:extLst>
            </p:cNvPr>
            <p:cNvSpPr/>
            <p:nvPr/>
          </p:nvSpPr>
          <p:spPr>
            <a:xfrm>
              <a:off x="5970936" y="2491197"/>
              <a:ext cx="1601592" cy="737072"/>
            </a:xfrm>
            <a:prstGeom prst="rect">
              <a:avLst/>
            </a:prstGeom>
          </p:spPr>
          <p:txBody>
            <a:bodyPr wrap="square">
              <a:spAutoFit/>
            </a:bodyPr>
            <a:lstStyle/>
            <a:p>
              <a:pPr algn="ctr">
                <a:lnSpc>
                  <a:spcPct val="120000"/>
                </a:lnSpc>
              </a:pPr>
              <a:r>
                <a:rPr lang="en-US" sz="1200" dirty="0" err="1">
                  <a:solidFill>
                    <a:schemeClr val="bg1"/>
                  </a:solidFill>
                  <a:cs typeface="+mn-ea"/>
                  <a:sym typeface="+mn-lt"/>
                </a:rPr>
                <a:t>Ut</a:t>
              </a:r>
              <a:r>
                <a:rPr lang="en-US" sz="1200" dirty="0">
                  <a:solidFill>
                    <a:schemeClr val="bg1"/>
                  </a:solidFill>
                  <a:cs typeface="+mn-ea"/>
                  <a:sym typeface="+mn-lt"/>
                </a:rPr>
                <a:t> </a:t>
              </a:r>
              <a:r>
                <a:rPr lang="en-US" sz="1200" dirty="0" err="1">
                  <a:solidFill>
                    <a:schemeClr val="bg1"/>
                  </a:solidFill>
                  <a:cs typeface="+mn-ea"/>
                  <a:sym typeface="+mn-lt"/>
                </a:rPr>
                <a:t>wisi</a:t>
              </a:r>
              <a:r>
                <a:rPr lang="en-US" sz="1200" dirty="0">
                  <a:solidFill>
                    <a:schemeClr val="bg1"/>
                  </a:solidFill>
                  <a:cs typeface="+mn-ea"/>
                  <a:sym typeface="+mn-lt"/>
                </a:rPr>
                <a:t> </a:t>
              </a:r>
              <a:r>
                <a:rPr lang="en-US" sz="1200" dirty="0" err="1">
                  <a:solidFill>
                    <a:schemeClr val="bg1"/>
                  </a:solidFill>
                  <a:cs typeface="+mn-ea"/>
                  <a:sym typeface="+mn-lt"/>
                </a:rPr>
                <a:t>enim</a:t>
              </a:r>
              <a:r>
                <a:rPr lang="en-US" sz="1200" dirty="0">
                  <a:solidFill>
                    <a:schemeClr val="bg1"/>
                  </a:solidFill>
                  <a:cs typeface="+mn-ea"/>
                  <a:sym typeface="+mn-lt"/>
                </a:rPr>
                <a:t> ad minim </a:t>
              </a:r>
              <a:r>
                <a:rPr lang="en-US" sz="1200" dirty="0" err="1">
                  <a:solidFill>
                    <a:schemeClr val="bg1"/>
                  </a:solidFill>
                  <a:cs typeface="+mn-ea"/>
                  <a:sym typeface="+mn-lt"/>
                </a:rPr>
                <a:t>veniam</a:t>
              </a:r>
              <a:r>
                <a:rPr lang="en-US" sz="1200" dirty="0">
                  <a:solidFill>
                    <a:schemeClr val="bg1"/>
                  </a:solidFill>
                  <a:cs typeface="+mn-ea"/>
                  <a:sym typeface="+mn-lt"/>
                </a:rPr>
                <a:t>, </a:t>
              </a:r>
              <a:r>
                <a:rPr lang="en-US" sz="1200" dirty="0" err="1">
                  <a:solidFill>
                    <a:schemeClr val="bg1"/>
                  </a:solidFill>
                  <a:cs typeface="+mn-ea"/>
                  <a:sym typeface="+mn-lt"/>
                </a:rPr>
                <a:t>quis</a:t>
              </a:r>
              <a:r>
                <a:rPr lang="en-US" sz="1200" dirty="0">
                  <a:solidFill>
                    <a:schemeClr val="bg1"/>
                  </a:solidFill>
                  <a:cs typeface="+mn-ea"/>
                  <a:sym typeface="+mn-lt"/>
                </a:rPr>
                <a:t> </a:t>
              </a:r>
              <a:r>
                <a:rPr lang="en-US" sz="1200" dirty="0" err="1">
                  <a:solidFill>
                    <a:schemeClr val="bg1"/>
                  </a:solidFill>
                  <a:cs typeface="+mn-ea"/>
                  <a:sym typeface="+mn-lt"/>
                </a:rPr>
                <a:t>nostrud</a:t>
              </a:r>
              <a:r>
                <a:rPr lang="en-US" sz="1200" dirty="0">
                  <a:solidFill>
                    <a:schemeClr val="bg1"/>
                  </a:solidFill>
                  <a:cs typeface="+mn-ea"/>
                  <a:sym typeface="+mn-lt"/>
                </a:rPr>
                <a:t> </a:t>
              </a:r>
              <a:r>
                <a:rPr lang="en-US" sz="1200" dirty="0" err="1">
                  <a:solidFill>
                    <a:schemeClr val="bg1"/>
                  </a:solidFill>
                  <a:cs typeface="+mn-ea"/>
                  <a:sym typeface="+mn-lt"/>
                </a:rPr>
                <a:t>exerci</a:t>
              </a:r>
              <a:r>
                <a:rPr lang="en-US" sz="1200" dirty="0">
                  <a:solidFill>
                    <a:schemeClr val="bg1"/>
                  </a:solidFill>
                  <a:cs typeface="+mn-ea"/>
                  <a:sym typeface="+mn-lt"/>
                </a:rPr>
                <a:t> </a:t>
              </a:r>
              <a:r>
                <a:rPr lang="en-US" sz="1200" dirty="0" err="1">
                  <a:solidFill>
                    <a:schemeClr val="bg1"/>
                  </a:solidFill>
                  <a:cs typeface="+mn-ea"/>
                  <a:sym typeface="+mn-lt"/>
                </a:rPr>
                <a:t>tation</a:t>
              </a:r>
              <a:endParaRPr lang="en-US" sz="1200" dirty="0">
                <a:solidFill>
                  <a:schemeClr val="bg1"/>
                </a:solidFill>
                <a:cs typeface="+mn-ea"/>
                <a:sym typeface="+mn-lt"/>
              </a:endParaRPr>
            </a:p>
          </p:txBody>
        </p:sp>
      </p:grpSp>
      <p:grpSp>
        <p:nvGrpSpPr>
          <p:cNvPr id="3" name="Group 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BE96B5E-B009-4758-8EF6-C46896EE43CD}"/>
              </a:ext>
            </a:extLst>
          </p:cNvPr>
          <p:cNvGrpSpPr/>
          <p:nvPr/>
        </p:nvGrpSpPr>
        <p:grpSpPr>
          <a:xfrm>
            <a:off x="5386382" y="1505850"/>
            <a:ext cx="1782792" cy="3744777"/>
            <a:chOff x="7887114" y="1345176"/>
            <a:chExt cx="1783437" cy="3746132"/>
          </a:xfrm>
        </p:grpSpPr>
        <p:sp>
          <p:nvSpPr>
            <p:cNvPr id="6" name="Freeform: Shape 5">
              <a:extLst>
                <a:ext uri="{FF2B5EF4-FFF2-40B4-BE49-F238E27FC236}">
                  <a16:creationId xmlns:a16="http://schemas.microsoft.com/office/drawing/2014/main" id="{2F9B0799-AD0B-4BAF-BE9E-C52DA2EE9526}"/>
                </a:ext>
              </a:extLst>
            </p:cNvPr>
            <p:cNvSpPr/>
            <p:nvPr/>
          </p:nvSpPr>
          <p:spPr>
            <a:xfrm flipH="1">
              <a:off x="7887114" y="1345176"/>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flip="none" rotWithShape="1">
              <a:gsLst>
                <a:gs pos="0">
                  <a:srgbClr val="BC45AC"/>
                </a:gs>
                <a:gs pos="100000">
                  <a:schemeClr val="accent1"/>
                </a:gs>
              </a:gsLst>
              <a:lin ang="16200000" scaled="1"/>
              <a:tileRect/>
            </a:gradFill>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2600" tIns="793488" rIns="412601" bIns="793487" numCol="1" spcCol="1270" anchor="ctr" anchorCtr="0">
              <a:noAutofit/>
            </a:bodyPr>
            <a:lstStyle/>
            <a:p>
              <a:pPr algn="ctr" defTabSz="2888383">
                <a:lnSpc>
                  <a:spcPct val="90000"/>
                </a:lnSpc>
                <a:spcBef>
                  <a:spcPct val="0"/>
                </a:spcBef>
                <a:spcAft>
                  <a:spcPct val="35000"/>
                </a:spcAft>
              </a:pPr>
              <a:r>
                <a:rPr lang="en-US" sz="6498">
                  <a:cs typeface="+mn-ea"/>
                  <a:sym typeface="+mn-lt"/>
                </a:rPr>
                <a:t> </a:t>
              </a:r>
            </a:p>
          </p:txBody>
        </p:sp>
        <p:sp>
          <p:nvSpPr>
            <p:cNvPr id="10" name="Rectangle 9">
              <a:extLst>
                <a:ext uri="{FF2B5EF4-FFF2-40B4-BE49-F238E27FC236}">
                  <a16:creationId xmlns:a16="http://schemas.microsoft.com/office/drawing/2014/main" id="{4401E432-0464-46E9-A037-4B1202F4B35F}"/>
                </a:ext>
              </a:extLst>
            </p:cNvPr>
            <p:cNvSpPr/>
            <p:nvPr/>
          </p:nvSpPr>
          <p:spPr>
            <a:xfrm>
              <a:off x="7978036" y="3352672"/>
              <a:ext cx="1601592" cy="737072"/>
            </a:xfrm>
            <a:prstGeom prst="rect">
              <a:avLst/>
            </a:prstGeom>
          </p:spPr>
          <p:txBody>
            <a:bodyPr wrap="square">
              <a:spAutoFit/>
            </a:bodyPr>
            <a:lstStyle/>
            <a:p>
              <a:pPr algn="ctr">
                <a:lnSpc>
                  <a:spcPct val="120000"/>
                </a:lnSpc>
              </a:pPr>
              <a:r>
                <a:rPr lang="en-US" sz="1200" dirty="0" err="1">
                  <a:solidFill>
                    <a:schemeClr val="bg1"/>
                  </a:solidFill>
                  <a:cs typeface="+mn-ea"/>
                  <a:sym typeface="+mn-lt"/>
                </a:rPr>
                <a:t>Ut</a:t>
              </a:r>
              <a:r>
                <a:rPr lang="en-US" sz="1200" dirty="0">
                  <a:solidFill>
                    <a:schemeClr val="bg1"/>
                  </a:solidFill>
                  <a:cs typeface="+mn-ea"/>
                  <a:sym typeface="+mn-lt"/>
                </a:rPr>
                <a:t> </a:t>
              </a:r>
              <a:r>
                <a:rPr lang="en-US" sz="1200" dirty="0" err="1">
                  <a:solidFill>
                    <a:schemeClr val="bg1"/>
                  </a:solidFill>
                  <a:cs typeface="+mn-ea"/>
                  <a:sym typeface="+mn-lt"/>
                </a:rPr>
                <a:t>wisi</a:t>
              </a:r>
              <a:r>
                <a:rPr lang="en-US" sz="1200" dirty="0">
                  <a:solidFill>
                    <a:schemeClr val="bg1"/>
                  </a:solidFill>
                  <a:cs typeface="+mn-ea"/>
                  <a:sym typeface="+mn-lt"/>
                </a:rPr>
                <a:t> </a:t>
              </a:r>
              <a:r>
                <a:rPr lang="en-US" sz="1200" dirty="0" err="1">
                  <a:solidFill>
                    <a:schemeClr val="bg1"/>
                  </a:solidFill>
                  <a:cs typeface="+mn-ea"/>
                  <a:sym typeface="+mn-lt"/>
                </a:rPr>
                <a:t>enim</a:t>
              </a:r>
              <a:r>
                <a:rPr lang="en-US" sz="1200" dirty="0">
                  <a:solidFill>
                    <a:schemeClr val="bg1"/>
                  </a:solidFill>
                  <a:cs typeface="+mn-ea"/>
                  <a:sym typeface="+mn-lt"/>
                </a:rPr>
                <a:t> ad minim </a:t>
              </a:r>
              <a:r>
                <a:rPr lang="en-US" sz="1200" dirty="0" err="1">
                  <a:solidFill>
                    <a:schemeClr val="bg1"/>
                  </a:solidFill>
                  <a:cs typeface="+mn-ea"/>
                  <a:sym typeface="+mn-lt"/>
                </a:rPr>
                <a:t>veniam</a:t>
              </a:r>
              <a:r>
                <a:rPr lang="en-US" sz="1200" dirty="0">
                  <a:solidFill>
                    <a:schemeClr val="bg1"/>
                  </a:solidFill>
                  <a:cs typeface="+mn-ea"/>
                  <a:sym typeface="+mn-lt"/>
                </a:rPr>
                <a:t>, </a:t>
              </a:r>
              <a:r>
                <a:rPr lang="en-US" sz="1200" dirty="0" err="1">
                  <a:solidFill>
                    <a:schemeClr val="bg1"/>
                  </a:solidFill>
                  <a:cs typeface="+mn-ea"/>
                  <a:sym typeface="+mn-lt"/>
                </a:rPr>
                <a:t>quis</a:t>
              </a:r>
              <a:r>
                <a:rPr lang="en-US" sz="1200" dirty="0">
                  <a:solidFill>
                    <a:schemeClr val="bg1"/>
                  </a:solidFill>
                  <a:cs typeface="+mn-ea"/>
                  <a:sym typeface="+mn-lt"/>
                </a:rPr>
                <a:t> </a:t>
              </a:r>
              <a:r>
                <a:rPr lang="en-US" sz="1200" dirty="0" err="1">
                  <a:solidFill>
                    <a:schemeClr val="bg1"/>
                  </a:solidFill>
                  <a:cs typeface="+mn-ea"/>
                  <a:sym typeface="+mn-lt"/>
                </a:rPr>
                <a:t>nostrud</a:t>
              </a:r>
              <a:r>
                <a:rPr lang="en-US" sz="1200" dirty="0">
                  <a:solidFill>
                    <a:schemeClr val="bg1"/>
                  </a:solidFill>
                  <a:cs typeface="+mn-ea"/>
                  <a:sym typeface="+mn-lt"/>
                </a:rPr>
                <a:t> </a:t>
              </a:r>
              <a:r>
                <a:rPr lang="en-US" sz="1200" dirty="0" err="1">
                  <a:solidFill>
                    <a:schemeClr val="bg1"/>
                  </a:solidFill>
                  <a:cs typeface="+mn-ea"/>
                  <a:sym typeface="+mn-lt"/>
                </a:rPr>
                <a:t>exerci</a:t>
              </a:r>
              <a:r>
                <a:rPr lang="en-US" sz="1200" dirty="0">
                  <a:solidFill>
                    <a:schemeClr val="bg1"/>
                  </a:solidFill>
                  <a:cs typeface="+mn-ea"/>
                  <a:sym typeface="+mn-lt"/>
                </a:rPr>
                <a:t> </a:t>
              </a:r>
              <a:r>
                <a:rPr lang="en-US" sz="1200" dirty="0" err="1">
                  <a:solidFill>
                    <a:schemeClr val="bg1"/>
                  </a:solidFill>
                  <a:cs typeface="+mn-ea"/>
                  <a:sym typeface="+mn-lt"/>
                </a:rPr>
                <a:t>tation</a:t>
              </a:r>
              <a:endParaRPr lang="en-US" sz="1200" dirty="0">
                <a:solidFill>
                  <a:schemeClr val="bg1"/>
                </a:solidFill>
                <a:cs typeface="+mn-ea"/>
                <a:sym typeface="+mn-lt"/>
              </a:endParaRPr>
            </a:p>
          </p:txBody>
        </p:sp>
        <p:sp>
          <p:nvSpPr>
            <p:cNvPr id="33" name="TextBox 32">
              <a:extLst>
                <a:ext uri="{FF2B5EF4-FFF2-40B4-BE49-F238E27FC236}">
                  <a16:creationId xmlns:a16="http://schemas.microsoft.com/office/drawing/2014/main" id="{F8DC6B16-1919-4733-BF27-886B479CDF1D}"/>
                </a:ext>
              </a:extLst>
            </p:cNvPr>
            <p:cNvSpPr txBox="1"/>
            <p:nvPr/>
          </p:nvSpPr>
          <p:spPr>
            <a:xfrm>
              <a:off x="7990058" y="3050603"/>
              <a:ext cx="1614072" cy="338554"/>
            </a:xfrm>
            <a:prstGeom prst="rect">
              <a:avLst/>
            </a:prstGeom>
            <a:noFill/>
          </p:spPr>
          <p:txBody>
            <a:bodyPr wrap="square" lIns="91407" tIns="45703" rIns="91407" bIns="45703" rtlCol="0">
              <a:spAutoFit/>
            </a:bodyPr>
            <a:lstStyle/>
            <a:p>
              <a:pPr algn="ctr"/>
              <a:r>
                <a:rPr lang="en-US" altLang="zh-CN" sz="1600" b="1" dirty="0">
                  <a:solidFill>
                    <a:schemeClr val="bg1"/>
                  </a:solidFill>
                  <a:cs typeface="+mn-ea"/>
                  <a:sym typeface="+mn-lt"/>
                </a:rPr>
                <a:t>Add title text </a:t>
              </a:r>
              <a:endParaRPr lang="id-ID" altLang="zh-CN" sz="1600" b="1" dirty="0">
                <a:solidFill>
                  <a:schemeClr val="bg1"/>
                </a:solidFill>
                <a:cs typeface="+mn-ea"/>
                <a:sym typeface="+mn-lt"/>
              </a:endParaRPr>
            </a:p>
          </p:txBody>
        </p:sp>
        <p:sp>
          <p:nvSpPr>
            <p:cNvPr id="35" name="Freeform 18">
              <a:extLst>
                <a:ext uri="{FF2B5EF4-FFF2-40B4-BE49-F238E27FC236}">
                  <a16:creationId xmlns:a16="http://schemas.microsoft.com/office/drawing/2014/main" id="{CB0B0943-655E-47A0-852C-6BAFDD932ADD}"/>
                </a:ext>
              </a:extLst>
            </p:cNvPr>
            <p:cNvSpPr>
              <a:spLocks noEditPoints="1"/>
            </p:cNvSpPr>
            <p:nvPr/>
          </p:nvSpPr>
          <p:spPr bwMode="auto">
            <a:xfrm>
              <a:off x="8545796" y="2538200"/>
              <a:ext cx="466070" cy="350500"/>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p:spPr>
          <p:txBody>
            <a:bodyPr vert="horz" wrap="square" lIns="91407" tIns="45703" rIns="91407" bIns="45703" numCol="1" anchor="t" anchorCtr="0" compatLnSpc="1">
              <a:prstTxWarp prst="textNoShape">
                <a:avLst/>
              </a:prstTxWarp>
            </a:bodyPr>
            <a:lstStyle/>
            <a:p>
              <a:endParaRPr lang="en-US">
                <a:cs typeface="+mn-ea"/>
                <a:sym typeface="+mn-lt"/>
              </a:endParaRPr>
            </a:p>
          </p:txBody>
        </p:sp>
      </p:grpSp>
      <p:grpSp>
        <p:nvGrpSpPr>
          <p:cNvPr id="7" name="Group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8E22B28-A704-4E87-8CFC-8F074CE5E6B4}"/>
              </a:ext>
            </a:extLst>
          </p:cNvPr>
          <p:cNvGrpSpPr/>
          <p:nvPr/>
        </p:nvGrpSpPr>
        <p:grpSpPr>
          <a:xfrm>
            <a:off x="8431962" y="1444589"/>
            <a:ext cx="1782792" cy="3744777"/>
            <a:chOff x="9894213" y="2190278"/>
            <a:chExt cx="1783437" cy="3746132"/>
          </a:xfrm>
        </p:grpSpPr>
        <p:sp>
          <p:nvSpPr>
            <p:cNvPr id="5" name="Freeform: Shape 4">
              <a:extLst>
                <a:ext uri="{FF2B5EF4-FFF2-40B4-BE49-F238E27FC236}">
                  <a16:creationId xmlns:a16="http://schemas.microsoft.com/office/drawing/2014/main" id="{6BE96C98-B444-4A74-8A44-57E6949FD489}"/>
                </a:ext>
              </a:extLst>
            </p:cNvPr>
            <p:cNvSpPr/>
            <p:nvPr/>
          </p:nvSpPr>
          <p:spPr>
            <a:xfrm flipH="1">
              <a:off x="9894213" y="2190278"/>
              <a:ext cx="1783437" cy="374613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flip="none" rotWithShape="1">
              <a:gsLst>
                <a:gs pos="0">
                  <a:srgbClr val="BC45AC"/>
                </a:gs>
                <a:gs pos="100000">
                  <a:schemeClr val="accent1"/>
                </a:gs>
              </a:gsLst>
              <a:lin ang="16200000" scaled="1"/>
              <a:tileRect/>
            </a:gradFill>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2600" tIns="793488" rIns="412601" bIns="793487" numCol="1" spcCol="1270" anchor="ctr" anchorCtr="0">
              <a:noAutofit/>
            </a:bodyPr>
            <a:lstStyle/>
            <a:p>
              <a:pPr algn="ctr" defTabSz="2888383">
                <a:lnSpc>
                  <a:spcPct val="90000"/>
                </a:lnSpc>
                <a:spcBef>
                  <a:spcPct val="0"/>
                </a:spcBef>
                <a:spcAft>
                  <a:spcPct val="35000"/>
                </a:spcAft>
              </a:pPr>
              <a:r>
                <a:rPr lang="en-US" sz="6498">
                  <a:cs typeface="+mn-ea"/>
                  <a:sym typeface="+mn-lt"/>
                </a:rPr>
                <a:t> </a:t>
              </a:r>
            </a:p>
          </p:txBody>
        </p:sp>
        <p:sp>
          <p:nvSpPr>
            <p:cNvPr id="15" name="Rectangle 14">
              <a:extLst>
                <a:ext uri="{FF2B5EF4-FFF2-40B4-BE49-F238E27FC236}">
                  <a16:creationId xmlns:a16="http://schemas.microsoft.com/office/drawing/2014/main" id="{AC48D843-1AB7-4A0F-9D55-39C90E9237E7}"/>
                </a:ext>
              </a:extLst>
            </p:cNvPr>
            <p:cNvSpPr/>
            <p:nvPr/>
          </p:nvSpPr>
          <p:spPr>
            <a:xfrm>
              <a:off x="9985135" y="4124628"/>
              <a:ext cx="1601592" cy="737072"/>
            </a:xfrm>
            <a:prstGeom prst="rect">
              <a:avLst/>
            </a:prstGeom>
          </p:spPr>
          <p:txBody>
            <a:bodyPr wrap="square">
              <a:spAutoFit/>
            </a:bodyPr>
            <a:lstStyle/>
            <a:p>
              <a:pPr algn="ctr">
                <a:lnSpc>
                  <a:spcPct val="120000"/>
                </a:lnSpc>
              </a:pPr>
              <a:r>
                <a:rPr lang="en-US" sz="1200" dirty="0" err="1">
                  <a:solidFill>
                    <a:schemeClr val="bg1"/>
                  </a:solidFill>
                  <a:cs typeface="+mn-ea"/>
                  <a:sym typeface="+mn-lt"/>
                </a:rPr>
                <a:t>Ut</a:t>
              </a:r>
              <a:r>
                <a:rPr lang="en-US" sz="1200" dirty="0">
                  <a:solidFill>
                    <a:schemeClr val="bg1"/>
                  </a:solidFill>
                  <a:cs typeface="+mn-ea"/>
                  <a:sym typeface="+mn-lt"/>
                </a:rPr>
                <a:t> </a:t>
              </a:r>
              <a:r>
                <a:rPr lang="en-US" sz="1200" dirty="0" err="1">
                  <a:solidFill>
                    <a:schemeClr val="bg1"/>
                  </a:solidFill>
                  <a:cs typeface="+mn-ea"/>
                  <a:sym typeface="+mn-lt"/>
                </a:rPr>
                <a:t>wisi</a:t>
              </a:r>
              <a:r>
                <a:rPr lang="en-US" sz="1200" dirty="0">
                  <a:solidFill>
                    <a:schemeClr val="bg1"/>
                  </a:solidFill>
                  <a:cs typeface="+mn-ea"/>
                  <a:sym typeface="+mn-lt"/>
                </a:rPr>
                <a:t> </a:t>
              </a:r>
              <a:r>
                <a:rPr lang="en-US" sz="1200" dirty="0" err="1">
                  <a:solidFill>
                    <a:schemeClr val="bg1"/>
                  </a:solidFill>
                  <a:cs typeface="+mn-ea"/>
                  <a:sym typeface="+mn-lt"/>
                </a:rPr>
                <a:t>enim</a:t>
              </a:r>
              <a:r>
                <a:rPr lang="en-US" sz="1200" dirty="0">
                  <a:solidFill>
                    <a:schemeClr val="bg1"/>
                  </a:solidFill>
                  <a:cs typeface="+mn-ea"/>
                  <a:sym typeface="+mn-lt"/>
                </a:rPr>
                <a:t> ad minim </a:t>
              </a:r>
              <a:r>
                <a:rPr lang="en-US" sz="1200" dirty="0" err="1">
                  <a:solidFill>
                    <a:schemeClr val="bg1"/>
                  </a:solidFill>
                  <a:cs typeface="+mn-ea"/>
                  <a:sym typeface="+mn-lt"/>
                </a:rPr>
                <a:t>veniam</a:t>
              </a:r>
              <a:r>
                <a:rPr lang="en-US" sz="1200" dirty="0">
                  <a:solidFill>
                    <a:schemeClr val="bg1"/>
                  </a:solidFill>
                  <a:cs typeface="+mn-ea"/>
                  <a:sym typeface="+mn-lt"/>
                </a:rPr>
                <a:t>, </a:t>
              </a:r>
              <a:r>
                <a:rPr lang="en-US" sz="1200" dirty="0" err="1">
                  <a:solidFill>
                    <a:schemeClr val="bg1"/>
                  </a:solidFill>
                  <a:cs typeface="+mn-ea"/>
                  <a:sym typeface="+mn-lt"/>
                </a:rPr>
                <a:t>quis</a:t>
              </a:r>
              <a:r>
                <a:rPr lang="en-US" sz="1200" dirty="0">
                  <a:solidFill>
                    <a:schemeClr val="bg1"/>
                  </a:solidFill>
                  <a:cs typeface="+mn-ea"/>
                  <a:sym typeface="+mn-lt"/>
                </a:rPr>
                <a:t> </a:t>
              </a:r>
              <a:r>
                <a:rPr lang="en-US" sz="1200" dirty="0" err="1">
                  <a:solidFill>
                    <a:schemeClr val="bg1"/>
                  </a:solidFill>
                  <a:cs typeface="+mn-ea"/>
                  <a:sym typeface="+mn-lt"/>
                </a:rPr>
                <a:t>nostrud</a:t>
              </a:r>
              <a:r>
                <a:rPr lang="en-US" sz="1200" dirty="0">
                  <a:solidFill>
                    <a:schemeClr val="bg1"/>
                  </a:solidFill>
                  <a:cs typeface="+mn-ea"/>
                  <a:sym typeface="+mn-lt"/>
                </a:rPr>
                <a:t> </a:t>
              </a:r>
              <a:r>
                <a:rPr lang="en-US" sz="1200" dirty="0" err="1">
                  <a:solidFill>
                    <a:schemeClr val="bg1"/>
                  </a:solidFill>
                  <a:cs typeface="+mn-ea"/>
                  <a:sym typeface="+mn-lt"/>
                </a:rPr>
                <a:t>exerci</a:t>
              </a:r>
              <a:r>
                <a:rPr lang="en-US" sz="1200" dirty="0">
                  <a:solidFill>
                    <a:schemeClr val="bg1"/>
                  </a:solidFill>
                  <a:cs typeface="+mn-ea"/>
                  <a:sym typeface="+mn-lt"/>
                </a:rPr>
                <a:t> </a:t>
              </a:r>
              <a:r>
                <a:rPr lang="en-US" sz="1200" dirty="0" err="1">
                  <a:solidFill>
                    <a:schemeClr val="bg1"/>
                  </a:solidFill>
                  <a:cs typeface="+mn-ea"/>
                  <a:sym typeface="+mn-lt"/>
                </a:rPr>
                <a:t>tation</a:t>
              </a:r>
              <a:endParaRPr lang="en-US" sz="1200" dirty="0">
                <a:solidFill>
                  <a:schemeClr val="bg1"/>
                </a:solidFill>
                <a:cs typeface="+mn-ea"/>
                <a:sym typeface="+mn-lt"/>
              </a:endParaRPr>
            </a:p>
          </p:txBody>
        </p:sp>
        <p:sp>
          <p:nvSpPr>
            <p:cNvPr id="34" name="TextBox 33">
              <a:extLst>
                <a:ext uri="{FF2B5EF4-FFF2-40B4-BE49-F238E27FC236}">
                  <a16:creationId xmlns:a16="http://schemas.microsoft.com/office/drawing/2014/main" id="{3BE6D2A8-BDAE-490B-9B1E-9468E354D6B2}"/>
                </a:ext>
              </a:extLst>
            </p:cNvPr>
            <p:cNvSpPr txBox="1"/>
            <p:nvPr/>
          </p:nvSpPr>
          <p:spPr>
            <a:xfrm>
              <a:off x="9955189" y="3822559"/>
              <a:ext cx="1661481" cy="338554"/>
            </a:xfrm>
            <a:prstGeom prst="rect">
              <a:avLst/>
            </a:prstGeom>
            <a:noFill/>
          </p:spPr>
          <p:txBody>
            <a:bodyPr wrap="square" lIns="91407" tIns="45703" rIns="91407" bIns="45703" rtlCol="0">
              <a:spAutoFit/>
            </a:bodyPr>
            <a:lstStyle/>
            <a:p>
              <a:pPr algn="ctr"/>
              <a:r>
                <a:rPr lang="en-US" altLang="zh-CN" sz="1600" b="1" dirty="0">
                  <a:solidFill>
                    <a:schemeClr val="bg1"/>
                  </a:solidFill>
                  <a:cs typeface="+mn-ea"/>
                  <a:sym typeface="+mn-lt"/>
                </a:rPr>
                <a:t>Add title text </a:t>
              </a:r>
              <a:endParaRPr lang="id-ID" altLang="zh-CN" sz="1600" b="1" dirty="0">
                <a:solidFill>
                  <a:schemeClr val="bg1"/>
                </a:solidFill>
                <a:cs typeface="+mn-ea"/>
                <a:sym typeface="+mn-lt"/>
              </a:endParaRPr>
            </a:p>
          </p:txBody>
        </p:sp>
        <p:sp>
          <p:nvSpPr>
            <p:cNvPr id="36" name="Freeform 54">
              <a:extLst>
                <a:ext uri="{FF2B5EF4-FFF2-40B4-BE49-F238E27FC236}">
                  <a16:creationId xmlns:a16="http://schemas.microsoft.com/office/drawing/2014/main" id="{0D081703-03AB-4486-9B6A-1A6A64F50B73}"/>
                </a:ext>
              </a:extLst>
            </p:cNvPr>
            <p:cNvSpPr>
              <a:spLocks noEditPoints="1"/>
            </p:cNvSpPr>
            <p:nvPr/>
          </p:nvSpPr>
          <p:spPr bwMode="auto">
            <a:xfrm>
              <a:off x="10602326" y="3318835"/>
              <a:ext cx="367206" cy="367204"/>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07" tIns="45703" rIns="91407" bIns="45703" numCol="1" anchor="t" anchorCtr="0" compatLnSpc="1">
              <a:prstTxWarp prst="textNoShape">
                <a:avLst/>
              </a:prstTxWarp>
            </a:bodyPr>
            <a:lstStyle/>
            <a:p>
              <a:endParaRPr lang="en-US">
                <a:cs typeface="+mn-ea"/>
                <a:sym typeface="+mn-lt"/>
              </a:endParaRPr>
            </a:p>
          </p:txBody>
        </p:sp>
      </p:grpSp>
      <p:sp>
        <p:nvSpPr>
          <p:cNvPr id="8"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BAC853AB-3376-46C9-ABEB-D5139C582DAF}"/>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extLst>
      <p:ext uri="{BB962C8B-B14F-4D97-AF65-F5344CB8AC3E}">
        <p14:creationId xmlns:p14="http://schemas.microsoft.com/office/powerpoint/2010/main" val="2098025023"/>
      </p:ext>
    </p:extLst>
  </p:cSld>
  <p:clrMapOvr>
    <a:masterClrMapping/>
  </p:clrMapOvr>
  <p:transition spd="slow" advClick="0" advTm="0">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1+#ppt_w/2"/>
                                              </p:val>
                                            </p:tav>
                                            <p:tav tm="100000">
                                              <p:val>
                                                <p:strVal val="#ppt_x"/>
                                              </p:val>
                                            </p:tav>
                                          </p:tavLst>
                                        </p:anim>
                                        <p:anim calcmode="lin" valueType="num">
                                          <p:cBhvr additive="base">
                                            <p:cTn id="13" dur="75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1+#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80000">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14:bounceEnd="80000">
                                          <p:cBhvr additive="base">
                                            <p:cTn id="23" dur="1000" fill="hold"/>
                                            <p:tgtEl>
                                              <p:spTgt spid="37"/>
                                            </p:tgtEl>
                                            <p:attrNameLst>
                                              <p:attrName>ppt_x</p:attrName>
                                            </p:attrNameLst>
                                          </p:cBhvr>
                                          <p:tavLst>
                                            <p:tav tm="0">
                                              <p:val>
                                                <p:strVal val="0-#ppt_w/2"/>
                                              </p:val>
                                            </p:tav>
                                            <p:tav tm="100000">
                                              <p:val>
                                                <p:strVal val="#ppt_x"/>
                                              </p:val>
                                            </p:tav>
                                          </p:tavLst>
                                        </p:anim>
                                        <p:anim calcmode="lin" valueType="num" p14:bounceEnd="80000">
                                          <p:cBhvr additive="base">
                                            <p:cTn id="2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1+#ppt_w/2"/>
                                              </p:val>
                                            </p:tav>
                                            <p:tav tm="100000">
                                              <p:val>
                                                <p:strVal val="#ppt_x"/>
                                              </p:val>
                                            </p:tav>
                                          </p:tavLst>
                                        </p:anim>
                                        <p:anim calcmode="lin" valueType="num">
                                          <p:cBhvr additive="base">
                                            <p:cTn id="13" dur="75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1+#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0-#ppt_w/2"/>
                                              </p:val>
                                            </p:tav>
                                            <p:tav tm="100000">
                                              <p:val>
                                                <p:strVal val="#ppt_x"/>
                                              </p:val>
                                            </p:tav>
                                          </p:tavLst>
                                        </p:anim>
                                        <p:anim calcmode="lin" valueType="num">
                                          <p:cBhvr additive="base">
                                            <p:cTn id="2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rot="16200000">
            <a:off x="7557870" y="1331934"/>
            <a:ext cx="6101314" cy="6642224"/>
          </a:xfrm>
          <a:prstGeom prst="rect">
            <a:avLst/>
          </a:prstGeom>
        </p:spPr>
      </p:pic>
      <p:sp>
        <p:nvSpPr>
          <p:cNvPr id="4" name="PA_矩形 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custDataLst>
              <p:tags r:id="rId3"/>
            </p:custDataLst>
          </p:nvPr>
        </p:nvSpPr>
        <p:spPr>
          <a:xfrm>
            <a:off x="3067665" y="947803"/>
            <a:ext cx="6164826" cy="592020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cs typeface="+mn-ea"/>
              <a:sym typeface="+mn-lt"/>
            </a:endParaRPr>
          </a:p>
        </p:txBody>
      </p:sp>
      <p:pic>
        <p:nvPicPr>
          <p:cNvPr id="6" name="PA_图片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rot="16200000">
            <a:off x="226532" y="-226533"/>
            <a:ext cx="5110421" cy="5563483"/>
          </a:xfrm>
          <a:prstGeom prst="rect">
            <a:avLst/>
          </a:prstGeom>
        </p:spPr>
      </p:pic>
      <p:grpSp>
        <p:nvGrpSpPr>
          <p:cNvPr id="10" name="PA_组合 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GrpSpPr/>
          <p:nvPr>
            <p:custDataLst>
              <p:tags r:id="rId5"/>
            </p:custDataLst>
          </p:nvPr>
        </p:nvGrpSpPr>
        <p:grpSpPr>
          <a:xfrm>
            <a:off x="1453884" y="2524634"/>
            <a:ext cx="9284231" cy="2930449"/>
            <a:chOff x="1316076" y="2229664"/>
            <a:chExt cx="5276003" cy="2930449"/>
          </a:xfrm>
          <a:effectLst>
            <a:outerShdw blurRad="368300" dist="215900" dir="5400000" algn="ctr" rotWithShape="0">
              <a:srgbClr val="000000">
                <a:alpha val="43137"/>
              </a:srgbClr>
            </a:outerShdw>
          </a:effectLst>
        </p:grpSpPr>
        <p:pic>
          <p:nvPicPr>
            <p:cNvPr id="5" name="图片 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96429" y="2229664"/>
              <a:ext cx="4998261" cy="2930449"/>
            </a:xfrm>
            <a:prstGeom prst="rect">
              <a:avLst/>
            </a:prstGeom>
          </p:spPr>
        </p:pic>
        <p:sp>
          <p:nvSpPr>
            <p:cNvPr id="2" name="文本框 1"/>
            <p:cNvSpPr txBox="1"/>
            <p:nvPr/>
          </p:nvSpPr>
          <p:spPr>
            <a:xfrm>
              <a:off x="1316076" y="2697604"/>
              <a:ext cx="5276003" cy="1862048"/>
            </a:xfrm>
            <a:prstGeom prst="rect">
              <a:avLst/>
            </a:prstGeom>
            <a:noFill/>
          </p:spPr>
          <p:txBody>
            <a:bodyPr wrap="square" rtlCol="0">
              <a:spAutoFit/>
            </a:bodyPr>
            <a:lstStyle/>
            <a:p>
              <a:pPr algn="ctr"/>
              <a:r>
                <a:rPr lang="en-US" altLang="zh-CN" sz="11500" dirty="0">
                  <a:solidFill>
                    <a:schemeClr val="bg1"/>
                  </a:solidFill>
                  <a:cs typeface="+mn-ea"/>
                  <a:sym typeface="+mn-lt"/>
                </a:rPr>
                <a:t>THANKS</a:t>
              </a:r>
              <a:endParaRPr lang="zh-CN" altLang="en-US" sz="11500" dirty="0">
                <a:solidFill>
                  <a:schemeClr val="bg1"/>
                </a:solidFill>
                <a:cs typeface="+mn-ea"/>
                <a:sym typeface="+mn-lt"/>
              </a:endParaRPr>
            </a:p>
          </p:txBody>
        </p:sp>
      </p:grpSp>
      <p:pic>
        <p:nvPicPr>
          <p:cNvPr id="15" name="PA_图片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custDataLst>
              <p:tags r:id="rId6"/>
            </p:custDataLst>
          </p:nvPr>
        </p:nvPicPr>
        <p:blipFill>
          <a:blip r:embed="rId12" cstate="screen">
            <a:extLst>
              <a:ext uri="{28A0092B-C50C-407E-A947-70E740481C1C}">
                <a14:useLocalDpi xmlns:a14="http://schemas.microsoft.com/office/drawing/2010/main"/>
              </a:ext>
            </a:extLst>
          </a:blip>
          <a:srcRect/>
          <a:stretch>
            <a:fillRect/>
          </a:stretch>
        </p:blipFill>
        <p:spPr>
          <a:xfrm rot="4344095">
            <a:off x="8617698" y="2184685"/>
            <a:ext cx="1356101" cy="1898541"/>
          </a:xfrm>
          <a:custGeom>
            <a:avLst/>
            <a:gdLst>
              <a:gd name="connsiteX0" fmla="*/ 1474839 w 1474839"/>
              <a:gd name="connsiteY0" fmla="*/ 1415845 h 2064774"/>
              <a:gd name="connsiteX1" fmla="*/ 1179871 w 1474839"/>
              <a:gd name="connsiteY1" fmla="*/ 2064774 h 2064774"/>
              <a:gd name="connsiteX2" fmla="*/ 0 w 1474839"/>
              <a:gd name="connsiteY2" fmla="*/ 1651820 h 2064774"/>
              <a:gd name="connsiteX3" fmla="*/ 973394 w 1474839"/>
              <a:gd name="connsiteY3" fmla="*/ 0 h 2064774"/>
              <a:gd name="connsiteX4" fmla="*/ 973394 w 1474839"/>
              <a:gd name="connsiteY4" fmla="*/ 206478 h 2064774"/>
              <a:gd name="connsiteX5" fmla="*/ 1415846 w 1474839"/>
              <a:gd name="connsiteY5" fmla="*/ 294968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839" h="2064774">
                <a:moveTo>
                  <a:pt x="1474839" y="1415845"/>
                </a:moveTo>
                <a:lnTo>
                  <a:pt x="1179871" y="2064774"/>
                </a:lnTo>
                <a:lnTo>
                  <a:pt x="0" y="1651820"/>
                </a:lnTo>
                <a:lnTo>
                  <a:pt x="973394" y="0"/>
                </a:lnTo>
                <a:lnTo>
                  <a:pt x="973394" y="206478"/>
                </a:lnTo>
                <a:lnTo>
                  <a:pt x="1415846" y="294968"/>
                </a:lnTo>
                <a:close/>
              </a:path>
            </a:pathLst>
          </a:custGeom>
        </p:spPr>
      </p:pic>
      <p:pic>
        <p:nvPicPr>
          <p:cNvPr id="12" name="图片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D441EC0-0A6A-4A05-BEDD-D17EB6C954A1}"/>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rot="4344095">
            <a:off x="7001868" y="648857"/>
            <a:ext cx="1356101" cy="1898541"/>
          </a:xfrm>
          <a:custGeom>
            <a:avLst/>
            <a:gdLst>
              <a:gd name="connsiteX0" fmla="*/ 1474839 w 1474839"/>
              <a:gd name="connsiteY0" fmla="*/ 1415845 h 2064774"/>
              <a:gd name="connsiteX1" fmla="*/ 1179871 w 1474839"/>
              <a:gd name="connsiteY1" fmla="*/ 2064774 h 2064774"/>
              <a:gd name="connsiteX2" fmla="*/ 0 w 1474839"/>
              <a:gd name="connsiteY2" fmla="*/ 1651820 h 2064774"/>
              <a:gd name="connsiteX3" fmla="*/ 973394 w 1474839"/>
              <a:gd name="connsiteY3" fmla="*/ 0 h 2064774"/>
              <a:gd name="connsiteX4" fmla="*/ 973394 w 1474839"/>
              <a:gd name="connsiteY4" fmla="*/ 206478 h 2064774"/>
              <a:gd name="connsiteX5" fmla="*/ 1415846 w 1474839"/>
              <a:gd name="connsiteY5" fmla="*/ 294968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839" h="2064774">
                <a:moveTo>
                  <a:pt x="1474839" y="1415845"/>
                </a:moveTo>
                <a:lnTo>
                  <a:pt x="1179871" y="2064774"/>
                </a:lnTo>
                <a:lnTo>
                  <a:pt x="0" y="1651820"/>
                </a:lnTo>
                <a:lnTo>
                  <a:pt x="973394" y="0"/>
                </a:lnTo>
                <a:lnTo>
                  <a:pt x="973394" y="206478"/>
                </a:lnTo>
                <a:lnTo>
                  <a:pt x="1415846" y="294968"/>
                </a:lnTo>
                <a:close/>
              </a:path>
            </a:pathLst>
          </a:custGeom>
        </p:spPr>
      </p:pic>
      <p:sp>
        <p:nvSpPr>
          <p:cNvPr id="3"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AD57A371-9FDC-43F0-8233-44D9DE694B68}"/>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ustDataLst>
      <p:tags r:id="rId1"/>
    </p:custDataLst>
    <p:extLst>
      <p:ext uri="{BB962C8B-B14F-4D97-AF65-F5344CB8AC3E}">
        <p14:creationId xmlns:p14="http://schemas.microsoft.com/office/powerpoint/2010/main" val="765748943"/>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83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83000">
                                          <p:cBhvr additive="base">
                                            <p:cTn id="12" dur="1250" fill="hold"/>
                                            <p:tgtEl>
                                              <p:spTgt spid="10"/>
                                            </p:tgtEl>
                                            <p:attrNameLst>
                                              <p:attrName>ppt_x</p:attrName>
                                            </p:attrNameLst>
                                          </p:cBhvr>
                                          <p:tavLst>
                                            <p:tav tm="0">
                                              <p:val>
                                                <p:strVal val="#ppt_x"/>
                                              </p:val>
                                            </p:tav>
                                            <p:tav tm="100000">
                                              <p:val>
                                                <p:strVal val="#ppt_x"/>
                                              </p:val>
                                            </p:tav>
                                          </p:tavLst>
                                        </p:anim>
                                        <p:anim calcmode="lin" valueType="num" p14:bounceEnd="83000">
                                          <p:cBhvr additive="base">
                                            <p:cTn id="13"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ppt_x"/>
                                              </p:val>
                                            </p:tav>
                                            <p:tav tm="100000">
                                              <p:val>
                                                <p:strVal val="#ppt_x"/>
                                              </p:val>
                                            </p:tav>
                                          </p:tavLst>
                                        </p:anim>
                                        <p:anim calcmode="lin" valueType="num">
                                          <p:cBhvr additive="base">
                                            <p:cTn id="14" dur="125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250" fill="hold"/>
                                            <p:tgtEl>
                                              <p:spTgt spid="10"/>
                                            </p:tgtEl>
                                            <p:attrNameLst>
                                              <p:attrName>ppt_x</p:attrName>
                                            </p:attrNameLst>
                                          </p:cBhvr>
                                          <p:tavLst>
                                            <p:tav tm="0">
                                              <p:val>
                                                <p:strVal val="#ppt_x"/>
                                              </p:val>
                                            </p:tav>
                                            <p:tav tm="100000">
                                              <p:val>
                                                <p:strVal val="#ppt_x"/>
                                              </p:val>
                                            </p:tav>
                                          </p:tavLst>
                                        </p:anim>
                                        <p:anim calcmode="lin" valueType="num">
                                          <p:cBhvr additive="base">
                                            <p:cTn id="19"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000" fill="hold"/>
                                            <p:tgtEl>
                                              <p:spTgt spid="12"/>
                                            </p:tgtEl>
                                            <p:attrNameLst>
                                              <p:attrName>ppt_x</p:attrName>
                                            </p:attrNameLst>
                                          </p:cBhvr>
                                          <p:tavLst>
                                            <p:tav tm="0">
                                              <p:val>
                                                <p:strVal val="1+#ppt_w/2"/>
                                              </p:val>
                                            </p:tav>
                                            <p:tav tm="100000">
                                              <p:val>
                                                <p:strVal val="#ppt_x"/>
                                              </p:val>
                                            </p:tav>
                                          </p:tavLst>
                                        </p:anim>
                                        <p:anim calcmode="lin" valueType="num">
                                          <p:cBhvr additive="base">
                                            <p:cTn id="30" dur="20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300" fill="hold"/>
                                            <p:tgtEl>
                                              <p:spTgt spid="13"/>
                                            </p:tgtEl>
                                            <p:attrNameLst>
                                              <p:attrName>ppt_x</p:attrName>
                                            </p:attrNameLst>
                                          </p:cBhvr>
                                          <p:tavLst>
                                            <p:tav tm="0">
                                              <p:val>
                                                <p:strVal val="1+#ppt_w/2"/>
                                              </p:val>
                                            </p:tav>
                                            <p:tav tm="100000">
                                              <p:val>
                                                <p:strVal val="#ppt_x"/>
                                              </p:val>
                                            </p:tav>
                                          </p:tavLst>
                                        </p:anim>
                                        <p:anim calcmode="lin" valueType="num">
                                          <p:cBhvr additive="base">
                                            <p:cTn id="34" dur="1300" fill="hold"/>
                                            <p:tgtEl>
                                              <p:spTgt spid="13"/>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2" grpId="0" animBg="1"/>
          <p:bldP spid="1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26532" y="-226533"/>
            <a:ext cx="5110421" cy="5563483"/>
          </a:xfrm>
          <a:prstGeom prst="rect">
            <a:avLst/>
          </a:prstGeom>
        </p:spPr>
      </p:pic>
      <p:pic>
        <p:nvPicPr>
          <p:cNvPr id="15" name="图片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344095">
            <a:off x="8617698" y="2184685"/>
            <a:ext cx="1356101" cy="1898541"/>
          </a:xfrm>
          <a:custGeom>
            <a:avLst/>
            <a:gdLst>
              <a:gd name="connsiteX0" fmla="*/ 1474839 w 1474839"/>
              <a:gd name="connsiteY0" fmla="*/ 1415845 h 2064774"/>
              <a:gd name="connsiteX1" fmla="*/ 1179871 w 1474839"/>
              <a:gd name="connsiteY1" fmla="*/ 2064774 h 2064774"/>
              <a:gd name="connsiteX2" fmla="*/ 0 w 1474839"/>
              <a:gd name="connsiteY2" fmla="*/ 1651820 h 2064774"/>
              <a:gd name="connsiteX3" fmla="*/ 973394 w 1474839"/>
              <a:gd name="connsiteY3" fmla="*/ 0 h 2064774"/>
              <a:gd name="connsiteX4" fmla="*/ 973394 w 1474839"/>
              <a:gd name="connsiteY4" fmla="*/ 206478 h 2064774"/>
              <a:gd name="connsiteX5" fmla="*/ 1415846 w 1474839"/>
              <a:gd name="connsiteY5" fmla="*/ 294968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839" h="2064774">
                <a:moveTo>
                  <a:pt x="1474839" y="1415845"/>
                </a:moveTo>
                <a:lnTo>
                  <a:pt x="1179871" y="2064774"/>
                </a:lnTo>
                <a:lnTo>
                  <a:pt x="0" y="1651820"/>
                </a:lnTo>
                <a:lnTo>
                  <a:pt x="973394" y="0"/>
                </a:lnTo>
                <a:lnTo>
                  <a:pt x="973394" y="206478"/>
                </a:lnTo>
                <a:lnTo>
                  <a:pt x="1415846" y="294968"/>
                </a:lnTo>
                <a:close/>
              </a:path>
            </a:pathLst>
          </a:custGeom>
        </p:spPr>
      </p:pic>
      <p:grpSp>
        <p:nvGrpSpPr>
          <p:cNvPr id="7" name="组合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GrpSpPr/>
          <p:nvPr/>
        </p:nvGrpSpPr>
        <p:grpSpPr>
          <a:xfrm>
            <a:off x="1247146" y="1145493"/>
            <a:ext cx="9413006" cy="5200916"/>
            <a:chOff x="-135009" y="533401"/>
            <a:chExt cx="11831712" cy="6537308"/>
          </a:xfrm>
          <a:effectLst>
            <a:outerShdw blurRad="368300" dist="241300" dir="5400000" algn="tl" rotWithShape="0">
              <a:prstClr val="black">
                <a:alpha val="40000"/>
              </a:prstClr>
            </a:outerShdw>
          </a:effectLst>
        </p:grpSpPr>
        <p:pic>
          <p:nvPicPr>
            <p:cNvPr id="16" name="图片占位符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95300" y="533401"/>
              <a:ext cx="11201403" cy="5753098"/>
            </a:xfrm>
            <a:prstGeom prst="rect">
              <a:avLst/>
            </a:prstGeom>
          </p:spPr>
        </p:pic>
        <p:sp>
          <p:nvSpPr>
            <p:cNvPr id="17" name="矩形 16"/>
            <p:cNvSpPr/>
            <p:nvPr/>
          </p:nvSpPr>
          <p:spPr>
            <a:xfrm>
              <a:off x="495300" y="533401"/>
              <a:ext cx="11201403" cy="5753098"/>
            </a:xfrm>
            <a:prstGeom prst="rect">
              <a:avLst/>
            </a:prstGeom>
            <a:gradFill flip="none" rotWithShape="1">
              <a:gsLst>
                <a:gs pos="0">
                  <a:srgbClr val="BD1DA6">
                    <a:alpha val="74902"/>
                  </a:srgbClr>
                </a:gs>
                <a:gs pos="98230">
                  <a:srgbClr val="252AFF">
                    <a:alpha val="69804"/>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对话气泡: 矩形 10"/>
            <p:cNvSpPr/>
            <p:nvPr/>
          </p:nvSpPr>
          <p:spPr>
            <a:xfrm>
              <a:off x="854095" y="1084738"/>
              <a:ext cx="10483813" cy="4650421"/>
            </a:xfrm>
            <a:prstGeom prst="wedgeRectCallout">
              <a:avLst>
                <a:gd name="adj1" fmla="val 14466"/>
                <a:gd name="adj2" fmla="val -47426"/>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649682" y="2871431"/>
              <a:ext cx="8300922" cy="1276641"/>
            </a:xfrm>
            <a:prstGeom prst="rect">
              <a:avLst/>
            </a:prstGeom>
            <a:noFill/>
          </p:spPr>
          <p:txBody>
            <a:bodyPr wrap="square" rtlCol="0">
              <a:spAutoFit/>
            </a:bodyPr>
            <a:lstStyle/>
            <a:p>
              <a:pPr algn="ctr"/>
              <a:r>
                <a:rPr lang="en-US" altLang="zh-CN" sz="6000" spc="300" dirty="0">
                  <a:solidFill>
                    <a:schemeClr val="bg1"/>
                  </a:solidFill>
                  <a:cs typeface="+mn-ea"/>
                  <a:sym typeface="+mn-lt"/>
                </a:rPr>
                <a:t>Add title text</a:t>
              </a:r>
              <a:endParaRPr lang="zh-CN" altLang="en-US" sz="6000" spc="300" dirty="0">
                <a:solidFill>
                  <a:schemeClr val="bg1"/>
                </a:solidFill>
                <a:cs typeface="+mn-ea"/>
                <a:sym typeface="+mn-lt"/>
              </a:endParaRPr>
            </a:p>
          </p:txBody>
        </p:sp>
        <p:sp>
          <p:nvSpPr>
            <p:cNvPr id="20" name="文本框 19"/>
            <p:cNvSpPr txBox="1"/>
            <p:nvPr/>
          </p:nvSpPr>
          <p:spPr>
            <a:xfrm>
              <a:off x="-135009" y="1709365"/>
              <a:ext cx="2572501" cy="3327002"/>
            </a:xfrm>
            <a:prstGeom prst="rect">
              <a:avLst/>
            </a:prstGeom>
            <a:noFill/>
          </p:spPr>
          <p:txBody>
            <a:bodyPr wrap="square" rtlCol="0">
              <a:spAutoFit/>
            </a:bodyPr>
            <a:lstStyle/>
            <a:p>
              <a:r>
                <a:rPr lang="en-US" altLang="zh-CN" sz="16600" b="1" dirty="0">
                  <a:solidFill>
                    <a:schemeClr val="bg1"/>
                  </a:solidFill>
                  <a:cs typeface="+mn-ea"/>
                  <a:sym typeface="+mn-lt"/>
                </a:rPr>
                <a:t>“</a:t>
              </a:r>
              <a:endParaRPr lang="zh-CN" altLang="en-US" sz="16600" b="1" dirty="0">
                <a:solidFill>
                  <a:schemeClr val="bg1"/>
                </a:solidFill>
                <a:cs typeface="+mn-ea"/>
                <a:sym typeface="+mn-lt"/>
              </a:endParaRPr>
            </a:p>
          </p:txBody>
        </p:sp>
        <p:sp>
          <p:nvSpPr>
            <p:cNvPr id="21" name="文本框 20"/>
            <p:cNvSpPr txBox="1"/>
            <p:nvPr/>
          </p:nvSpPr>
          <p:spPr>
            <a:xfrm>
              <a:off x="9276409" y="3743707"/>
              <a:ext cx="1413164" cy="3327002"/>
            </a:xfrm>
            <a:prstGeom prst="rect">
              <a:avLst/>
            </a:prstGeom>
            <a:noFill/>
          </p:spPr>
          <p:txBody>
            <a:bodyPr wrap="square" rtlCol="0">
              <a:spAutoFit/>
            </a:bodyPr>
            <a:lstStyle/>
            <a:p>
              <a:r>
                <a:rPr lang="en-US" altLang="zh-CN" sz="16600" b="1" dirty="0">
                  <a:solidFill>
                    <a:schemeClr val="bg1"/>
                  </a:solidFill>
                  <a:cs typeface="+mn-ea"/>
                  <a:sym typeface="+mn-lt"/>
                </a:rPr>
                <a:t>”</a:t>
              </a:r>
              <a:endParaRPr lang="zh-CN" altLang="en-US" sz="16600" b="1" dirty="0">
                <a:solidFill>
                  <a:schemeClr val="bg1"/>
                </a:solidFill>
                <a:cs typeface="+mn-ea"/>
                <a:sym typeface="+mn-lt"/>
              </a:endParaRPr>
            </a:p>
          </p:txBody>
        </p:sp>
      </p:gr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12420F24-286F-497D-874E-D8D2E4D1C918}"/>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nodeType="withEffect" p14:presetBounceEnd="83000">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14:bounceEnd="83000">
                                          <p:cBhvr additive="base">
                                            <p:cTn id="10" dur="1250" fill="hold"/>
                                            <p:tgtEl>
                                              <p:spTgt spid="7"/>
                                            </p:tgtEl>
                                            <p:attrNameLst>
                                              <p:attrName>ppt_x</p:attrName>
                                            </p:attrNameLst>
                                          </p:cBhvr>
                                          <p:tavLst>
                                            <p:tav tm="0">
                                              <p:val>
                                                <p:strVal val="#ppt_x"/>
                                              </p:val>
                                            </p:tav>
                                            <p:tav tm="100000">
                                              <p:val>
                                                <p:strVal val="#ppt_x"/>
                                              </p:val>
                                            </p:tav>
                                          </p:tavLst>
                                        </p:anim>
                                        <p:anim calcmode="lin" valueType="num" p14:bounceEnd="83000">
                                          <p:cBhvr additive="base">
                                            <p:cTn id="11"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250" fill="hold"/>
                                            <p:tgtEl>
                                              <p:spTgt spid="7"/>
                                            </p:tgtEl>
                                            <p:attrNameLst>
                                              <p:attrName>ppt_x</p:attrName>
                                            </p:attrNameLst>
                                          </p:cBhvr>
                                          <p:tavLst>
                                            <p:tav tm="0">
                                              <p:val>
                                                <p:strVal val="#ppt_x"/>
                                              </p:val>
                                            </p:tav>
                                            <p:tav tm="100000">
                                              <p:val>
                                                <p:strVal val="#ppt_x"/>
                                              </p:val>
                                            </p:tav>
                                          </p:tavLst>
                                        </p:anim>
                                        <p:anim calcmode="lin" valueType="num">
                                          <p:cBhvr additive="base">
                                            <p:cTn id="11"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7979479" y="498205"/>
            <a:ext cx="2581872" cy="2215991"/>
          </a:xfrm>
          <a:prstGeom prst="rect">
            <a:avLst/>
          </a:prstGeom>
          <a:noFill/>
        </p:spPr>
        <p:txBody>
          <a:bodyPr vert="horz" wrap="square" rtlCol="0">
            <a:spAutoFit/>
          </a:bodyPr>
          <a:lstStyle/>
          <a:p>
            <a:r>
              <a:rPr lang="en-US" altLang="zh-CN" sz="13800" spc="600" dirty="0">
                <a:gradFill>
                  <a:gsLst>
                    <a:gs pos="0">
                      <a:srgbClr val="BD1DA6">
                        <a:alpha val="74902"/>
                      </a:srgbClr>
                    </a:gs>
                    <a:gs pos="98230">
                      <a:srgbClr val="252AFF">
                        <a:alpha val="69804"/>
                      </a:srgbClr>
                    </a:gs>
                  </a:gsLst>
                  <a:lin ang="0" scaled="1"/>
                </a:gradFill>
                <a:cs typeface="+mn-ea"/>
                <a:sym typeface="+mn-lt"/>
              </a:rPr>
              <a:t>01</a:t>
            </a:r>
            <a:endParaRPr lang="zh-CN" altLang="en-US" sz="13800" spc="600" dirty="0">
              <a:gradFill>
                <a:gsLst>
                  <a:gs pos="0">
                    <a:srgbClr val="BD1DA6">
                      <a:alpha val="74902"/>
                    </a:srgbClr>
                  </a:gs>
                  <a:gs pos="98230">
                    <a:srgbClr val="252AFF">
                      <a:alpha val="69804"/>
                    </a:srgbClr>
                  </a:gs>
                </a:gsLst>
                <a:lin ang="0" scaled="1"/>
              </a:gradFill>
              <a:cs typeface="+mn-ea"/>
              <a:sym typeface="+mn-lt"/>
            </a:endParaRPr>
          </a:p>
        </p:txBody>
      </p:sp>
      <p:sp>
        <p:nvSpPr>
          <p:cNvPr id="6" name="矩形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4300786" y="2714196"/>
            <a:ext cx="6646614" cy="2820100"/>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3918857" y="2714196"/>
            <a:ext cx="381929" cy="2820100"/>
          </a:xfrm>
          <a:prstGeom prst="rect">
            <a:avLst/>
          </a:prstGeom>
          <a:gradFill>
            <a:gsLst>
              <a:gs pos="0">
                <a:srgbClr val="BD1DA6">
                  <a:alpha val="74902"/>
                </a:srgbClr>
              </a:gs>
              <a:gs pos="98230">
                <a:srgbClr val="252AFF">
                  <a:alpha val="69804"/>
                </a:srgbClr>
              </a:gs>
            </a:gsLst>
            <a:lin ang="3600000" scaled="0"/>
          </a:gradFill>
          <a:ln>
            <a:noFill/>
          </a:ln>
          <a:effectLst>
            <a:outerShdw blurRad="368300" dist="2159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BD1DA6">
                      <a:alpha val="74902"/>
                    </a:srgbClr>
                  </a:gs>
                  <a:gs pos="98230">
                    <a:srgbClr val="252AFF">
                      <a:alpha val="69804"/>
                    </a:srgbClr>
                  </a:gs>
                </a:gsLst>
                <a:lin ang="0" scaled="1"/>
              </a:gradFill>
              <a:cs typeface="+mn-ea"/>
              <a:sym typeface="+mn-lt"/>
            </a:endParaRPr>
          </a:p>
        </p:txBody>
      </p:sp>
      <p:sp>
        <p:nvSpPr>
          <p:cNvPr id="9" name="TextBox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662A607-EBF5-489E-85F2-1CB8E493195F}"/>
              </a:ext>
            </a:extLst>
          </p:cNvPr>
          <p:cNvSpPr txBox="1"/>
          <p:nvPr/>
        </p:nvSpPr>
        <p:spPr>
          <a:xfrm>
            <a:off x="4490210" y="3062417"/>
            <a:ext cx="4614601" cy="830997"/>
          </a:xfrm>
          <a:prstGeom prst="rect">
            <a:avLst/>
          </a:prstGeom>
          <a:noFill/>
        </p:spPr>
        <p:txBody>
          <a:bodyPr vert="horz" wrap="square" rtlCol="0">
            <a:spAutoFit/>
          </a:bodyPr>
          <a:lstStyle>
            <a:defPPr>
              <a:defRPr lang="zh-CN"/>
            </a:defPPr>
            <a:lvl1pPr>
              <a:defRPr sz="13800" spc="600">
                <a:gradFill>
                  <a:gsLst>
                    <a:gs pos="0">
                      <a:srgbClr val="BD1DA6">
                        <a:alpha val="74902"/>
                      </a:srgbClr>
                    </a:gs>
                    <a:gs pos="98230">
                      <a:srgbClr val="252AFF">
                        <a:alpha val="69804"/>
                      </a:srgbClr>
                    </a:gs>
                  </a:gsLst>
                  <a:lin ang="0" scaled="1"/>
                </a:gradFill>
                <a:latin typeface="造字工房朗宋（非商用）常规体" pitchFamily="2" charset="-122"/>
                <a:ea typeface="造字工房朗宋（非商用）常规体" pitchFamily="2" charset="-122"/>
              </a:defRPr>
            </a:lvl1pPr>
          </a:lstStyle>
          <a:p>
            <a:r>
              <a:rPr lang="en-US" altLang="zh-CN" sz="4800" spc="0" dirty="0">
                <a:latin typeface="+mn-lt"/>
                <a:ea typeface="+mn-ea"/>
                <a:cs typeface="+mn-ea"/>
                <a:sym typeface="+mn-lt"/>
              </a:rPr>
              <a:t>Add title text</a:t>
            </a:r>
            <a:endParaRPr lang="en-US" sz="6600" spc="0" dirty="0">
              <a:latin typeface="+mn-lt"/>
              <a:ea typeface="+mn-ea"/>
              <a:cs typeface="+mn-ea"/>
              <a:sym typeface="+mn-lt"/>
            </a:endParaRPr>
          </a:p>
        </p:txBody>
      </p:sp>
      <p:sp>
        <p:nvSpPr>
          <p:cNvPr id="10" name="Rectangle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CF3ED55-8EE5-4E0F-BF98-0D7868719FF9}"/>
              </a:ext>
            </a:extLst>
          </p:cNvPr>
          <p:cNvSpPr/>
          <p:nvPr/>
        </p:nvSpPr>
        <p:spPr>
          <a:xfrm>
            <a:off x="4568679" y="4061329"/>
            <a:ext cx="5992672" cy="360612"/>
          </a:xfrm>
          <a:prstGeom prst="rect">
            <a:avLst/>
          </a:prstGeom>
        </p:spPr>
        <p:txBody>
          <a:bodyPr wrap="square">
            <a:spAutoFit/>
          </a:bodyPr>
          <a:lstStyle/>
          <a:p>
            <a:pPr>
              <a:lnSpc>
                <a:spcPct val="120000"/>
              </a:lnSpc>
            </a:pPr>
            <a:r>
              <a:rPr lang="en-US" altLang="zh-CN" sz="1600" dirty="0">
                <a:cs typeface="+mn-ea"/>
                <a:sym typeface="+mn-lt"/>
              </a:rPr>
              <a:t>Click here to add content, content to match the title. </a:t>
            </a:r>
            <a:endParaRPr lang="zh-CN" altLang="en-US" sz="1600" dirty="0">
              <a:cs typeface="+mn-ea"/>
              <a:sym typeface="+mn-lt"/>
            </a:endParaRPr>
          </a:p>
        </p:txBody>
      </p:sp>
      <p:sp>
        <p:nvSpPr>
          <p:cNvPr id="12" name="Freeform 9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0EADE7F-541C-4840-8160-15F0159A6F9E}"/>
              </a:ext>
            </a:extLst>
          </p:cNvPr>
          <p:cNvSpPr>
            <a:spLocks noEditPoints="1"/>
          </p:cNvSpPr>
          <p:nvPr/>
        </p:nvSpPr>
        <p:spPr bwMode="auto">
          <a:xfrm>
            <a:off x="8183945" y="3366171"/>
            <a:ext cx="364503" cy="336932"/>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26004FE5-5AF7-48FA-BADC-A9ED7829273E}"/>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8000">
                                          <p:cBhvr additive="base">
                                            <p:cTn id="7" dur="1200" fill="hold"/>
                                            <p:tgtEl>
                                              <p:spTgt spid="5"/>
                                            </p:tgtEl>
                                            <p:attrNameLst>
                                              <p:attrName>ppt_x</p:attrName>
                                            </p:attrNameLst>
                                          </p:cBhvr>
                                          <p:tavLst>
                                            <p:tav tm="0">
                                              <p:val>
                                                <p:strVal val="0-#ppt_w/2"/>
                                              </p:val>
                                            </p:tav>
                                            <p:tav tm="100000">
                                              <p:val>
                                                <p:strVal val="#ppt_x"/>
                                              </p:val>
                                            </p:tav>
                                          </p:tavLst>
                                        </p:anim>
                                        <p:anim calcmode="lin" valueType="num" p14:bounceEnd="88000">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8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80000">
                                          <p:cBhvr additive="base">
                                            <p:cTn id="13" dur="1000" fill="hold"/>
                                            <p:tgtEl>
                                              <p:spTgt spid="6"/>
                                            </p:tgtEl>
                                            <p:attrNameLst>
                                              <p:attrName>ppt_x</p:attrName>
                                            </p:attrNameLst>
                                          </p:cBhvr>
                                          <p:tavLst>
                                            <p:tav tm="0">
                                              <p:val>
                                                <p:strVal val="0-#ppt_w/2"/>
                                              </p:val>
                                            </p:tav>
                                            <p:tav tm="100000">
                                              <p:val>
                                                <p:strVal val="#ppt_x"/>
                                              </p:val>
                                            </p:tav>
                                          </p:tavLst>
                                        </p:anim>
                                        <p:anim calcmode="lin" valueType="num" p14:bounceEnd="80000">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14:presetBounceEnd="8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80000">
                                          <p:cBhvr additive="base">
                                            <p:cTn id="17" dur="10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750" fill="hold"/>
                                            <p:tgtEl>
                                              <p:spTgt spid="12"/>
                                            </p:tgtEl>
                                            <p:attrNameLst>
                                              <p:attrName>ppt_x</p:attrName>
                                            </p:attrNameLst>
                                          </p:cBhvr>
                                          <p:tavLst>
                                            <p:tav tm="0">
                                              <p:val>
                                                <p:strVal val="#ppt_x"/>
                                              </p:val>
                                            </p:tav>
                                            <p:tav tm="100000">
                                              <p:val>
                                                <p:strVal val="#ppt_x"/>
                                              </p:val>
                                            </p:tav>
                                          </p:tavLst>
                                        </p:anim>
                                        <p:anim calcmode="lin" valueType="num">
                                          <p:cBhvr additive="base">
                                            <p:cTn id="31"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2"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 fill="hold"/>
                                            <p:tgtEl>
                                              <p:spTgt spid="5"/>
                                            </p:tgtEl>
                                            <p:attrNameLst>
                                              <p:attrName>ppt_x</p:attrName>
                                            </p:attrNameLst>
                                          </p:cBhvr>
                                          <p:tavLst>
                                            <p:tav tm="0">
                                              <p:val>
                                                <p:strVal val="0-#ppt_w/2"/>
                                              </p:val>
                                            </p:tav>
                                            <p:tav tm="100000">
                                              <p:val>
                                                <p:strVal val="#ppt_x"/>
                                              </p:val>
                                            </p:tav>
                                          </p:tavLst>
                                        </p:anim>
                                        <p:anim calcmode="lin" valueType="num">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750" fill="hold"/>
                                            <p:tgtEl>
                                              <p:spTgt spid="12"/>
                                            </p:tgtEl>
                                            <p:attrNameLst>
                                              <p:attrName>ppt_x</p:attrName>
                                            </p:attrNameLst>
                                          </p:cBhvr>
                                          <p:tavLst>
                                            <p:tav tm="0">
                                              <p:val>
                                                <p:strVal val="#ppt_x"/>
                                              </p:val>
                                            </p:tav>
                                            <p:tav tm="100000">
                                              <p:val>
                                                <p:strVal val="#ppt_x"/>
                                              </p:val>
                                            </p:tav>
                                          </p:tavLst>
                                        </p:anim>
                                        <p:anim calcmode="lin" valueType="num">
                                          <p:cBhvr additive="base">
                                            <p:cTn id="31"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3462178" y="306868"/>
            <a:ext cx="3853022" cy="1231106"/>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cs typeface="+mn-ea"/>
                <a:sym typeface="+mn-lt"/>
              </a:rPr>
              <a:t>COMPANY</a:t>
            </a:r>
          </a:p>
          <a:p>
            <a:pPr algn="just"/>
            <a:r>
              <a:rPr lang="en-US" altLang="zh-CN" sz="3200" dirty="0">
                <a:solidFill>
                  <a:schemeClr val="tx1">
                    <a:lumMod val="95000"/>
                    <a:lumOff val="5000"/>
                  </a:schemeClr>
                </a:solidFill>
                <a:cs typeface="+mn-ea"/>
                <a:sym typeface="+mn-lt"/>
              </a:rPr>
              <a:t>INTRODUCTION </a:t>
            </a:r>
            <a:endParaRPr lang="zh-CN" altLang="en-US" sz="3200" dirty="0">
              <a:solidFill>
                <a:schemeClr val="tx1">
                  <a:lumMod val="95000"/>
                  <a:lumOff val="5000"/>
                </a:schemeClr>
              </a:solidFill>
              <a:cs typeface="+mn-ea"/>
              <a:sym typeface="+mn-lt"/>
            </a:endParaRPr>
          </a:p>
        </p:txBody>
      </p:sp>
      <p:pic>
        <p:nvPicPr>
          <p:cNvPr id="17" name="图片占位符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BD0F74C-D74C-4B8B-B9E0-E6EC6DDC693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15553" y="3153604"/>
            <a:ext cx="2478762" cy="2507520"/>
          </a:xfrm>
          <a:custGeom>
            <a:avLst/>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ah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p:spPr>
      </p:pic>
      <p:sp>
        <p:nvSpPr>
          <p:cNvPr id="18" name="Rectangle 1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41F6DFD-E6B5-4EA9-AF26-2987FA189069}"/>
              </a:ext>
            </a:extLst>
          </p:cNvPr>
          <p:cNvSpPr/>
          <p:nvPr/>
        </p:nvSpPr>
        <p:spPr>
          <a:xfrm>
            <a:off x="6327249" y="3257470"/>
            <a:ext cx="2264845" cy="2299083"/>
          </a:xfrm>
          <a:prstGeom prst="rect">
            <a:avLst/>
          </a:prstGeom>
          <a:gradFill flip="none" rotWithShape="1">
            <a:gsLst>
              <a:gs pos="1000">
                <a:srgbClr val="BC45AC"/>
              </a:gs>
              <a:gs pos="100000">
                <a:schemeClr val="accent1">
                  <a:alpha val="92000"/>
                </a:schemeClr>
              </a:gs>
            </a:gsLst>
            <a:lin ang="13500000" scaled="1"/>
            <a:tileRect/>
          </a:gradFill>
          <a:ln>
            <a:noFill/>
          </a:ln>
          <a:effectLst>
            <a:outerShdw blurRad="1270000" dist="6350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TextBox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B835C55-A440-4C40-8456-5B9D95C2B816}"/>
              </a:ext>
            </a:extLst>
          </p:cNvPr>
          <p:cNvSpPr txBox="1"/>
          <p:nvPr/>
        </p:nvSpPr>
        <p:spPr>
          <a:xfrm>
            <a:off x="3752362" y="417143"/>
            <a:ext cx="4685690" cy="707886"/>
          </a:xfrm>
          <a:prstGeom prst="rect">
            <a:avLst/>
          </a:prstGeom>
          <a:noFill/>
        </p:spPr>
        <p:txBody>
          <a:bodyPr wrap="square" rtlCol="0">
            <a:spAutoFit/>
          </a:bodyPr>
          <a:lstStyle/>
          <a:p>
            <a:pPr algn="ctr"/>
            <a:r>
              <a:rPr lang="en-US" altLang="zh-CN" sz="4000" b="1" dirty="0">
                <a:gradFill>
                  <a:gsLst>
                    <a:gs pos="1000">
                      <a:srgbClr val="BC45AC"/>
                    </a:gs>
                    <a:gs pos="100000">
                      <a:schemeClr val="accent1">
                        <a:alpha val="92000"/>
                      </a:schemeClr>
                    </a:gs>
                  </a:gsLst>
                  <a:lin ang="13500000" scaled="1"/>
                </a:gradFill>
                <a:cs typeface="+mn-ea"/>
                <a:sym typeface="+mn-lt"/>
              </a:rPr>
              <a:t>Add title text</a:t>
            </a:r>
            <a:endParaRPr lang="id-ID" sz="4000" b="1" dirty="0">
              <a:gradFill>
                <a:gsLst>
                  <a:gs pos="1000">
                    <a:srgbClr val="BC45AC"/>
                  </a:gs>
                  <a:gs pos="100000">
                    <a:schemeClr val="accent1">
                      <a:alpha val="92000"/>
                    </a:schemeClr>
                  </a:gs>
                </a:gsLst>
                <a:lin ang="13500000" scaled="1"/>
              </a:gradFill>
              <a:cs typeface="+mn-ea"/>
              <a:sym typeface="+mn-lt"/>
            </a:endParaRPr>
          </a:p>
        </p:txBody>
      </p:sp>
      <p:sp>
        <p:nvSpPr>
          <p:cNvPr id="20" name="TextBox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8723CB8-136E-48A9-80DE-D887CCA0130E}"/>
              </a:ext>
            </a:extLst>
          </p:cNvPr>
          <p:cNvSpPr txBox="1"/>
          <p:nvPr/>
        </p:nvSpPr>
        <p:spPr>
          <a:xfrm>
            <a:off x="4784278" y="1093996"/>
            <a:ext cx="2621857" cy="276963"/>
          </a:xfrm>
          <a:prstGeom prst="rect">
            <a:avLst/>
          </a:prstGeom>
          <a:noFill/>
        </p:spPr>
        <p:txBody>
          <a:bodyPr wrap="square" rtlCol="0">
            <a:spAutoFit/>
          </a:bodyPr>
          <a:lstStyle/>
          <a:p>
            <a:pPr algn="ctr"/>
            <a:r>
              <a:rPr lang="id-ID" sz="1200" dirty="0">
                <a:solidFill>
                  <a:schemeClr val="bg1"/>
                </a:solidFill>
                <a:cs typeface="+mn-ea"/>
                <a:sym typeface="+mn-lt"/>
              </a:rPr>
              <a:t>Subtitle Text Goes Here</a:t>
            </a:r>
          </a:p>
        </p:txBody>
      </p:sp>
      <p:sp>
        <p:nvSpPr>
          <p:cNvPr id="22" name="Rectangle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337124B-F33E-4358-AA49-84C099D7429E}"/>
              </a:ext>
            </a:extLst>
          </p:cNvPr>
          <p:cNvSpPr/>
          <p:nvPr/>
        </p:nvSpPr>
        <p:spPr>
          <a:xfrm>
            <a:off x="3496102" y="1794204"/>
            <a:ext cx="5198213" cy="959943"/>
          </a:xfrm>
          <a:prstGeom prst="rect">
            <a:avLst/>
          </a:prstGeom>
        </p:spPr>
        <p:txBody>
          <a:bodyPr wrap="square">
            <a:spAutoFit/>
          </a:bodyPr>
          <a:lstStyle/>
          <a:p>
            <a:pPr algn="ctr">
              <a:lnSpc>
                <a:spcPct val="120000"/>
              </a:lnSpc>
            </a:pPr>
            <a:r>
              <a:rPr lang="id-ID" sz="1200" dirty="0">
                <a:solidFill>
                  <a:schemeClr val="bg1"/>
                </a:solidFill>
                <a:cs typeface="+mn-ea"/>
                <a:sym typeface="+mn-lt"/>
              </a:rPr>
              <a:t>Ut wisi enim ad minim veniam, quis nostrud exerci tation ullamcorper suscipit lobortis nisl ut aliquip ex ea commodo consequat. Lorem ipsum dolor sit amet, consectetuer adipiscing elit, sed diam nonummy nibh euismod.</a:t>
            </a:r>
            <a:endParaRPr lang="en-US" sz="1200" dirty="0">
              <a:solidFill>
                <a:schemeClr val="bg1"/>
              </a:solidFill>
              <a:cs typeface="+mn-ea"/>
              <a:sym typeface="+mn-lt"/>
            </a:endParaRPr>
          </a:p>
        </p:txBody>
      </p:sp>
      <p:sp>
        <p:nvSpPr>
          <p:cNvPr id="23" name="TextBox 2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87D8804-F62E-438B-927B-C7EA38014D7C}"/>
              </a:ext>
            </a:extLst>
          </p:cNvPr>
          <p:cNvSpPr txBox="1"/>
          <p:nvPr/>
        </p:nvSpPr>
        <p:spPr>
          <a:xfrm>
            <a:off x="6542020" y="4207062"/>
            <a:ext cx="1835304" cy="338510"/>
          </a:xfrm>
          <a:prstGeom prst="rect">
            <a:avLst/>
          </a:prstGeom>
          <a:noFill/>
        </p:spPr>
        <p:txBody>
          <a:bodyPr wrap="square" lIns="91428" tIns="45714" rIns="91428" bIns="45714" rtlCol="0">
            <a:spAutoFit/>
          </a:bodyPr>
          <a:lstStyle/>
          <a:p>
            <a:pPr algn="ctr"/>
            <a:r>
              <a:rPr lang="en-US" sz="1600" b="1" dirty="0">
                <a:solidFill>
                  <a:schemeClr val="bg1"/>
                </a:solidFill>
                <a:cs typeface="+mn-ea"/>
                <a:sym typeface="+mn-lt"/>
              </a:rPr>
              <a:t>Desktop</a:t>
            </a:r>
          </a:p>
        </p:txBody>
      </p:sp>
      <p:sp>
        <p:nvSpPr>
          <p:cNvPr id="24" name="Rectangle 2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222C9C7-678B-4046-8C11-F7445D964EB0}"/>
              </a:ext>
            </a:extLst>
          </p:cNvPr>
          <p:cNvSpPr/>
          <p:nvPr/>
        </p:nvSpPr>
        <p:spPr>
          <a:xfrm>
            <a:off x="6427753" y="4509092"/>
            <a:ext cx="2063837" cy="738344"/>
          </a:xfrm>
          <a:prstGeom prst="rect">
            <a:avLst/>
          </a:prstGeom>
        </p:spPr>
        <p:txBody>
          <a:bodyPr wrap="square">
            <a:spAutoFit/>
          </a:bodyPr>
          <a:lstStyle/>
          <a:p>
            <a:pPr algn="ctr">
              <a:lnSpc>
                <a:spcPct val="120000"/>
              </a:lnSpc>
            </a:pPr>
            <a:r>
              <a:rPr lang="en-US" sz="1200" dirty="0" err="1">
                <a:solidFill>
                  <a:schemeClr val="bg1"/>
                </a:solidFill>
                <a:cs typeface="+mn-ea"/>
                <a:sym typeface="+mn-lt"/>
              </a:rPr>
              <a:t>Ut</a:t>
            </a:r>
            <a:r>
              <a:rPr lang="en-US" sz="1200" dirty="0">
                <a:solidFill>
                  <a:schemeClr val="bg1"/>
                </a:solidFill>
                <a:cs typeface="+mn-ea"/>
                <a:sym typeface="+mn-lt"/>
              </a:rPr>
              <a:t> </a:t>
            </a:r>
            <a:r>
              <a:rPr lang="en-US" sz="1200" dirty="0" err="1">
                <a:solidFill>
                  <a:schemeClr val="bg1"/>
                </a:solidFill>
                <a:cs typeface="+mn-ea"/>
                <a:sym typeface="+mn-lt"/>
              </a:rPr>
              <a:t>wisi</a:t>
            </a:r>
            <a:r>
              <a:rPr lang="en-US" sz="1200" dirty="0">
                <a:solidFill>
                  <a:schemeClr val="bg1"/>
                </a:solidFill>
                <a:cs typeface="+mn-ea"/>
                <a:sym typeface="+mn-lt"/>
              </a:rPr>
              <a:t> </a:t>
            </a:r>
            <a:r>
              <a:rPr lang="en-US" sz="1200" dirty="0" err="1">
                <a:solidFill>
                  <a:schemeClr val="bg1"/>
                </a:solidFill>
                <a:cs typeface="+mn-ea"/>
                <a:sym typeface="+mn-lt"/>
              </a:rPr>
              <a:t>enim</a:t>
            </a:r>
            <a:r>
              <a:rPr lang="en-US" sz="1200" dirty="0">
                <a:solidFill>
                  <a:schemeClr val="bg1"/>
                </a:solidFill>
                <a:cs typeface="+mn-ea"/>
                <a:sym typeface="+mn-lt"/>
              </a:rPr>
              <a:t> ad minim </a:t>
            </a:r>
            <a:r>
              <a:rPr lang="en-US" sz="1200" dirty="0" err="1">
                <a:solidFill>
                  <a:schemeClr val="bg1"/>
                </a:solidFill>
                <a:cs typeface="+mn-ea"/>
                <a:sym typeface="+mn-lt"/>
              </a:rPr>
              <a:t>veniam</a:t>
            </a:r>
            <a:r>
              <a:rPr lang="en-US" sz="1200" dirty="0">
                <a:solidFill>
                  <a:schemeClr val="bg1"/>
                </a:solidFill>
                <a:cs typeface="+mn-ea"/>
                <a:sym typeface="+mn-lt"/>
              </a:rPr>
              <a:t>, </a:t>
            </a:r>
            <a:r>
              <a:rPr lang="en-US" sz="1200" dirty="0" err="1">
                <a:solidFill>
                  <a:schemeClr val="bg1"/>
                </a:solidFill>
                <a:cs typeface="+mn-ea"/>
                <a:sym typeface="+mn-lt"/>
              </a:rPr>
              <a:t>quis</a:t>
            </a:r>
            <a:r>
              <a:rPr lang="en-US" sz="1200" dirty="0">
                <a:solidFill>
                  <a:schemeClr val="bg1"/>
                </a:solidFill>
                <a:cs typeface="+mn-ea"/>
                <a:sym typeface="+mn-lt"/>
              </a:rPr>
              <a:t> </a:t>
            </a:r>
            <a:r>
              <a:rPr lang="en-US" sz="1200" dirty="0" err="1">
                <a:solidFill>
                  <a:schemeClr val="bg1"/>
                </a:solidFill>
                <a:cs typeface="+mn-ea"/>
                <a:sym typeface="+mn-lt"/>
              </a:rPr>
              <a:t>nostrud</a:t>
            </a:r>
            <a:r>
              <a:rPr lang="en-US" sz="1200" dirty="0">
                <a:solidFill>
                  <a:schemeClr val="bg1"/>
                </a:solidFill>
                <a:cs typeface="+mn-ea"/>
                <a:sym typeface="+mn-lt"/>
              </a:rPr>
              <a:t> </a:t>
            </a:r>
            <a:r>
              <a:rPr lang="en-US" sz="1200" dirty="0" err="1">
                <a:solidFill>
                  <a:schemeClr val="bg1"/>
                </a:solidFill>
                <a:cs typeface="+mn-ea"/>
                <a:sym typeface="+mn-lt"/>
              </a:rPr>
              <a:t>exerci</a:t>
            </a:r>
            <a:r>
              <a:rPr lang="en-US" sz="1200" dirty="0">
                <a:solidFill>
                  <a:schemeClr val="bg1"/>
                </a:solidFill>
                <a:cs typeface="+mn-ea"/>
                <a:sym typeface="+mn-lt"/>
              </a:rPr>
              <a:t> </a:t>
            </a:r>
            <a:r>
              <a:rPr lang="en-US" sz="1200" dirty="0" err="1">
                <a:solidFill>
                  <a:schemeClr val="bg1"/>
                </a:solidFill>
                <a:cs typeface="+mn-ea"/>
                <a:sym typeface="+mn-lt"/>
              </a:rPr>
              <a:t>tation</a:t>
            </a:r>
            <a:endParaRPr lang="en-US" sz="1200" dirty="0">
              <a:solidFill>
                <a:schemeClr val="bg1"/>
              </a:solidFill>
              <a:cs typeface="+mn-ea"/>
              <a:sym typeface="+mn-lt"/>
            </a:endParaRPr>
          </a:p>
        </p:txBody>
      </p:sp>
      <p:grpSp>
        <p:nvGrpSpPr>
          <p:cNvPr id="25" name="Gruppieren 7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684A8DF-3027-4EF5-A44C-BC409DBA61C5}"/>
              </a:ext>
            </a:extLst>
          </p:cNvPr>
          <p:cNvGrpSpPr/>
          <p:nvPr/>
        </p:nvGrpSpPr>
        <p:grpSpPr>
          <a:xfrm>
            <a:off x="7198062" y="3541086"/>
            <a:ext cx="523218" cy="521162"/>
            <a:chOff x="9585325" y="4237037"/>
            <a:chExt cx="404813" cy="403225"/>
          </a:xfrm>
          <a:solidFill>
            <a:srgbClr val="F8F8F8"/>
          </a:solidFill>
        </p:grpSpPr>
        <p:sp>
          <p:nvSpPr>
            <p:cNvPr id="26" name="Freeform 534">
              <a:extLst>
                <a:ext uri="{FF2B5EF4-FFF2-40B4-BE49-F238E27FC236}">
                  <a16:creationId xmlns:a16="http://schemas.microsoft.com/office/drawing/2014/main" id="{80BE64C0-7A9F-4B4E-995D-8330EECCB2B1}"/>
                </a:ext>
              </a:extLst>
            </p:cNvPr>
            <p:cNvSpPr>
              <a:spLocks noEditPoints="1"/>
            </p:cNvSpPr>
            <p:nvPr/>
          </p:nvSpPr>
          <p:spPr bwMode="auto">
            <a:xfrm>
              <a:off x="9585325" y="4237037"/>
              <a:ext cx="404813" cy="403225"/>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8 h 216"/>
                <a:gd name="T12" fmla="*/ 8 w 216"/>
                <a:gd name="T13" fmla="*/ 108 h 216"/>
                <a:gd name="T14" fmla="*/ 108 w 216"/>
                <a:gd name="T15" fmla="*/ 208 h 216"/>
                <a:gd name="T16" fmla="*/ 208 w 216"/>
                <a:gd name="T17" fmla="*/ 108 h 216"/>
                <a:gd name="T18" fmla="*/ 108 w 216"/>
                <a:gd name="T1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8"/>
                  </a:moveTo>
                  <a:cubicBezTo>
                    <a:pt x="53" y="8"/>
                    <a:pt x="8" y="53"/>
                    <a:pt x="8" y="108"/>
                  </a:cubicBezTo>
                  <a:cubicBezTo>
                    <a:pt x="8" y="163"/>
                    <a:pt x="53" y="208"/>
                    <a:pt x="108" y="208"/>
                  </a:cubicBezTo>
                  <a:cubicBezTo>
                    <a:pt x="163" y="208"/>
                    <a:pt x="208" y="163"/>
                    <a:pt x="208" y="108"/>
                  </a:cubicBezTo>
                  <a:cubicBezTo>
                    <a:pt x="208" y="53"/>
                    <a:pt x="163" y="8"/>
                    <a:pt x="10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27" name="Freeform 535">
              <a:extLst>
                <a:ext uri="{FF2B5EF4-FFF2-40B4-BE49-F238E27FC236}">
                  <a16:creationId xmlns:a16="http://schemas.microsoft.com/office/drawing/2014/main" id="{F7D9963B-6DDD-44C5-BC47-C9D36A731F87}"/>
                </a:ext>
              </a:extLst>
            </p:cNvPr>
            <p:cNvSpPr>
              <a:spLocks noEditPoints="1"/>
            </p:cNvSpPr>
            <p:nvPr/>
          </p:nvSpPr>
          <p:spPr bwMode="auto">
            <a:xfrm>
              <a:off x="9644063" y="4294187"/>
              <a:ext cx="287338" cy="276225"/>
            </a:xfrm>
            <a:custGeom>
              <a:avLst/>
              <a:gdLst>
                <a:gd name="T0" fmla="*/ 122 w 154"/>
                <a:gd name="T1" fmla="*/ 147 h 147"/>
                <a:gd name="T2" fmla="*/ 120 w 154"/>
                <a:gd name="T3" fmla="*/ 146 h 147"/>
                <a:gd name="T4" fmla="*/ 77 w 154"/>
                <a:gd name="T5" fmla="*/ 124 h 147"/>
                <a:gd name="T6" fmla="*/ 34 w 154"/>
                <a:gd name="T7" fmla="*/ 146 h 147"/>
                <a:gd name="T8" fmla="*/ 30 w 154"/>
                <a:gd name="T9" fmla="*/ 146 h 147"/>
                <a:gd name="T10" fmla="*/ 28 w 154"/>
                <a:gd name="T11" fmla="*/ 142 h 147"/>
                <a:gd name="T12" fmla="*/ 36 w 154"/>
                <a:gd name="T13" fmla="*/ 94 h 147"/>
                <a:gd name="T14" fmla="*/ 2 w 154"/>
                <a:gd name="T15" fmla="*/ 60 h 147"/>
                <a:gd name="T16" fmla="*/ 1 w 154"/>
                <a:gd name="T17" fmla="*/ 56 h 147"/>
                <a:gd name="T18" fmla="*/ 4 w 154"/>
                <a:gd name="T19" fmla="*/ 53 h 147"/>
                <a:gd name="T20" fmla="*/ 52 w 154"/>
                <a:gd name="T21" fmla="*/ 46 h 147"/>
                <a:gd name="T22" fmla="*/ 73 w 154"/>
                <a:gd name="T23" fmla="*/ 3 h 147"/>
                <a:gd name="T24" fmla="*/ 81 w 154"/>
                <a:gd name="T25" fmla="*/ 3 h 147"/>
                <a:gd name="T26" fmla="*/ 102 w 154"/>
                <a:gd name="T27" fmla="*/ 46 h 147"/>
                <a:gd name="T28" fmla="*/ 150 w 154"/>
                <a:gd name="T29" fmla="*/ 53 h 147"/>
                <a:gd name="T30" fmla="*/ 153 w 154"/>
                <a:gd name="T31" fmla="*/ 56 h 147"/>
                <a:gd name="T32" fmla="*/ 152 w 154"/>
                <a:gd name="T33" fmla="*/ 60 h 147"/>
                <a:gd name="T34" fmla="*/ 118 w 154"/>
                <a:gd name="T35" fmla="*/ 94 h 147"/>
                <a:gd name="T36" fmla="*/ 126 w 154"/>
                <a:gd name="T37" fmla="*/ 142 h 147"/>
                <a:gd name="T38" fmla="*/ 124 w 154"/>
                <a:gd name="T39" fmla="*/ 146 h 147"/>
                <a:gd name="T40" fmla="*/ 122 w 154"/>
                <a:gd name="T41" fmla="*/ 147 h 147"/>
                <a:gd name="T42" fmla="*/ 77 w 154"/>
                <a:gd name="T43" fmla="*/ 115 h 147"/>
                <a:gd name="T44" fmla="*/ 79 w 154"/>
                <a:gd name="T45" fmla="*/ 116 h 147"/>
                <a:gd name="T46" fmla="*/ 117 w 154"/>
                <a:gd name="T47" fmla="*/ 136 h 147"/>
                <a:gd name="T48" fmla="*/ 109 w 154"/>
                <a:gd name="T49" fmla="*/ 93 h 147"/>
                <a:gd name="T50" fmla="*/ 111 w 154"/>
                <a:gd name="T51" fmla="*/ 90 h 147"/>
                <a:gd name="T52" fmla="*/ 141 w 154"/>
                <a:gd name="T53" fmla="*/ 60 h 147"/>
                <a:gd name="T54" fmla="*/ 99 w 154"/>
                <a:gd name="T55" fmla="*/ 54 h 147"/>
                <a:gd name="T56" fmla="*/ 96 w 154"/>
                <a:gd name="T57" fmla="*/ 52 h 147"/>
                <a:gd name="T58" fmla="*/ 77 w 154"/>
                <a:gd name="T59" fmla="*/ 14 h 147"/>
                <a:gd name="T60" fmla="*/ 58 w 154"/>
                <a:gd name="T61" fmla="*/ 52 h 147"/>
                <a:gd name="T62" fmla="*/ 55 w 154"/>
                <a:gd name="T63" fmla="*/ 54 h 147"/>
                <a:gd name="T64" fmla="*/ 13 w 154"/>
                <a:gd name="T65" fmla="*/ 60 h 147"/>
                <a:gd name="T66" fmla="*/ 43 w 154"/>
                <a:gd name="T67" fmla="*/ 90 h 147"/>
                <a:gd name="T68" fmla="*/ 45 w 154"/>
                <a:gd name="T69" fmla="*/ 93 h 147"/>
                <a:gd name="T70" fmla="*/ 37 w 154"/>
                <a:gd name="T71" fmla="*/ 136 h 147"/>
                <a:gd name="T72" fmla="*/ 75 w 154"/>
                <a:gd name="T73" fmla="*/ 116 h 147"/>
                <a:gd name="T74" fmla="*/ 77 w 154"/>
                <a:gd name="T75"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47">
                  <a:moveTo>
                    <a:pt x="122" y="147"/>
                  </a:moveTo>
                  <a:cubicBezTo>
                    <a:pt x="121" y="147"/>
                    <a:pt x="121" y="147"/>
                    <a:pt x="120" y="146"/>
                  </a:cubicBezTo>
                  <a:cubicBezTo>
                    <a:pt x="77" y="124"/>
                    <a:pt x="77" y="124"/>
                    <a:pt x="77" y="124"/>
                  </a:cubicBezTo>
                  <a:cubicBezTo>
                    <a:pt x="34" y="146"/>
                    <a:pt x="34" y="146"/>
                    <a:pt x="34" y="146"/>
                  </a:cubicBezTo>
                  <a:cubicBezTo>
                    <a:pt x="33" y="147"/>
                    <a:pt x="31" y="147"/>
                    <a:pt x="30" y="146"/>
                  </a:cubicBezTo>
                  <a:cubicBezTo>
                    <a:pt x="29" y="145"/>
                    <a:pt x="28" y="144"/>
                    <a:pt x="28" y="142"/>
                  </a:cubicBezTo>
                  <a:cubicBezTo>
                    <a:pt x="36" y="94"/>
                    <a:pt x="36" y="94"/>
                    <a:pt x="36" y="94"/>
                  </a:cubicBezTo>
                  <a:cubicBezTo>
                    <a:pt x="2" y="60"/>
                    <a:pt x="2" y="60"/>
                    <a:pt x="2" y="60"/>
                  </a:cubicBezTo>
                  <a:cubicBezTo>
                    <a:pt x="0" y="59"/>
                    <a:pt x="0" y="58"/>
                    <a:pt x="1" y="56"/>
                  </a:cubicBezTo>
                  <a:cubicBezTo>
                    <a:pt x="1" y="55"/>
                    <a:pt x="2" y="54"/>
                    <a:pt x="4" y="53"/>
                  </a:cubicBezTo>
                  <a:cubicBezTo>
                    <a:pt x="52" y="46"/>
                    <a:pt x="52" y="46"/>
                    <a:pt x="52" y="46"/>
                  </a:cubicBezTo>
                  <a:cubicBezTo>
                    <a:pt x="73" y="3"/>
                    <a:pt x="73" y="3"/>
                    <a:pt x="73" y="3"/>
                  </a:cubicBezTo>
                  <a:cubicBezTo>
                    <a:pt x="75" y="0"/>
                    <a:pt x="79" y="0"/>
                    <a:pt x="81" y="3"/>
                  </a:cubicBezTo>
                  <a:cubicBezTo>
                    <a:pt x="102" y="46"/>
                    <a:pt x="102" y="46"/>
                    <a:pt x="102" y="46"/>
                  </a:cubicBezTo>
                  <a:cubicBezTo>
                    <a:pt x="150" y="53"/>
                    <a:pt x="150" y="53"/>
                    <a:pt x="150" y="53"/>
                  </a:cubicBezTo>
                  <a:cubicBezTo>
                    <a:pt x="152" y="54"/>
                    <a:pt x="153" y="55"/>
                    <a:pt x="153" y="56"/>
                  </a:cubicBezTo>
                  <a:cubicBezTo>
                    <a:pt x="154" y="58"/>
                    <a:pt x="154" y="59"/>
                    <a:pt x="152" y="60"/>
                  </a:cubicBezTo>
                  <a:cubicBezTo>
                    <a:pt x="118" y="94"/>
                    <a:pt x="118" y="94"/>
                    <a:pt x="118" y="94"/>
                  </a:cubicBezTo>
                  <a:cubicBezTo>
                    <a:pt x="126" y="142"/>
                    <a:pt x="126" y="142"/>
                    <a:pt x="126" y="142"/>
                  </a:cubicBezTo>
                  <a:cubicBezTo>
                    <a:pt x="126" y="144"/>
                    <a:pt x="126" y="145"/>
                    <a:pt x="124" y="146"/>
                  </a:cubicBezTo>
                  <a:cubicBezTo>
                    <a:pt x="124" y="147"/>
                    <a:pt x="123" y="147"/>
                    <a:pt x="122" y="147"/>
                  </a:cubicBezTo>
                  <a:close/>
                  <a:moveTo>
                    <a:pt x="77" y="115"/>
                  </a:moveTo>
                  <a:cubicBezTo>
                    <a:pt x="78" y="115"/>
                    <a:pt x="78" y="115"/>
                    <a:pt x="79" y="116"/>
                  </a:cubicBezTo>
                  <a:cubicBezTo>
                    <a:pt x="117" y="136"/>
                    <a:pt x="117" y="136"/>
                    <a:pt x="117" y="136"/>
                  </a:cubicBezTo>
                  <a:cubicBezTo>
                    <a:pt x="109" y="93"/>
                    <a:pt x="109" y="93"/>
                    <a:pt x="109" y="93"/>
                  </a:cubicBezTo>
                  <a:cubicBezTo>
                    <a:pt x="109" y="92"/>
                    <a:pt x="110" y="91"/>
                    <a:pt x="111" y="90"/>
                  </a:cubicBezTo>
                  <a:cubicBezTo>
                    <a:pt x="141" y="60"/>
                    <a:pt x="141" y="60"/>
                    <a:pt x="141" y="60"/>
                  </a:cubicBezTo>
                  <a:cubicBezTo>
                    <a:pt x="99" y="54"/>
                    <a:pt x="99" y="54"/>
                    <a:pt x="99" y="54"/>
                  </a:cubicBezTo>
                  <a:cubicBezTo>
                    <a:pt x="98" y="54"/>
                    <a:pt x="96" y="53"/>
                    <a:pt x="96" y="52"/>
                  </a:cubicBezTo>
                  <a:cubicBezTo>
                    <a:pt x="77" y="14"/>
                    <a:pt x="77" y="14"/>
                    <a:pt x="77" y="14"/>
                  </a:cubicBezTo>
                  <a:cubicBezTo>
                    <a:pt x="58" y="52"/>
                    <a:pt x="58" y="52"/>
                    <a:pt x="58" y="52"/>
                  </a:cubicBezTo>
                  <a:cubicBezTo>
                    <a:pt x="58" y="53"/>
                    <a:pt x="56" y="54"/>
                    <a:pt x="55" y="54"/>
                  </a:cubicBezTo>
                  <a:cubicBezTo>
                    <a:pt x="13" y="60"/>
                    <a:pt x="13" y="60"/>
                    <a:pt x="13" y="60"/>
                  </a:cubicBezTo>
                  <a:cubicBezTo>
                    <a:pt x="43" y="90"/>
                    <a:pt x="43" y="90"/>
                    <a:pt x="43" y="90"/>
                  </a:cubicBezTo>
                  <a:cubicBezTo>
                    <a:pt x="44" y="91"/>
                    <a:pt x="45" y="92"/>
                    <a:pt x="45" y="93"/>
                  </a:cubicBezTo>
                  <a:cubicBezTo>
                    <a:pt x="37" y="136"/>
                    <a:pt x="37" y="136"/>
                    <a:pt x="37" y="136"/>
                  </a:cubicBezTo>
                  <a:cubicBezTo>
                    <a:pt x="75" y="116"/>
                    <a:pt x="75" y="116"/>
                    <a:pt x="75" y="116"/>
                  </a:cubicBezTo>
                  <a:cubicBezTo>
                    <a:pt x="76" y="115"/>
                    <a:pt x="76" y="115"/>
                    <a:pt x="77"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pic>
        <p:nvPicPr>
          <p:cNvPr id="28" name="图片占位符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45ADD8C-B2DE-4658-ACD4-CA983AD6F4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5006" y="3616197"/>
            <a:ext cx="2478762" cy="1582333"/>
          </a:xfrm>
          <a:custGeom>
            <a:avLst/>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ah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p:spPr>
      </p:pic>
      <p:pic>
        <p:nvPicPr>
          <p:cNvPr id="29" name="图片占位符 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7550544-18BE-43FC-A53D-5CFCD94947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6102" y="3581110"/>
            <a:ext cx="2478762" cy="1652508"/>
          </a:xfrm>
          <a:custGeom>
            <a:avLst/>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ah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p:spPr>
      </p:pic>
      <p:pic>
        <p:nvPicPr>
          <p:cNvPr id="30" name="图片占位符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4CC66B0-5E71-4781-81C2-70FAD1541E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650" y="3581110"/>
            <a:ext cx="2478762" cy="1652508"/>
          </a:xfrm>
          <a:custGeom>
            <a:avLst/>
            <a:gdLst>
              <a:gd name="connsiteX0" fmla="*/ 0 w 2479085"/>
              <a:gd name="connsiteY0" fmla="*/ 0 h 2506940"/>
              <a:gd name="connsiteX1" fmla="*/ 2479085 w 2479085"/>
              <a:gd name="connsiteY1" fmla="*/ 0 h 2506940"/>
              <a:gd name="connsiteX2" fmla="*/ 2479085 w 2479085"/>
              <a:gd name="connsiteY2" fmla="*/ 2506940 h 2506940"/>
              <a:gd name="connsiteX3" fmla="*/ 0 w 2479085"/>
              <a:gd name="connsiteY3" fmla="*/ 2506940 h 2506940"/>
            </a:gdLst>
            <a:ahLst/>
            <a:cxnLst>
              <a:cxn ang="0">
                <a:pos x="connsiteX0" y="connsiteY0"/>
              </a:cxn>
              <a:cxn ang="0">
                <a:pos x="connsiteX1" y="connsiteY1"/>
              </a:cxn>
              <a:cxn ang="0">
                <a:pos x="connsiteX2" y="connsiteY2"/>
              </a:cxn>
              <a:cxn ang="0">
                <a:pos x="connsiteX3" y="connsiteY3"/>
              </a:cxn>
            </a:cxnLst>
            <a:rect l="l" t="t" r="r" b="b"/>
            <a:pathLst>
              <a:path w="2479085" h="2506940">
                <a:moveTo>
                  <a:pt x="0" y="0"/>
                </a:moveTo>
                <a:lnTo>
                  <a:pt x="2479085" y="0"/>
                </a:lnTo>
                <a:lnTo>
                  <a:pt x="2479085" y="2506940"/>
                </a:lnTo>
                <a:lnTo>
                  <a:pt x="0" y="2506940"/>
                </a:lnTo>
                <a:close/>
              </a:path>
            </a:pathLst>
          </a:custGeom>
        </p:spPr>
      </p:pic>
      <p:sp>
        <p:nvSpPr>
          <p:cNvPr id="3"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16A8AAC6-380A-4B80-B673-87E0BD3D3149}"/>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56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750" fill="hold"/>
                                            <p:tgtEl>
                                              <p:spTgt spid="19"/>
                                            </p:tgtEl>
                                            <p:attrNameLst>
                                              <p:attrName>ppt_x</p:attrName>
                                            </p:attrNameLst>
                                          </p:cBhvr>
                                          <p:tavLst>
                                            <p:tav tm="0">
                                              <p:val>
                                                <p:strVal val="#ppt_x"/>
                                              </p:val>
                                            </p:tav>
                                            <p:tav tm="100000">
                                              <p:val>
                                                <p:strVal val="#ppt_x"/>
                                              </p:val>
                                            </p:tav>
                                          </p:tavLst>
                                        </p:anim>
                                        <p:anim calcmode="lin" valueType="num">
                                          <p:cBhvr additive="base">
                                            <p:cTn id="13" dur="75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ppt_x"/>
                                              </p:val>
                                            </p:tav>
                                            <p:tav tm="100000">
                                              <p:val>
                                                <p:strVal val="#ppt_x"/>
                                              </p:val>
                                            </p:tav>
                                          </p:tavLst>
                                        </p:anim>
                                        <p:anim calcmode="lin" valueType="num">
                                          <p:cBhvr additive="base">
                                            <p:cTn id="17" dur="75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ppt_x"/>
                                              </p:val>
                                            </p:tav>
                                            <p:tav tm="100000">
                                              <p:val>
                                                <p:strVal val="#ppt_x"/>
                                              </p:val>
                                            </p:tav>
                                          </p:tavLst>
                                        </p:anim>
                                        <p:anim calcmode="lin" valueType="num">
                                          <p:cBhvr additive="base">
                                            <p:cTn id="22" dur="750" fill="hold"/>
                                            <p:tgtEl>
                                              <p:spTgt spid="2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ppt_x"/>
                                              </p:val>
                                            </p:tav>
                                            <p:tav tm="100000">
                                              <p:val>
                                                <p:strVal val="#ppt_x"/>
                                              </p:val>
                                            </p:tav>
                                          </p:tavLst>
                                        </p:anim>
                                        <p:anim calcmode="lin" valueType="num">
                                          <p:cBhvr additive="base">
                                            <p:cTn id="27" dur="75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750" fill="hold"/>
                                            <p:tgtEl>
                                              <p:spTgt spid="23"/>
                                            </p:tgtEl>
                                            <p:attrNameLst>
                                              <p:attrName>ppt_x</p:attrName>
                                            </p:attrNameLst>
                                          </p:cBhvr>
                                          <p:tavLst>
                                            <p:tav tm="0">
                                              <p:val>
                                                <p:strVal val="#ppt_x"/>
                                              </p:val>
                                            </p:tav>
                                            <p:tav tm="100000">
                                              <p:val>
                                                <p:strVal val="#ppt_x"/>
                                              </p:val>
                                            </p:tav>
                                          </p:tavLst>
                                        </p:anim>
                                        <p:anim calcmode="lin" valueType="num">
                                          <p:cBhvr additive="base">
                                            <p:cTn id="31" dur="75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750" fill="hold"/>
                                            <p:tgtEl>
                                              <p:spTgt spid="24"/>
                                            </p:tgtEl>
                                            <p:attrNameLst>
                                              <p:attrName>ppt_x</p:attrName>
                                            </p:attrNameLst>
                                          </p:cBhvr>
                                          <p:tavLst>
                                            <p:tav tm="0">
                                              <p:val>
                                                <p:strVal val="#ppt_x"/>
                                              </p:val>
                                            </p:tav>
                                            <p:tav tm="100000">
                                              <p:val>
                                                <p:strVal val="#ppt_x"/>
                                              </p:val>
                                            </p:tav>
                                          </p:tavLst>
                                        </p:anim>
                                        <p:anim calcmode="lin" valueType="num">
                                          <p:cBhvr additive="base">
                                            <p:cTn id="35" dur="75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750" fill="hold"/>
                                            <p:tgtEl>
                                              <p:spTgt spid="25"/>
                                            </p:tgtEl>
                                            <p:attrNameLst>
                                              <p:attrName>ppt_x</p:attrName>
                                            </p:attrNameLst>
                                          </p:cBhvr>
                                          <p:tavLst>
                                            <p:tav tm="0">
                                              <p:val>
                                                <p:strVal val="#ppt_x"/>
                                              </p:val>
                                            </p:tav>
                                            <p:tav tm="100000">
                                              <p:val>
                                                <p:strVal val="#ppt_x"/>
                                              </p:val>
                                            </p:tav>
                                          </p:tavLst>
                                        </p:anim>
                                        <p:anim calcmode="lin" valueType="num">
                                          <p:cBhvr additive="base">
                                            <p:cTn id="39"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9" grpId="0"/>
          <p:bldP spid="20"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750" fill="hold"/>
                                            <p:tgtEl>
                                              <p:spTgt spid="19"/>
                                            </p:tgtEl>
                                            <p:attrNameLst>
                                              <p:attrName>ppt_x</p:attrName>
                                            </p:attrNameLst>
                                          </p:cBhvr>
                                          <p:tavLst>
                                            <p:tav tm="0">
                                              <p:val>
                                                <p:strVal val="#ppt_x"/>
                                              </p:val>
                                            </p:tav>
                                            <p:tav tm="100000">
                                              <p:val>
                                                <p:strVal val="#ppt_x"/>
                                              </p:val>
                                            </p:tav>
                                          </p:tavLst>
                                        </p:anim>
                                        <p:anim calcmode="lin" valueType="num">
                                          <p:cBhvr additive="base">
                                            <p:cTn id="13" dur="75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ppt_x"/>
                                              </p:val>
                                            </p:tav>
                                            <p:tav tm="100000">
                                              <p:val>
                                                <p:strVal val="#ppt_x"/>
                                              </p:val>
                                            </p:tav>
                                          </p:tavLst>
                                        </p:anim>
                                        <p:anim calcmode="lin" valueType="num">
                                          <p:cBhvr additive="base">
                                            <p:cTn id="17" dur="75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ppt_x"/>
                                              </p:val>
                                            </p:tav>
                                            <p:tav tm="100000">
                                              <p:val>
                                                <p:strVal val="#ppt_x"/>
                                              </p:val>
                                            </p:tav>
                                          </p:tavLst>
                                        </p:anim>
                                        <p:anim calcmode="lin" valueType="num">
                                          <p:cBhvr additive="base">
                                            <p:cTn id="22" dur="750" fill="hold"/>
                                            <p:tgtEl>
                                              <p:spTgt spid="2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ppt_x"/>
                                              </p:val>
                                            </p:tav>
                                            <p:tav tm="100000">
                                              <p:val>
                                                <p:strVal val="#ppt_x"/>
                                              </p:val>
                                            </p:tav>
                                          </p:tavLst>
                                        </p:anim>
                                        <p:anim calcmode="lin" valueType="num">
                                          <p:cBhvr additive="base">
                                            <p:cTn id="27" dur="75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750" fill="hold"/>
                                            <p:tgtEl>
                                              <p:spTgt spid="23"/>
                                            </p:tgtEl>
                                            <p:attrNameLst>
                                              <p:attrName>ppt_x</p:attrName>
                                            </p:attrNameLst>
                                          </p:cBhvr>
                                          <p:tavLst>
                                            <p:tav tm="0">
                                              <p:val>
                                                <p:strVal val="#ppt_x"/>
                                              </p:val>
                                            </p:tav>
                                            <p:tav tm="100000">
                                              <p:val>
                                                <p:strVal val="#ppt_x"/>
                                              </p:val>
                                            </p:tav>
                                          </p:tavLst>
                                        </p:anim>
                                        <p:anim calcmode="lin" valueType="num">
                                          <p:cBhvr additive="base">
                                            <p:cTn id="31" dur="75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750" fill="hold"/>
                                            <p:tgtEl>
                                              <p:spTgt spid="24"/>
                                            </p:tgtEl>
                                            <p:attrNameLst>
                                              <p:attrName>ppt_x</p:attrName>
                                            </p:attrNameLst>
                                          </p:cBhvr>
                                          <p:tavLst>
                                            <p:tav tm="0">
                                              <p:val>
                                                <p:strVal val="#ppt_x"/>
                                              </p:val>
                                            </p:tav>
                                            <p:tav tm="100000">
                                              <p:val>
                                                <p:strVal val="#ppt_x"/>
                                              </p:val>
                                            </p:tav>
                                          </p:tavLst>
                                        </p:anim>
                                        <p:anim calcmode="lin" valueType="num">
                                          <p:cBhvr additive="base">
                                            <p:cTn id="35" dur="75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750" fill="hold"/>
                                            <p:tgtEl>
                                              <p:spTgt spid="25"/>
                                            </p:tgtEl>
                                            <p:attrNameLst>
                                              <p:attrName>ppt_x</p:attrName>
                                            </p:attrNameLst>
                                          </p:cBhvr>
                                          <p:tavLst>
                                            <p:tav tm="0">
                                              <p:val>
                                                <p:strVal val="#ppt_x"/>
                                              </p:val>
                                            </p:tav>
                                            <p:tav tm="100000">
                                              <p:val>
                                                <p:strVal val="#ppt_x"/>
                                              </p:val>
                                            </p:tav>
                                          </p:tavLst>
                                        </p:anim>
                                        <p:anim calcmode="lin" valueType="num">
                                          <p:cBhvr additive="base">
                                            <p:cTn id="39"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9" grpId="0"/>
          <p:bldP spid="20" grpId="0"/>
          <p:bldP spid="22" grpId="0"/>
          <p:bldP spid="23" grpId="0"/>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04950" y="1925051"/>
            <a:ext cx="9124950" cy="3559092"/>
          </a:xfrm>
          <a:custGeom>
            <a:avLst/>
            <a:gdLst>
              <a:gd name="connsiteX0" fmla="*/ 0 w 10293350"/>
              <a:gd name="connsiteY0" fmla="*/ 0 h 3773371"/>
              <a:gd name="connsiteX1" fmla="*/ 10293350 w 10293350"/>
              <a:gd name="connsiteY1" fmla="*/ 0 h 3773371"/>
              <a:gd name="connsiteX2" fmla="*/ 10293350 w 10293350"/>
              <a:gd name="connsiteY2" fmla="*/ 3773371 h 3773371"/>
              <a:gd name="connsiteX3" fmla="*/ 0 w 10293350"/>
              <a:gd name="connsiteY3" fmla="*/ 3773371 h 3773371"/>
            </a:gdLst>
            <a:ahLst/>
            <a:cxnLst>
              <a:cxn ang="0">
                <a:pos x="connsiteX0" y="connsiteY0"/>
              </a:cxn>
              <a:cxn ang="0">
                <a:pos x="connsiteX1" y="connsiteY1"/>
              </a:cxn>
              <a:cxn ang="0">
                <a:pos x="connsiteX2" y="connsiteY2"/>
              </a:cxn>
              <a:cxn ang="0">
                <a:pos x="connsiteX3" y="connsiteY3"/>
              </a:cxn>
            </a:cxnLst>
            <a:rect l="l" t="t" r="r" b="b"/>
            <a:pathLst>
              <a:path w="10293350" h="3773371">
                <a:moveTo>
                  <a:pt x="0" y="0"/>
                </a:moveTo>
                <a:lnTo>
                  <a:pt x="10293350" y="0"/>
                </a:lnTo>
                <a:lnTo>
                  <a:pt x="10293350" y="3773371"/>
                </a:lnTo>
                <a:lnTo>
                  <a:pt x="0" y="3773371"/>
                </a:lnTo>
                <a:close/>
              </a:path>
            </a:pathLst>
          </a:custGeom>
        </p:spPr>
      </p:pic>
      <p:sp>
        <p:nvSpPr>
          <p:cNvPr id="16" name="矩形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1485900" y="1925051"/>
            <a:ext cx="9144000" cy="3559091"/>
          </a:xfrm>
          <a:prstGeom prst="rect">
            <a:avLst/>
          </a:prstGeom>
          <a:gradFill>
            <a:gsLst>
              <a:gs pos="0">
                <a:srgbClr val="BC45AC">
                  <a:alpha val="68000"/>
                </a:srgbClr>
              </a:gs>
              <a:gs pos="100000">
                <a:srgbClr val="6568FD">
                  <a:alpha val="70000"/>
                </a:srgbClr>
              </a:gs>
            </a:gsLst>
            <a:lin ang="5400000" scaled="1"/>
          </a:gradFill>
          <a:ln>
            <a:noFill/>
          </a:ln>
          <a:effectLst>
            <a:outerShdw blurRad="368300" dist="2413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Box 12"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3462178" y="306868"/>
            <a:ext cx="3853022" cy="1231106"/>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cs typeface="+mn-ea"/>
                <a:sym typeface="+mn-lt"/>
              </a:rPr>
              <a:t>COMPANY</a:t>
            </a:r>
          </a:p>
          <a:p>
            <a:pPr algn="just"/>
            <a:r>
              <a:rPr lang="en-US" altLang="zh-CN" sz="3200" dirty="0">
                <a:solidFill>
                  <a:schemeClr val="tx1">
                    <a:lumMod val="95000"/>
                    <a:lumOff val="5000"/>
                  </a:schemeClr>
                </a:solidFill>
                <a:cs typeface="+mn-ea"/>
                <a:sym typeface="+mn-lt"/>
              </a:rPr>
              <a:t>INTRODUCTION </a:t>
            </a:r>
            <a:endParaRPr lang="zh-CN" altLang="en-US" sz="3200" dirty="0">
              <a:solidFill>
                <a:schemeClr val="tx1">
                  <a:lumMod val="95000"/>
                  <a:lumOff val="5000"/>
                </a:schemeClr>
              </a:solidFill>
              <a:cs typeface="+mn-ea"/>
              <a:sym typeface="+mn-lt"/>
            </a:endParaRPr>
          </a:p>
        </p:txBody>
      </p:sp>
      <p:sp>
        <p:nvSpPr>
          <p:cNvPr id="19" name="TextBox 1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B835C55-A440-4C40-8456-5B9D95C2B816}"/>
              </a:ext>
            </a:extLst>
          </p:cNvPr>
          <p:cNvSpPr txBox="1"/>
          <p:nvPr/>
        </p:nvSpPr>
        <p:spPr>
          <a:xfrm>
            <a:off x="3752362" y="417143"/>
            <a:ext cx="4685690" cy="707886"/>
          </a:xfrm>
          <a:prstGeom prst="rect">
            <a:avLst/>
          </a:prstGeom>
          <a:noFill/>
        </p:spPr>
        <p:txBody>
          <a:bodyPr wrap="square" rtlCol="0">
            <a:spAutoFit/>
          </a:bodyPr>
          <a:lstStyle/>
          <a:p>
            <a:pPr algn="ctr"/>
            <a:r>
              <a:rPr lang="en-US" altLang="zh-CN" sz="4000" b="1" dirty="0">
                <a:gradFill>
                  <a:gsLst>
                    <a:gs pos="1000">
                      <a:srgbClr val="BC45AC"/>
                    </a:gs>
                    <a:gs pos="100000">
                      <a:schemeClr val="accent1">
                        <a:alpha val="92000"/>
                      </a:schemeClr>
                    </a:gs>
                  </a:gsLst>
                  <a:lin ang="13500000" scaled="1"/>
                </a:gradFill>
                <a:cs typeface="+mn-ea"/>
                <a:sym typeface="+mn-lt"/>
              </a:rPr>
              <a:t>Add title text</a:t>
            </a:r>
            <a:endParaRPr lang="id-ID" sz="4000" b="1" dirty="0">
              <a:gradFill>
                <a:gsLst>
                  <a:gs pos="1000">
                    <a:srgbClr val="BC45AC"/>
                  </a:gs>
                  <a:gs pos="100000">
                    <a:schemeClr val="accent1">
                      <a:alpha val="92000"/>
                    </a:schemeClr>
                  </a:gs>
                </a:gsLst>
                <a:lin ang="13500000" scaled="1"/>
              </a:gradFill>
              <a:cs typeface="+mn-ea"/>
              <a:sym typeface="+mn-lt"/>
            </a:endParaRPr>
          </a:p>
        </p:txBody>
      </p:sp>
      <p:sp>
        <p:nvSpPr>
          <p:cNvPr id="20" name="TextBox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8723CB8-136E-48A9-80DE-D887CCA0130E}"/>
              </a:ext>
            </a:extLst>
          </p:cNvPr>
          <p:cNvSpPr txBox="1"/>
          <p:nvPr/>
        </p:nvSpPr>
        <p:spPr>
          <a:xfrm>
            <a:off x="4784278" y="1109595"/>
            <a:ext cx="2621857" cy="276963"/>
          </a:xfrm>
          <a:prstGeom prst="rect">
            <a:avLst/>
          </a:prstGeom>
          <a:noFill/>
        </p:spPr>
        <p:txBody>
          <a:bodyPr wrap="square" rtlCol="0">
            <a:spAutoFit/>
          </a:bodyPr>
          <a:lstStyle/>
          <a:p>
            <a:pPr algn="ctr"/>
            <a:r>
              <a:rPr lang="id-ID" sz="1200" dirty="0">
                <a:solidFill>
                  <a:schemeClr val="bg1"/>
                </a:solidFill>
                <a:cs typeface="+mn-ea"/>
                <a:sym typeface="+mn-lt"/>
              </a:rPr>
              <a:t>Subtitle Text Goes Here</a:t>
            </a:r>
          </a:p>
        </p:txBody>
      </p:sp>
      <p:sp>
        <p:nvSpPr>
          <p:cNvPr id="22" name="Rectangle 1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4337124B-F33E-4358-AA49-84C099D7429E}"/>
              </a:ext>
            </a:extLst>
          </p:cNvPr>
          <p:cNvSpPr/>
          <p:nvPr/>
        </p:nvSpPr>
        <p:spPr>
          <a:xfrm>
            <a:off x="2102390" y="4477166"/>
            <a:ext cx="8130219" cy="515206"/>
          </a:xfrm>
          <a:prstGeom prst="rect">
            <a:avLst/>
          </a:prstGeom>
        </p:spPr>
        <p:txBody>
          <a:bodyPr wrap="square">
            <a:spAutoFit/>
          </a:bodyPr>
          <a:lstStyle/>
          <a:p>
            <a:pPr algn="ctr">
              <a:lnSpc>
                <a:spcPct val="120000"/>
              </a:lnSpc>
            </a:pPr>
            <a:r>
              <a:rPr lang="id-ID" sz="1200" dirty="0">
                <a:solidFill>
                  <a:schemeClr val="bg1"/>
                </a:solidFill>
                <a:cs typeface="+mn-ea"/>
                <a:sym typeface="+mn-lt"/>
              </a:rPr>
              <a:t>Ut wisi enim ad minim veniam, quis nostrud exerci tation ullamcorper suscipit lobortis nisl ut aliquip ex ea commodo consequat. Lorem ipsum dolor sit amet, consectetuer adipiscing elit, sed diam nonummy nibh euismod.</a:t>
            </a:r>
            <a:endParaRPr lang="en-US" sz="1200" dirty="0">
              <a:solidFill>
                <a:schemeClr val="bg1"/>
              </a:solidFill>
              <a:cs typeface="+mn-ea"/>
              <a:sym typeface="+mn-lt"/>
            </a:endParaRPr>
          </a:p>
        </p:txBody>
      </p:sp>
      <p:sp>
        <p:nvSpPr>
          <p:cNvPr id="21" name="TextBox 8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EBA5668-ABA3-4059-9216-EAA698DF3150}"/>
              </a:ext>
            </a:extLst>
          </p:cNvPr>
          <p:cNvSpPr txBox="1"/>
          <p:nvPr/>
        </p:nvSpPr>
        <p:spPr>
          <a:xfrm>
            <a:off x="3044945" y="2510139"/>
            <a:ext cx="1996985"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Add title text</a:t>
            </a:r>
            <a:endParaRPr lang="id-ID" sz="2000" b="1" dirty="0">
              <a:solidFill>
                <a:schemeClr val="bg1"/>
              </a:solidFill>
              <a:effectLst>
                <a:outerShdw blurRad="38100" dist="38100" dir="2700000" algn="tl">
                  <a:srgbClr val="000000">
                    <a:alpha val="43137"/>
                  </a:srgbClr>
                </a:outerShdw>
              </a:effectLst>
              <a:cs typeface="+mn-ea"/>
              <a:sym typeface="+mn-lt"/>
            </a:endParaRPr>
          </a:p>
        </p:txBody>
      </p:sp>
      <p:grpSp>
        <p:nvGrpSpPr>
          <p:cNvPr id="31" name="Group 9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507726F-6FAB-4C49-A059-09B4344C4623}"/>
              </a:ext>
            </a:extLst>
          </p:cNvPr>
          <p:cNvGrpSpPr/>
          <p:nvPr/>
        </p:nvGrpSpPr>
        <p:grpSpPr>
          <a:xfrm>
            <a:off x="2246769" y="2561214"/>
            <a:ext cx="596354" cy="596353"/>
            <a:chOff x="1265681" y="2366367"/>
            <a:chExt cx="935166" cy="935164"/>
          </a:xfrm>
        </p:grpSpPr>
        <p:sp>
          <p:nvSpPr>
            <p:cNvPr id="32" name="Oval 87">
              <a:extLst>
                <a:ext uri="{FF2B5EF4-FFF2-40B4-BE49-F238E27FC236}">
                  <a16:creationId xmlns:a16="http://schemas.microsoft.com/office/drawing/2014/main" id="{31158DA8-521A-4EE5-AE11-0C2D443FD2EE}"/>
                </a:ext>
              </a:extLst>
            </p:cNvPr>
            <p:cNvSpPr/>
            <p:nvPr/>
          </p:nvSpPr>
          <p:spPr>
            <a:xfrm>
              <a:off x="1265681" y="2366367"/>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Freeform 31">
              <a:extLst>
                <a:ext uri="{FF2B5EF4-FFF2-40B4-BE49-F238E27FC236}">
                  <a16:creationId xmlns:a16="http://schemas.microsoft.com/office/drawing/2014/main" id="{07BB5734-D5A3-4978-9587-7DCCC104AE84}"/>
                </a:ext>
              </a:extLst>
            </p:cNvPr>
            <p:cNvSpPr>
              <a:spLocks noEditPoints="1"/>
            </p:cNvSpPr>
            <p:nvPr/>
          </p:nvSpPr>
          <p:spPr bwMode="auto">
            <a:xfrm flipH="1">
              <a:off x="1531031" y="2643207"/>
              <a:ext cx="379110" cy="381482"/>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34" name="Rectangle 8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3EE8739-C923-422B-84FA-E634C8E4E7BF}"/>
              </a:ext>
            </a:extLst>
          </p:cNvPr>
          <p:cNvSpPr/>
          <p:nvPr/>
        </p:nvSpPr>
        <p:spPr>
          <a:xfrm>
            <a:off x="3044944" y="2817876"/>
            <a:ext cx="2256854" cy="757031"/>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a:t>
            </a:r>
            <a:endParaRPr lang="en-US" sz="1200" dirty="0">
              <a:solidFill>
                <a:schemeClr val="bg1"/>
              </a:solidFill>
              <a:cs typeface="+mn-ea"/>
              <a:sym typeface="+mn-lt"/>
            </a:endParaRPr>
          </a:p>
        </p:txBody>
      </p:sp>
      <p:sp>
        <p:nvSpPr>
          <p:cNvPr id="35" name="TextBox 9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65D72DD-3DAE-476E-B502-7ECD70B99639}"/>
              </a:ext>
            </a:extLst>
          </p:cNvPr>
          <p:cNvSpPr txBox="1"/>
          <p:nvPr/>
        </p:nvSpPr>
        <p:spPr>
          <a:xfrm>
            <a:off x="7583938" y="2430379"/>
            <a:ext cx="1996985" cy="4001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cs typeface="+mn-ea"/>
                <a:sym typeface="+mn-lt"/>
              </a:rPr>
              <a:t>Add title text</a:t>
            </a:r>
            <a:endParaRPr lang="id-ID" sz="2000" b="1" dirty="0">
              <a:solidFill>
                <a:schemeClr val="bg1"/>
              </a:solidFill>
              <a:effectLst>
                <a:outerShdw blurRad="38100" dist="38100" dir="2700000" algn="tl">
                  <a:srgbClr val="000000">
                    <a:alpha val="43137"/>
                  </a:srgbClr>
                </a:outerShdw>
              </a:effectLst>
              <a:cs typeface="+mn-ea"/>
              <a:sym typeface="+mn-lt"/>
            </a:endParaRPr>
          </a:p>
        </p:txBody>
      </p:sp>
      <p:sp>
        <p:nvSpPr>
          <p:cNvPr id="36" name="Rectangle 9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6CAB62A-39C6-4587-9103-E3ECF31C6EBC}"/>
              </a:ext>
            </a:extLst>
          </p:cNvPr>
          <p:cNvSpPr/>
          <p:nvPr/>
        </p:nvSpPr>
        <p:spPr>
          <a:xfrm>
            <a:off x="7583937" y="2738115"/>
            <a:ext cx="2256854" cy="757031"/>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a:t>
            </a:r>
            <a:endParaRPr lang="en-US" sz="1200" dirty="0">
              <a:solidFill>
                <a:schemeClr val="bg1"/>
              </a:solidFill>
              <a:cs typeface="+mn-ea"/>
              <a:sym typeface="+mn-lt"/>
            </a:endParaRPr>
          </a:p>
        </p:txBody>
      </p:sp>
      <p:grpSp>
        <p:nvGrpSpPr>
          <p:cNvPr id="37" name="Group 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C954615-B863-4702-AB62-EAF7BA0B35C8}"/>
              </a:ext>
            </a:extLst>
          </p:cNvPr>
          <p:cNvGrpSpPr/>
          <p:nvPr/>
        </p:nvGrpSpPr>
        <p:grpSpPr>
          <a:xfrm>
            <a:off x="6785762" y="2481453"/>
            <a:ext cx="596354" cy="596353"/>
            <a:chOff x="971549" y="3840461"/>
            <a:chExt cx="596432" cy="596431"/>
          </a:xfrm>
        </p:grpSpPr>
        <p:sp>
          <p:nvSpPr>
            <p:cNvPr id="38" name="Oval 93">
              <a:extLst>
                <a:ext uri="{FF2B5EF4-FFF2-40B4-BE49-F238E27FC236}">
                  <a16:creationId xmlns:a16="http://schemas.microsoft.com/office/drawing/2014/main" id="{AA5EFB0E-EE6B-48DD-874B-49B497814429}"/>
                </a:ext>
              </a:extLst>
            </p:cNvPr>
            <p:cNvSpPr/>
            <p:nvPr/>
          </p:nvSpPr>
          <p:spPr>
            <a:xfrm>
              <a:off x="971549" y="3840461"/>
              <a:ext cx="596432" cy="596431"/>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9" name="Freeform 18">
              <a:extLst>
                <a:ext uri="{FF2B5EF4-FFF2-40B4-BE49-F238E27FC236}">
                  <a16:creationId xmlns:a16="http://schemas.microsoft.com/office/drawing/2014/main" id="{8F797978-1F46-4BD0-855B-6BCAED950A22}"/>
                </a:ext>
              </a:extLst>
            </p:cNvPr>
            <p:cNvSpPr>
              <a:spLocks noEditPoints="1"/>
            </p:cNvSpPr>
            <p:nvPr/>
          </p:nvSpPr>
          <p:spPr bwMode="auto">
            <a:xfrm>
              <a:off x="1114431" y="4021860"/>
              <a:ext cx="310669" cy="233633"/>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4"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F42E7736-2E67-44DE-9DC1-3F97239FFDB5}"/>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extLst>
      <p:ext uri="{BB962C8B-B14F-4D97-AF65-F5344CB8AC3E}">
        <p14:creationId xmlns:p14="http://schemas.microsoft.com/office/powerpoint/2010/main" val="366477419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56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750" fill="hold"/>
                                            <p:tgtEl>
                                              <p:spTgt spid="19"/>
                                            </p:tgtEl>
                                            <p:attrNameLst>
                                              <p:attrName>ppt_x</p:attrName>
                                            </p:attrNameLst>
                                          </p:cBhvr>
                                          <p:tavLst>
                                            <p:tav tm="0">
                                              <p:val>
                                                <p:strVal val="#ppt_x"/>
                                              </p:val>
                                            </p:tav>
                                            <p:tav tm="100000">
                                              <p:val>
                                                <p:strVal val="#ppt_x"/>
                                              </p:val>
                                            </p:tav>
                                          </p:tavLst>
                                        </p:anim>
                                        <p:anim calcmode="lin" valueType="num">
                                          <p:cBhvr additive="base">
                                            <p:cTn id="13" dur="75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ppt_x"/>
                                              </p:val>
                                            </p:tav>
                                            <p:tav tm="100000">
                                              <p:val>
                                                <p:strVal val="#ppt_x"/>
                                              </p:val>
                                            </p:tav>
                                          </p:tavLst>
                                        </p:anim>
                                        <p:anim calcmode="lin" valueType="num">
                                          <p:cBhvr additive="base">
                                            <p:cTn id="17" dur="75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ppt_x"/>
                                              </p:val>
                                            </p:tav>
                                            <p:tav tm="100000">
                                              <p:val>
                                                <p:strVal val="#ppt_x"/>
                                              </p:val>
                                            </p:tav>
                                          </p:tavLst>
                                        </p:anim>
                                        <p:anim calcmode="lin" valueType="num">
                                          <p:cBhvr additive="base">
                                            <p:cTn id="22" dur="750" fill="hold"/>
                                            <p:tgtEl>
                                              <p:spTgt spid="2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ppt_x"/>
                                              </p:val>
                                            </p:tav>
                                            <p:tav tm="100000">
                                              <p:val>
                                                <p:strVal val="#ppt_x"/>
                                              </p:val>
                                            </p:tav>
                                          </p:tavLst>
                                        </p:anim>
                                        <p:anim calcmode="lin" valueType="num">
                                          <p:cBhvr additive="base">
                                            <p:cTn id="27" dur="75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ppt_x"/>
                                              </p:val>
                                            </p:tav>
                                            <p:tav tm="100000">
                                              <p:val>
                                                <p:strVal val="#ppt_x"/>
                                              </p:val>
                                            </p:tav>
                                          </p:tavLst>
                                        </p:anim>
                                        <p:anim calcmode="lin" valueType="num">
                                          <p:cBhvr additive="base">
                                            <p:cTn id="31" dur="75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750" fill="hold"/>
                                            <p:tgtEl>
                                              <p:spTgt spid="34"/>
                                            </p:tgtEl>
                                            <p:attrNameLst>
                                              <p:attrName>ppt_x</p:attrName>
                                            </p:attrNameLst>
                                          </p:cBhvr>
                                          <p:tavLst>
                                            <p:tav tm="0">
                                              <p:val>
                                                <p:strVal val="#ppt_x"/>
                                              </p:val>
                                            </p:tav>
                                            <p:tav tm="100000">
                                              <p:val>
                                                <p:strVal val="#ppt_x"/>
                                              </p:val>
                                            </p:tav>
                                          </p:tavLst>
                                        </p:anim>
                                        <p:anim calcmode="lin" valueType="num">
                                          <p:cBhvr additive="base">
                                            <p:cTn id="35" dur="750" fill="hold"/>
                                            <p:tgtEl>
                                              <p:spTgt spid="34"/>
                                            </p:tgtEl>
                                            <p:attrNameLst>
                                              <p:attrName>ppt_y</p:attrName>
                                            </p:attrNameLst>
                                          </p:cBhvr>
                                          <p:tavLst>
                                            <p:tav tm="0">
                                              <p:val>
                                                <p:strVal val="1+#ppt_h/2"/>
                                              </p:val>
                                            </p:tav>
                                            <p:tav tm="100000">
                                              <p:val>
                                                <p:strVal val="#ppt_y"/>
                                              </p:val>
                                            </p:tav>
                                          </p:tavLst>
                                        </p:anim>
                                      </p:childTnLst>
                                    </p:cTn>
                                  </p:par>
                                </p:childTnLst>
                              </p:cTn>
                            </p:par>
                            <p:par>
                              <p:cTn id="36" fill="hold">
                                <p:stCondLst>
                                  <p:cond delay="2750"/>
                                </p:stCondLst>
                                <p:childTnLst>
                                  <p:par>
                                    <p:cTn id="37" presetID="2" presetClass="entr" presetSubtype="4" decel="10000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750" fill="hold"/>
                                            <p:tgtEl>
                                              <p:spTgt spid="35"/>
                                            </p:tgtEl>
                                            <p:attrNameLst>
                                              <p:attrName>ppt_x</p:attrName>
                                            </p:attrNameLst>
                                          </p:cBhvr>
                                          <p:tavLst>
                                            <p:tav tm="0">
                                              <p:val>
                                                <p:strVal val="#ppt_x"/>
                                              </p:val>
                                            </p:tav>
                                            <p:tav tm="100000">
                                              <p:val>
                                                <p:strVal val="#ppt_x"/>
                                              </p:val>
                                            </p:tav>
                                          </p:tavLst>
                                        </p:anim>
                                        <p:anim calcmode="lin" valueType="num">
                                          <p:cBhvr additive="base">
                                            <p:cTn id="40" dur="75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750" fill="hold"/>
                                            <p:tgtEl>
                                              <p:spTgt spid="36"/>
                                            </p:tgtEl>
                                            <p:attrNameLst>
                                              <p:attrName>ppt_x</p:attrName>
                                            </p:attrNameLst>
                                          </p:cBhvr>
                                          <p:tavLst>
                                            <p:tav tm="0">
                                              <p:val>
                                                <p:strVal val="#ppt_x"/>
                                              </p:val>
                                            </p:tav>
                                            <p:tav tm="100000">
                                              <p:val>
                                                <p:strVal val="#ppt_x"/>
                                              </p:val>
                                            </p:tav>
                                          </p:tavLst>
                                        </p:anim>
                                        <p:anim calcmode="lin" valueType="num">
                                          <p:cBhvr additive="base">
                                            <p:cTn id="44" dur="75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750" fill="hold"/>
                                            <p:tgtEl>
                                              <p:spTgt spid="37"/>
                                            </p:tgtEl>
                                            <p:attrNameLst>
                                              <p:attrName>ppt_x</p:attrName>
                                            </p:attrNameLst>
                                          </p:cBhvr>
                                          <p:tavLst>
                                            <p:tav tm="0">
                                              <p:val>
                                                <p:strVal val="#ppt_x"/>
                                              </p:val>
                                            </p:tav>
                                            <p:tav tm="100000">
                                              <p:val>
                                                <p:strVal val="#ppt_x"/>
                                              </p:val>
                                            </p:tav>
                                          </p:tavLst>
                                        </p:anim>
                                        <p:anim calcmode="lin" valueType="num">
                                          <p:cBhvr additive="base">
                                            <p:cTn id="48" dur="75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2" grpId="0"/>
          <p:bldP spid="21"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750" fill="hold"/>
                                            <p:tgtEl>
                                              <p:spTgt spid="19"/>
                                            </p:tgtEl>
                                            <p:attrNameLst>
                                              <p:attrName>ppt_x</p:attrName>
                                            </p:attrNameLst>
                                          </p:cBhvr>
                                          <p:tavLst>
                                            <p:tav tm="0">
                                              <p:val>
                                                <p:strVal val="#ppt_x"/>
                                              </p:val>
                                            </p:tav>
                                            <p:tav tm="100000">
                                              <p:val>
                                                <p:strVal val="#ppt_x"/>
                                              </p:val>
                                            </p:tav>
                                          </p:tavLst>
                                        </p:anim>
                                        <p:anim calcmode="lin" valueType="num">
                                          <p:cBhvr additive="base">
                                            <p:cTn id="13" dur="75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ppt_x"/>
                                              </p:val>
                                            </p:tav>
                                            <p:tav tm="100000">
                                              <p:val>
                                                <p:strVal val="#ppt_x"/>
                                              </p:val>
                                            </p:tav>
                                          </p:tavLst>
                                        </p:anim>
                                        <p:anim calcmode="lin" valueType="num">
                                          <p:cBhvr additive="base">
                                            <p:cTn id="17" dur="75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ppt_x"/>
                                              </p:val>
                                            </p:tav>
                                            <p:tav tm="100000">
                                              <p:val>
                                                <p:strVal val="#ppt_x"/>
                                              </p:val>
                                            </p:tav>
                                          </p:tavLst>
                                        </p:anim>
                                        <p:anim calcmode="lin" valueType="num">
                                          <p:cBhvr additive="base">
                                            <p:cTn id="22" dur="750" fill="hold"/>
                                            <p:tgtEl>
                                              <p:spTgt spid="2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ppt_x"/>
                                              </p:val>
                                            </p:tav>
                                            <p:tav tm="100000">
                                              <p:val>
                                                <p:strVal val="#ppt_x"/>
                                              </p:val>
                                            </p:tav>
                                          </p:tavLst>
                                        </p:anim>
                                        <p:anim calcmode="lin" valueType="num">
                                          <p:cBhvr additive="base">
                                            <p:cTn id="27" dur="75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ppt_x"/>
                                              </p:val>
                                            </p:tav>
                                            <p:tav tm="100000">
                                              <p:val>
                                                <p:strVal val="#ppt_x"/>
                                              </p:val>
                                            </p:tav>
                                          </p:tavLst>
                                        </p:anim>
                                        <p:anim calcmode="lin" valueType="num">
                                          <p:cBhvr additive="base">
                                            <p:cTn id="31" dur="75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750" fill="hold"/>
                                            <p:tgtEl>
                                              <p:spTgt spid="34"/>
                                            </p:tgtEl>
                                            <p:attrNameLst>
                                              <p:attrName>ppt_x</p:attrName>
                                            </p:attrNameLst>
                                          </p:cBhvr>
                                          <p:tavLst>
                                            <p:tav tm="0">
                                              <p:val>
                                                <p:strVal val="#ppt_x"/>
                                              </p:val>
                                            </p:tav>
                                            <p:tav tm="100000">
                                              <p:val>
                                                <p:strVal val="#ppt_x"/>
                                              </p:val>
                                            </p:tav>
                                          </p:tavLst>
                                        </p:anim>
                                        <p:anim calcmode="lin" valueType="num">
                                          <p:cBhvr additive="base">
                                            <p:cTn id="35" dur="750" fill="hold"/>
                                            <p:tgtEl>
                                              <p:spTgt spid="34"/>
                                            </p:tgtEl>
                                            <p:attrNameLst>
                                              <p:attrName>ppt_y</p:attrName>
                                            </p:attrNameLst>
                                          </p:cBhvr>
                                          <p:tavLst>
                                            <p:tav tm="0">
                                              <p:val>
                                                <p:strVal val="1+#ppt_h/2"/>
                                              </p:val>
                                            </p:tav>
                                            <p:tav tm="100000">
                                              <p:val>
                                                <p:strVal val="#ppt_y"/>
                                              </p:val>
                                            </p:tav>
                                          </p:tavLst>
                                        </p:anim>
                                      </p:childTnLst>
                                    </p:cTn>
                                  </p:par>
                                </p:childTnLst>
                              </p:cTn>
                            </p:par>
                            <p:par>
                              <p:cTn id="36" fill="hold">
                                <p:stCondLst>
                                  <p:cond delay="2750"/>
                                </p:stCondLst>
                                <p:childTnLst>
                                  <p:par>
                                    <p:cTn id="37" presetID="2" presetClass="entr" presetSubtype="4" decel="10000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750" fill="hold"/>
                                            <p:tgtEl>
                                              <p:spTgt spid="35"/>
                                            </p:tgtEl>
                                            <p:attrNameLst>
                                              <p:attrName>ppt_x</p:attrName>
                                            </p:attrNameLst>
                                          </p:cBhvr>
                                          <p:tavLst>
                                            <p:tav tm="0">
                                              <p:val>
                                                <p:strVal val="#ppt_x"/>
                                              </p:val>
                                            </p:tav>
                                            <p:tav tm="100000">
                                              <p:val>
                                                <p:strVal val="#ppt_x"/>
                                              </p:val>
                                            </p:tav>
                                          </p:tavLst>
                                        </p:anim>
                                        <p:anim calcmode="lin" valueType="num">
                                          <p:cBhvr additive="base">
                                            <p:cTn id="40" dur="75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750" fill="hold"/>
                                            <p:tgtEl>
                                              <p:spTgt spid="36"/>
                                            </p:tgtEl>
                                            <p:attrNameLst>
                                              <p:attrName>ppt_x</p:attrName>
                                            </p:attrNameLst>
                                          </p:cBhvr>
                                          <p:tavLst>
                                            <p:tav tm="0">
                                              <p:val>
                                                <p:strVal val="#ppt_x"/>
                                              </p:val>
                                            </p:tav>
                                            <p:tav tm="100000">
                                              <p:val>
                                                <p:strVal val="#ppt_x"/>
                                              </p:val>
                                            </p:tav>
                                          </p:tavLst>
                                        </p:anim>
                                        <p:anim calcmode="lin" valueType="num">
                                          <p:cBhvr additive="base">
                                            <p:cTn id="44" dur="75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750" fill="hold"/>
                                            <p:tgtEl>
                                              <p:spTgt spid="37"/>
                                            </p:tgtEl>
                                            <p:attrNameLst>
                                              <p:attrName>ppt_x</p:attrName>
                                            </p:attrNameLst>
                                          </p:cBhvr>
                                          <p:tavLst>
                                            <p:tav tm="0">
                                              <p:val>
                                                <p:strVal val="#ppt_x"/>
                                              </p:val>
                                            </p:tav>
                                            <p:tav tm="100000">
                                              <p:val>
                                                <p:strVal val="#ppt_x"/>
                                              </p:val>
                                            </p:tav>
                                          </p:tavLst>
                                        </p:anim>
                                        <p:anim calcmode="lin" valueType="num">
                                          <p:cBhvr additive="base">
                                            <p:cTn id="48" dur="75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2" grpId="0"/>
          <p:bldP spid="21" grpId="0"/>
          <p:bldP spid="34" grpId="0"/>
          <p:bldP spid="35" grpId="0"/>
          <p:bldP spid="3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F06CB31-A483-4C38-8833-892829B7A5A7}"/>
              </a:ext>
            </a:extLst>
          </p:cNvPr>
          <p:cNvGrpSpPr/>
          <p:nvPr/>
        </p:nvGrpSpPr>
        <p:grpSpPr>
          <a:xfrm>
            <a:off x="1640226" y="1196975"/>
            <a:ext cx="8911548" cy="4577019"/>
            <a:chOff x="495300" y="533401"/>
            <a:chExt cx="11201403" cy="5753098"/>
          </a:xfrm>
          <a:effectLst>
            <a:outerShdw blurRad="368300" dist="241300" dir="5400000" algn="tl" rotWithShape="0">
              <a:prstClr val="black">
                <a:alpha val="40000"/>
              </a:prstClr>
            </a:outerShdw>
          </a:effectLst>
        </p:grpSpPr>
        <p:pic>
          <p:nvPicPr>
            <p:cNvPr id="6" name="图片占位符 7">
              <a:extLst>
                <a:ext uri="{FF2B5EF4-FFF2-40B4-BE49-F238E27FC236}">
                  <a16:creationId xmlns:a16="http://schemas.microsoft.com/office/drawing/2014/main" id="{45541D61-71CB-499B-9605-9770FBB6B18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95300" y="533401"/>
              <a:ext cx="11201403" cy="5753098"/>
            </a:xfrm>
            <a:prstGeom prst="rect">
              <a:avLst/>
            </a:prstGeom>
          </p:spPr>
        </p:pic>
        <p:sp>
          <p:nvSpPr>
            <p:cNvPr id="7" name="矩形 6">
              <a:extLst>
                <a:ext uri="{FF2B5EF4-FFF2-40B4-BE49-F238E27FC236}">
                  <a16:creationId xmlns:a16="http://schemas.microsoft.com/office/drawing/2014/main" id="{744E4673-8E09-4798-95F1-43A6076DC189}"/>
                </a:ext>
              </a:extLst>
            </p:cNvPr>
            <p:cNvSpPr/>
            <p:nvPr/>
          </p:nvSpPr>
          <p:spPr>
            <a:xfrm>
              <a:off x="495300" y="533401"/>
              <a:ext cx="11201403" cy="5753098"/>
            </a:xfrm>
            <a:prstGeom prst="rect">
              <a:avLst/>
            </a:prstGeom>
            <a:gradFill flip="none" rotWithShape="1">
              <a:gsLst>
                <a:gs pos="0">
                  <a:srgbClr val="BD1DA6">
                    <a:alpha val="74902"/>
                  </a:srgbClr>
                </a:gs>
                <a:gs pos="98230">
                  <a:srgbClr val="252AFF">
                    <a:alpha val="69804"/>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Freeform 7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BEDA221-7AAF-4C52-88AB-4B4320BE85CC}"/>
              </a:ext>
            </a:extLst>
          </p:cNvPr>
          <p:cNvSpPr>
            <a:spLocks noEditPoints="1"/>
          </p:cNvSpPr>
          <p:nvPr/>
        </p:nvSpPr>
        <p:spPr bwMode="auto">
          <a:xfrm>
            <a:off x="2920830" y="3593310"/>
            <a:ext cx="465451" cy="315236"/>
          </a:xfrm>
          <a:custGeom>
            <a:avLst/>
            <a:gdLst>
              <a:gd name="T0" fmla="*/ 221 w 223"/>
              <a:gd name="T1" fmla="*/ 88 h 152"/>
              <a:gd name="T2" fmla="*/ 139 w 223"/>
              <a:gd name="T3" fmla="*/ 1 h 152"/>
              <a:gd name="T4" fmla="*/ 25 w 223"/>
              <a:gd name="T5" fmla="*/ 0 h 152"/>
              <a:gd name="T6" fmla="*/ 0 w 223"/>
              <a:gd name="T7" fmla="*/ 73 h 152"/>
              <a:gd name="T8" fmla="*/ 8 w 223"/>
              <a:gd name="T9" fmla="*/ 117 h 152"/>
              <a:gd name="T10" fmla="*/ 34 w 223"/>
              <a:gd name="T11" fmla="*/ 104 h 152"/>
              <a:gd name="T12" fmla="*/ 59 w 223"/>
              <a:gd name="T13" fmla="*/ 139 h 152"/>
              <a:gd name="T14" fmla="*/ 150 w 223"/>
              <a:gd name="T15" fmla="*/ 144 h 152"/>
              <a:gd name="T16" fmla="*/ 148 w 223"/>
              <a:gd name="T17" fmla="*/ 130 h 152"/>
              <a:gd name="T18" fmla="*/ 206 w 223"/>
              <a:gd name="T19" fmla="*/ 130 h 152"/>
              <a:gd name="T20" fmla="*/ 204 w 223"/>
              <a:gd name="T21" fmla="*/ 140 h 152"/>
              <a:gd name="T22" fmla="*/ 217 w 223"/>
              <a:gd name="T23" fmla="*/ 135 h 152"/>
              <a:gd name="T24" fmla="*/ 212 w 223"/>
              <a:gd name="T25" fmla="*/ 118 h 152"/>
              <a:gd name="T26" fmla="*/ 139 w 223"/>
              <a:gd name="T27" fmla="*/ 130 h 152"/>
              <a:gd name="T28" fmla="*/ 68 w 223"/>
              <a:gd name="T29" fmla="*/ 136 h 152"/>
              <a:gd name="T30" fmla="*/ 34 w 223"/>
              <a:gd name="T31" fmla="*/ 96 h 152"/>
              <a:gd name="T32" fmla="*/ 8 w 223"/>
              <a:gd name="T33" fmla="*/ 75 h 152"/>
              <a:gd name="T34" fmla="*/ 36 w 223"/>
              <a:gd name="T35" fmla="*/ 8 h 152"/>
              <a:gd name="T36" fmla="*/ 186 w 223"/>
              <a:gd name="T37" fmla="*/ 65 h 152"/>
              <a:gd name="T38" fmla="*/ 212 w 223"/>
              <a:gd name="T39" fmla="*/ 118 h 152"/>
              <a:gd name="T40" fmla="*/ 32 w 223"/>
              <a:gd name="T41" fmla="*/ 60 h 152"/>
              <a:gd name="T42" fmla="*/ 60 w 223"/>
              <a:gd name="T43" fmla="*/ 20 h 152"/>
              <a:gd name="T44" fmla="*/ 72 w 223"/>
              <a:gd name="T45" fmla="*/ 20 h 152"/>
              <a:gd name="T46" fmla="*/ 176 w 223"/>
              <a:gd name="T47" fmla="*/ 68 h 152"/>
              <a:gd name="T48" fmla="*/ 72 w 223"/>
              <a:gd name="T49" fmla="*/ 20 h 152"/>
              <a:gd name="T50" fmla="*/ 76 w 223"/>
              <a:gd name="T51" fmla="*/ 28 h 152"/>
              <a:gd name="T52" fmla="*/ 158 w 223"/>
              <a:gd name="T53" fmla="*/ 60 h 152"/>
              <a:gd name="T54" fmla="*/ 176 w 223"/>
              <a:gd name="T55" fmla="*/ 112 h 152"/>
              <a:gd name="T56" fmla="*/ 176 w 223"/>
              <a:gd name="T57" fmla="*/ 152 h 152"/>
              <a:gd name="T58" fmla="*/ 176 w 223"/>
              <a:gd name="T59" fmla="*/ 112 h 152"/>
              <a:gd name="T60" fmla="*/ 163 w 223"/>
              <a:gd name="T61" fmla="*/ 132 h 152"/>
              <a:gd name="T62" fmla="*/ 189 w 223"/>
              <a:gd name="T63" fmla="*/ 132 h 152"/>
              <a:gd name="T64" fmla="*/ 32 w 223"/>
              <a:gd name="T65" fmla="*/ 112 h 152"/>
              <a:gd name="T66" fmla="*/ 32 w 223"/>
              <a:gd name="T67" fmla="*/ 152 h 152"/>
              <a:gd name="T68" fmla="*/ 32 w 223"/>
              <a:gd name="T69" fmla="*/ 112 h 152"/>
              <a:gd name="T70" fmla="*/ 19 w 223"/>
              <a:gd name="T71" fmla="*/ 132 h 152"/>
              <a:gd name="T72" fmla="*/ 45 w 223"/>
              <a:gd name="T7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152">
                <a:moveTo>
                  <a:pt x="221" y="89"/>
                </a:moveTo>
                <a:cubicBezTo>
                  <a:pt x="221" y="88"/>
                  <a:pt x="221" y="88"/>
                  <a:pt x="221" y="88"/>
                </a:cubicBezTo>
                <a:cubicBezTo>
                  <a:pt x="193" y="62"/>
                  <a:pt x="193" y="62"/>
                  <a:pt x="193" y="62"/>
                </a:cubicBezTo>
                <a:cubicBezTo>
                  <a:pt x="180" y="31"/>
                  <a:pt x="141" y="2"/>
                  <a:pt x="139" y="1"/>
                </a:cubicBezTo>
                <a:cubicBezTo>
                  <a:pt x="138" y="0"/>
                  <a:pt x="138" y="0"/>
                  <a:pt x="138" y="0"/>
                </a:cubicBezTo>
                <a:cubicBezTo>
                  <a:pt x="25" y="0"/>
                  <a:pt x="25" y="0"/>
                  <a:pt x="25" y="0"/>
                </a:cubicBezTo>
                <a:cubicBezTo>
                  <a:pt x="30" y="14"/>
                  <a:pt x="30" y="14"/>
                  <a:pt x="30" y="14"/>
                </a:cubicBezTo>
                <a:cubicBezTo>
                  <a:pt x="0" y="73"/>
                  <a:pt x="0" y="73"/>
                  <a:pt x="0" y="73"/>
                </a:cubicBezTo>
                <a:cubicBezTo>
                  <a:pt x="0" y="113"/>
                  <a:pt x="0" y="113"/>
                  <a:pt x="0" y="113"/>
                </a:cubicBezTo>
                <a:cubicBezTo>
                  <a:pt x="8" y="117"/>
                  <a:pt x="8" y="117"/>
                  <a:pt x="8" y="117"/>
                </a:cubicBezTo>
                <a:cubicBezTo>
                  <a:pt x="10" y="114"/>
                  <a:pt x="10" y="114"/>
                  <a:pt x="10" y="114"/>
                </a:cubicBezTo>
                <a:cubicBezTo>
                  <a:pt x="15" y="106"/>
                  <a:pt x="24" y="104"/>
                  <a:pt x="34" y="104"/>
                </a:cubicBezTo>
                <a:cubicBezTo>
                  <a:pt x="51" y="104"/>
                  <a:pt x="61" y="114"/>
                  <a:pt x="61" y="130"/>
                </a:cubicBezTo>
                <a:cubicBezTo>
                  <a:pt x="61" y="133"/>
                  <a:pt x="60" y="136"/>
                  <a:pt x="59" y="139"/>
                </a:cubicBezTo>
                <a:cubicBezTo>
                  <a:pt x="58" y="144"/>
                  <a:pt x="58" y="144"/>
                  <a:pt x="58" y="144"/>
                </a:cubicBezTo>
                <a:cubicBezTo>
                  <a:pt x="150" y="144"/>
                  <a:pt x="150" y="144"/>
                  <a:pt x="150" y="144"/>
                </a:cubicBezTo>
                <a:cubicBezTo>
                  <a:pt x="149" y="139"/>
                  <a:pt x="149" y="139"/>
                  <a:pt x="149" y="139"/>
                </a:cubicBezTo>
                <a:cubicBezTo>
                  <a:pt x="148" y="136"/>
                  <a:pt x="148" y="133"/>
                  <a:pt x="148" y="130"/>
                </a:cubicBezTo>
                <a:cubicBezTo>
                  <a:pt x="148" y="114"/>
                  <a:pt x="161" y="104"/>
                  <a:pt x="177" y="104"/>
                </a:cubicBezTo>
                <a:cubicBezTo>
                  <a:pt x="193" y="104"/>
                  <a:pt x="206" y="114"/>
                  <a:pt x="206" y="130"/>
                </a:cubicBezTo>
                <a:cubicBezTo>
                  <a:pt x="206" y="131"/>
                  <a:pt x="206" y="132"/>
                  <a:pt x="206" y="133"/>
                </a:cubicBezTo>
                <a:cubicBezTo>
                  <a:pt x="204" y="140"/>
                  <a:pt x="204" y="140"/>
                  <a:pt x="204" y="140"/>
                </a:cubicBezTo>
                <a:cubicBezTo>
                  <a:pt x="216" y="140"/>
                  <a:pt x="216" y="140"/>
                  <a:pt x="216" y="140"/>
                </a:cubicBezTo>
                <a:cubicBezTo>
                  <a:pt x="217" y="135"/>
                  <a:pt x="217" y="135"/>
                  <a:pt x="217" y="135"/>
                </a:cubicBezTo>
                <a:cubicBezTo>
                  <a:pt x="223" y="111"/>
                  <a:pt x="219" y="90"/>
                  <a:pt x="221" y="89"/>
                </a:cubicBezTo>
                <a:close/>
                <a:moveTo>
                  <a:pt x="212" y="118"/>
                </a:moveTo>
                <a:cubicBezTo>
                  <a:pt x="207" y="104"/>
                  <a:pt x="193" y="96"/>
                  <a:pt x="177" y="96"/>
                </a:cubicBezTo>
                <a:cubicBezTo>
                  <a:pt x="157" y="96"/>
                  <a:pt x="139" y="110"/>
                  <a:pt x="139" y="130"/>
                </a:cubicBezTo>
                <a:cubicBezTo>
                  <a:pt x="139" y="132"/>
                  <a:pt x="140" y="134"/>
                  <a:pt x="140" y="136"/>
                </a:cubicBezTo>
                <a:cubicBezTo>
                  <a:pt x="68" y="136"/>
                  <a:pt x="68" y="136"/>
                  <a:pt x="68" y="136"/>
                </a:cubicBezTo>
                <a:cubicBezTo>
                  <a:pt x="69" y="134"/>
                  <a:pt x="69" y="132"/>
                  <a:pt x="69" y="130"/>
                </a:cubicBezTo>
                <a:cubicBezTo>
                  <a:pt x="69" y="110"/>
                  <a:pt x="55" y="96"/>
                  <a:pt x="34" y="96"/>
                </a:cubicBezTo>
                <a:cubicBezTo>
                  <a:pt x="24" y="96"/>
                  <a:pt x="15" y="97"/>
                  <a:pt x="8" y="103"/>
                </a:cubicBezTo>
                <a:cubicBezTo>
                  <a:pt x="8" y="75"/>
                  <a:pt x="8" y="75"/>
                  <a:pt x="8" y="75"/>
                </a:cubicBezTo>
                <a:cubicBezTo>
                  <a:pt x="38" y="14"/>
                  <a:pt x="38" y="14"/>
                  <a:pt x="38" y="14"/>
                </a:cubicBezTo>
                <a:cubicBezTo>
                  <a:pt x="36" y="8"/>
                  <a:pt x="36" y="8"/>
                  <a:pt x="36" y="8"/>
                </a:cubicBezTo>
                <a:cubicBezTo>
                  <a:pt x="135" y="8"/>
                  <a:pt x="135" y="8"/>
                  <a:pt x="135" y="8"/>
                </a:cubicBezTo>
                <a:cubicBezTo>
                  <a:pt x="142" y="13"/>
                  <a:pt x="175" y="39"/>
                  <a:pt x="186" y="65"/>
                </a:cubicBezTo>
                <a:cubicBezTo>
                  <a:pt x="212" y="92"/>
                  <a:pt x="212" y="92"/>
                  <a:pt x="212" y="92"/>
                </a:cubicBezTo>
                <a:cubicBezTo>
                  <a:pt x="213" y="95"/>
                  <a:pt x="213" y="106"/>
                  <a:pt x="212" y="118"/>
                </a:cubicBezTo>
                <a:close/>
                <a:moveTo>
                  <a:pt x="52" y="20"/>
                </a:moveTo>
                <a:cubicBezTo>
                  <a:pt x="32" y="60"/>
                  <a:pt x="32" y="60"/>
                  <a:pt x="32" y="60"/>
                </a:cubicBezTo>
                <a:cubicBezTo>
                  <a:pt x="40" y="60"/>
                  <a:pt x="40" y="60"/>
                  <a:pt x="40" y="60"/>
                </a:cubicBezTo>
                <a:cubicBezTo>
                  <a:pt x="60" y="20"/>
                  <a:pt x="60" y="20"/>
                  <a:pt x="60" y="20"/>
                </a:cubicBezTo>
                <a:lnTo>
                  <a:pt x="52" y="20"/>
                </a:lnTo>
                <a:close/>
                <a:moveTo>
                  <a:pt x="72" y="20"/>
                </a:moveTo>
                <a:cubicBezTo>
                  <a:pt x="55" y="58"/>
                  <a:pt x="55" y="58"/>
                  <a:pt x="55" y="58"/>
                </a:cubicBezTo>
                <a:cubicBezTo>
                  <a:pt x="176" y="68"/>
                  <a:pt x="176" y="68"/>
                  <a:pt x="176" y="68"/>
                </a:cubicBezTo>
                <a:cubicBezTo>
                  <a:pt x="136" y="20"/>
                  <a:pt x="136" y="20"/>
                  <a:pt x="136" y="20"/>
                </a:cubicBezTo>
                <a:lnTo>
                  <a:pt x="72" y="20"/>
                </a:lnTo>
                <a:close/>
                <a:moveTo>
                  <a:pt x="66" y="51"/>
                </a:moveTo>
                <a:cubicBezTo>
                  <a:pt x="76" y="28"/>
                  <a:pt x="76" y="28"/>
                  <a:pt x="76" y="28"/>
                </a:cubicBezTo>
                <a:cubicBezTo>
                  <a:pt x="132" y="28"/>
                  <a:pt x="132" y="28"/>
                  <a:pt x="132" y="28"/>
                </a:cubicBezTo>
                <a:cubicBezTo>
                  <a:pt x="158" y="60"/>
                  <a:pt x="158" y="60"/>
                  <a:pt x="158" y="60"/>
                </a:cubicBezTo>
                <a:lnTo>
                  <a:pt x="66" y="51"/>
                </a:lnTo>
                <a:close/>
                <a:moveTo>
                  <a:pt x="176" y="112"/>
                </a:moveTo>
                <a:cubicBezTo>
                  <a:pt x="165" y="112"/>
                  <a:pt x="156" y="121"/>
                  <a:pt x="156" y="132"/>
                </a:cubicBezTo>
                <a:cubicBezTo>
                  <a:pt x="156" y="143"/>
                  <a:pt x="165" y="152"/>
                  <a:pt x="176" y="152"/>
                </a:cubicBezTo>
                <a:cubicBezTo>
                  <a:pt x="187" y="152"/>
                  <a:pt x="196" y="143"/>
                  <a:pt x="196" y="132"/>
                </a:cubicBezTo>
                <a:cubicBezTo>
                  <a:pt x="196" y="121"/>
                  <a:pt x="187" y="112"/>
                  <a:pt x="176" y="112"/>
                </a:cubicBezTo>
                <a:close/>
                <a:moveTo>
                  <a:pt x="176" y="145"/>
                </a:moveTo>
                <a:cubicBezTo>
                  <a:pt x="169" y="145"/>
                  <a:pt x="163" y="139"/>
                  <a:pt x="163" y="132"/>
                </a:cubicBezTo>
                <a:cubicBezTo>
                  <a:pt x="163" y="125"/>
                  <a:pt x="169" y="119"/>
                  <a:pt x="176" y="119"/>
                </a:cubicBezTo>
                <a:cubicBezTo>
                  <a:pt x="183" y="119"/>
                  <a:pt x="189" y="125"/>
                  <a:pt x="189" y="132"/>
                </a:cubicBezTo>
                <a:cubicBezTo>
                  <a:pt x="189" y="139"/>
                  <a:pt x="183" y="145"/>
                  <a:pt x="176" y="145"/>
                </a:cubicBezTo>
                <a:close/>
                <a:moveTo>
                  <a:pt x="32" y="112"/>
                </a:moveTo>
                <a:cubicBezTo>
                  <a:pt x="21" y="112"/>
                  <a:pt x="12" y="121"/>
                  <a:pt x="12" y="132"/>
                </a:cubicBezTo>
                <a:cubicBezTo>
                  <a:pt x="12" y="143"/>
                  <a:pt x="21" y="152"/>
                  <a:pt x="32" y="152"/>
                </a:cubicBezTo>
                <a:cubicBezTo>
                  <a:pt x="43" y="152"/>
                  <a:pt x="52" y="143"/>
                  <a:pt x="52" y="132"/>
                </a:cubicBezTo>
                <a:cubicBezTo>
                  <a:pt x="52" y="121"/>
                  <a:pt x="43" y="112"/>
                  <a:pt x="32" y="112"/>
                </a:cubicBezTo>
                <a:close/>
                <a:moveTo>
                  <a:pt x="32" y="145"/>
                </a:moveTo>
                <a:cubicBezTo>
                  <a:pt x="25" y="145"/>
                  <a:pt x="19" y="139"/>
                  <a:pt x="19" y="132"/>
                </a:cubicBezTo>
                <a:cubicBezTo>
                  <a:pt x="19" y="125"/>
                  <a:pt x="25" y="119"/>
                  <a:pt x="32" y="119"/>
                </a:cubicBezTo>
                <a:cubicBezTo>
                  <a:pt x="39" y="119"/>
                  <a:pt x="45" y="125"/>
                  <a:pt x="45" y="132"/>
                </a:cubicBezTo>
                <a:cubicBezTo>
                  <a:pt x="45" y="139"/>
                  <a:pt x="39" y="145"/>
                  <a:pt x="32" y="145"/>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sz="2000">
              <a:cs typeface="+mn-ea"/>
              <a:sym typeface="+mn-lt"/>
            </a:endParaRPr>
          </a:p>
        </p:txBody>
      </p:sp>
      <p:sp>
        <p:nvSpPr>
          <p:cNvPr id="13" name="TextBox 2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B0B6F2D-FCF3-43CF-AEAB-D312CDE28ECD}"/>
              </a:ext>
            </a:extLst>
          </p:cNvPr>
          <p:cNvSpPr txBox="1"/>
          <p:nvPr/>
        </p:nvSpPr>
        <p:spPr>
          <a:xfrm>
            <a:off x="2235903" y="4164370"/>
            <a:ext cx="1835304" cy="338510"/>
          </a:xfrm>
          <a:prstGeom prst="rect">
            <a:avLst/>
          </a:prstGeom>
          <a:noFill/>
        </p:spPr>
        <p:txBody>
          <a:bodyPr wrap="square" lIns="91428" tIns="45714" rIns="91428" bIns="45714" rtlCol="0">
            <a:spAutoFit/>
          </a:bodyPr>
          <a:lstStyle/>
          <a:p>
            <a:pPr algn="ctr"/>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
        <p:nvSpPr>
          <p:cNvPr id="14" name="Rectangle 2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2358D4C-BA12-40BD-ACC4-3DA0837C9D02}"/>
              </a:ext>
            </a:extLst>
          </p:cNvPr>
          <p:cNvSpPr/>
          <p:nvPr/>
        </p:nvSpPr>
        <p:spPr>
          <a:xfrm>
            <a:off x="1832792" y="4466400"/>
            <a:ext cx="2641527" cy="535461"/>
          </a:xfrm>
          <a:prstGeom prst="rect">
            <a:avLst/>
          </a:prstGeom>
        </p:spPr>
        <p:txBody>
          <a:bodyPr wrap="square">
            <a:spAutoFit/>
          </a:bodyPr>
          <a:lstStyle/>
          <a:p>
            <a:pPr algn="ctr">
              <a:lnSpc>
                <a:spcPct val="120000"/>
              </a:lnSpc>
            </a:pPr>
            <a:r>
              <a:rPr lang="en-US" sz="1200" dirty="0" err="1">
                <a:solidFill>
                  <a:schemeClr val="bg1"/>
                </a:solidFill>
                <a:cs typeface="+mn-ea"/>
                <a:sym typeface="+mn-lt"/>
              </a:rPr>
              <a:t>Ut</a:t>
            </a:r>
            <a:r>
              <a:rPr lang="en-US" sz="1200" dirty="0">
                <a:solidFill>
                  <a:schemeClr val="bg1"/>
                </a:solidFill>
                <a:cs typeface="+mn-ea"/>
                <a:sym typeface="+mn-lt"/>
              </a:rPr>
              <a:t> </a:t>
            </a:r>
            <a:r>
              <a:rPr lang="en-US" sz="1200" dirty="0" err="1">
                <a:solidFill>
                  <a:schemeClr val="bg1"/>
                </a:solidFill>
                <a:cs typeface="+mn-ea"/>
                <a:sym typeface="+mn-lt"/>
              </a:rPr>
              <a:t>wisi</a:t>
            </a:r>
            <a:r>
              <a:rPr lang="en-US" sz="1200" dirty="0">
                <a:solidFill>
                  <a:schemeClr val="bg1"/>
                </a:solidFill>
                <a:cs typeface="+mn-ea"/>
                <a:sym typeface="+mn-lt"/>
              </a:rPr>
              <a:t> </a:t>
            </a:r>
            <a:r>
              <a:rPr lang="en-US" sz="1200" dirty="0" err="1">
                <a:solidFill>
                  <a:schemeClr val="bg1"/>
                </a:solidFill>
                <a:cs typeface="+mn-ea"/>
                <a:sym typeface="+mn-lt"/>
              </a:rPr>
              <a:t>enim</a:t>
            </a:r>
            <a:r>
              <a:rPr lang="en-US" sz="1200" dirty="0">
                <a:solidFill>
                  <a:schemeClr val="bg1"/>
                </a:solidFill>
                <a:cs typeface="+mn-ea"/>
                <a:sym typeface="+mn-lt"/>
              </a:rPr>
              <a:t> ad minim </a:t>
            </a:r>
            <a:r>
              <a:rPr lang="en-US" sz="1200" dirty="0" err="1">
                <a:solidFill>
                  <a:schemeClr val="bg1"/>
                </a:solidFill>
                <a:cs typeface="+mn-ea"/>
                <a:sym typeface="+mn-lt"/>
              </a:rPr>
              <a:t>veniam</a:t>
            </a:r>
            <a:r>
              <a:rPr lang="en-US" sz="1200" dirty="0">
                <a:solidFill>
                  <a:schemeClr val="bg1"/>
                </a:solidFill>
                <a:cs typeface="+mn-ea"/>
                <a:sym typeface="+mn-lt"/>
              </a:rPr>
              <a:t>, </a:t>
            </a:r>
            <a:r>
              <a:rPr lang="en-US" sz="1200" dirty="0" err="1">
                <a:solidFill>
                  <a:schemeClr val="bg1"/>
                </a:solidFill>
                <a:cs typeface="+mn-ea"/>
                <a:sym typeface="+mn-lt"/>
              </a:rPr>
              <a:t>quis</a:t>
            </a:r>
            <a:r>
              <a:rPr lang="en-US" sz="1200" dirty="0">
                <a:solidFill>
                  <a:schemeClr val="bg1"/>
                </a:solidFill>
                <a:cs typeface="+mn-ea"/>
                <a:sym typeface="+mn-lt"/>
              </a:rPr>
              <a:t> </a:t>
            </a:r>
            <a:r>
              <a:rPr lang="en-US" sz="1200" dirty="0" err="1">
                <a:solidFill>
                  <a:schemeClr val="bg1"/>
                </a:solidFill>
                <a:cs typeface="+mn-ea"/>
                <a:sym typeface="+mn-lt"/>
              </a:rPr>
              <a:t>nostrud</a:t>
            </a:r>
            <a:r>
              <a:rPr lang="en-US" sz="1200" dirty="0">
                <a:solidFill>
                  <a:schemeClr val="bg1"/>
                </a:solidFill>
                <a:cs typeface="+mn-ea"/>
                <a:sym typeface="+mn-lt"/>
              </a:rPr>
              <a:t> </a:t>
            </a:r>
            <a:r>
              <a:rPr lang="en-US" sz="1200" dirty="0" err="1">
                <a:solidFill>
                  <a:schemeClr val="bg1"/>
                </a:solidFill>
                <a:cs typeface="+mn-ea"/>
                <a:sym typeface="+mn-lt"/>
              </a:rPr>
              <a:t>exerci</a:t>
            </a:r>
            <a:r>
              <a:rPr lang="en-US" sz="1200" dirty="0">
                <a:solidFill>
                  <a:schemeClr val="bg1"/>
                </a:solidFill>
                <a:cs typeface="+mn-ea"/>
                <a:sym typeface="+mn-lt"/>
              </a:rPr>
              <a:t> </a:t>
            </a:r>
            <a:r>
              <a:rPr lang="en-US" sz="1200" dirty="0" err="1">
                <a:solidFill>
                  <a:schemeClr val="bg1"/>
                </a:solidFill>
                <a:cs typeface="+mn-ea"/>
                <a:sym typeface="+mn-lt"/>
              </a:rPr>
              <a:t>tation</a:t>
            </a:r>
            <a:endParaRPr lang="en-US" sz="1200" dirty="0">
              <a:solidFill>
                <a:schemeClr val="bg1"/>
              </a:solidFill>
              <a:cs typeface="+mn-ea"/>
              <a:sym typeface="+mn-lt"/>
            </a:endParaRPr>
          </a:p>
        </p:txBody>
      </p:sp>
      <p:sp>
        <p:nvSpPr>
          <p:cNvPr id="15" name="Freeform 4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28CD81B-A4F7-4BCD-A9F4-D51718470E94}"/>
              </a:ext>
            </a:extLst>
          </p:cNvPr>
          <p:cNvSpPr>
            <a:spLocks noEditPoints="1"/>
          </p:cNvSpPr>
          <p:nvPr/>
        </p:nvSpPr>
        <p:spPr bwMode="auto">
          <a:xfrm>
            <a:off x="5871876" y="3568442"/>
            <a:ext cx="437727" cy="364975"/>
          </a:xfrm>
          <a:custGeom>
            <a:avLst/>
            <a:gdLst>
              <a:gd name="T0" fmla="*/ 64 w 216"/>
              <a:gd name="T1" fmla="*/ 144 h 180"/>
              <a:gd name="T2" fmla="*/ 104 w 216"/>
              <a:gd name="T3" fmla="*/ 151 h 180"/>
              <a:gd name="T4" fmla="*/ 104 w 216"/>
              <a:gd name="T5" fmla="*/ 153 h 180"/>
              <a:gd name="T6" fmla="*/ 108 w 216"/>
              <a:gd name="T7" fmla="*/ 152 h 180"/>
              <a:gd name="T8" fmla="*/ 112 w 216"/>
              <a:gd name="T9" fmla="*/ 153 h 180"/>
              <a:gd name="T10" fmla="*/ 112 w 216"/>
              <a:gd name="T11" fmla="*/ 151 h 180"/>
              <a:gd name="T12" fmla="*/ 152 w 216"/>
              <a:gd name="T13" fmla="*/ 144 h 180"/>
              <a:gd name="T14" fmla="*/ 195 w 216"/>
              <a:gd name="T15" fmla="*/ 152 h 180"/>
              <a:gd name="T16" fmla="*/ 200 w 216"/>
              <a:gd name="T17" fmla="*/ 153 h 180"/>
              <a:gd name="T18" fmla="*/ 200 w 216"/>
              <a:gd name="T19" fmla="*/ 9 h 180"/>
              <a:gd name="T20" fmla="*/ 197 w 216"/>
              <a:gd name="T21" fmla="*/ 8 h 180"/>
              <a:gd name="T22" fmla="*/ 152 w 216"/>
              <a:gd name="T23" fmla="*/ 0 h 180"/>
              <a:gd name="T24" fmla="*/ 108 w 216"/>
              <a:gd name="T25" fmla="*/ 8 h 180"/>
              <a:gd name="T26" fmla="*/ 64 w 216"/>
              <a:gd name="T27" fmla="*/ 0 h 180"/>
              <a:gd name="T28" fmla="*/ 19 w 216"/>
              <a:gd name="T29" fmla="*/ 8 h 180"/>
              <a:gd name="T30" fmla="*/ 16 w 216"/>
              <a:gd name="T31" fmla="*/ 9 h 180"/>
              <a:gd name="T32" fmla="*/ 16 w 216"/>
              <a:gd name="T33" fmla="*/ 153 h 180"/>
              <a:gd name="T34" fmla="*/ 21 w 216"/>
              <a:gd name="T35" fmla="*/ 152 h 180"/>
              <a:gd name="T36" fmla="*/ 64 w 216"/>
              <a:gd name="T37" fmla="*/ 144 h 180"/>
              <a:gd name="T38" fmla="*/ 112 w 216"/>
              <a:gd name="T39" fmla="*/ 15 h 180"/>
              <a:gd name="T40" fmla="*/ 152 w 216"/>
              <a:gd name="T41" fmla="*/ 8 h 180"/>
              <a:gd name="T42" fmla="*/ 192 w 216"/>
              <a:gd name="T43" fmla="*/ 15 h 180"/>
              <a:gd name="T44" fmla="*/ 192 w 216"/>
              <a:gd name="T45" fmla="*/ 143 h 180"/>
              <a:gd name="T46" fmla="*/ 152 w 216"/>
              <a:gd name="T47" fmla="*/ 136 h 180"/>
              <a:gd name="T48" fmla="*/ 112 w 216"/>
              <a:gd name="T49" fmla="*/ 143 h 180"/>
              <a:gd name="T50" fmla="*/ 112 w 216"/>
              <a:gd name="T51" fmla="*/ 15 h 180"/>
              <a:gd name="T52" fmla="*/ 24 w 216"/>
              <a:gd name="T53" fmla="*/ 15 h 180"/>
              <a:gd name="T54" fmla="*/ 64 w 216"/>
              <a:gd name="T55" fmla="*/ 8 h 180"/>
              <a:gd name="T56" fmla="*/ 104 w 216"/>
              <a:gd name="T57" fmla="*/ 15 h 180"/>
              <a:gd name="T58" fmla="*/ 104 w 216"/>
              <a:gd name="T59" fmla="*/ 143 h 180"/>
              <a:gd name="T60" fmla="*/ 64 w 216"/>
              <a:gd name="T61" fmla="*/ 136 h 180"/>
              <a:gd name="T62" fmla="*/ 24 w 216"/>
              <a:gd name="T63" fmla="*/ 143 h 180"/>
              <a:gd name="T64" fmla="*/ 24 w 216"/>
              <a:gd name="T65" fmla="*/ 15 h 180"/>
              <a:gd name="T66" fmla="*/ 208 w 216"/>
              <a:gd name="T67" fmla="*/ 20 h 180"/>
              <a:gd name="T68" fmla="*/ 208 w 216"/>
              <a:gd name="T69" fmla="*/ 164 h 180"/>
              <a:gd name="T70" fmla="*/ 120 w 216"/>
              <a:gd name="T71" fmla="*/ 164 h 180"/>
              <a:gd name="T72" fmla="*/ 120 w 216"/>
              <a:gd name="T73" fmla="*/ 172 h 180"/>
              <a:gd name="T74" fmla="*/ 96 w 216"/>
              <a:gd name="T75" fmla="*/ 172 h 180"/>
              <a:gd name="T76" fmla="*/ 96 w 216"/>
              <a:gd name="T77" fmla="*/ 164 h 180"/>
              <a:gd name="T78" fmla="*/ 8 w 216"/>
              <a:gd name="T79" fmla="*/ 164 h 180"/>
              <a:gd name="T80" fmla="*/ 8 w 216"/>
              <a:gd name="T81" fmla="*/ 20 h 180"/>
              <a:gd name="T82" fmla="*/ 0 w 216"/>
              <a:gd name="T83" fmla="*/ 20 h 180"/>
              <a:gd name="T84" fmla="*/ 0 w 216"/>
              <a:gd name="T85" fmla="*/ 172 h 180"/>
              <a:gd name="T86" fmla="*/ 88 w 216"/>
              <a:gd name="T87" fmla="*/ 172 h 180"/>
              <a:gd name="T88" fmla="*/ 88 w 216"/>
              <a:gd name="T89" fmla="*/ 180 h 180"/>
              <a:gd name="T90" fmla="*/ 128 w 216"/>
              <a:gd name="T91" fmla="*/ 180 h 180"/>
              <a:gd name="T92" fmla="*/ 128 w 216"/>
              <a:gd name="T93" fmla="*/ 172 h 180"/>
              <a:gd name="T94" fmla="*/ 216 w 216"/>
              <a:gd name="T95" fmla="*/ 172 h 180"/>
              <a:gd name="T96" fmla="*/ 216 w 216"/>
              <a:gd name="T97" fmla="*/ 20 h 180"/>
              <a:gd name="T98" fmla="*/ 208 w 216"/>
              <a:gd name="T99"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180">
                <a:moveTo>
                  <a:pt x="64" y="144"/>
                </a:moveTo>
                <a:cubicBezTo>
                  <a:pt x="73" y="144"/>
                  <a:pt x="96" y="149"/>
                  <a:pt x="104" y="151"/>
                </a:cubicBezTo>
                <a:cubicBezTo>
                  <a:pt x="104" y="153"/>
                  <a:pt x="104" y="153"/>
                  <a:pt x="104" y="153"/>
                </a:cubicBezTo>
                <a:cubicBezTo>
                  <a:pt x="108" y="152"/>
                  <a:pt x="108" y="152"/>
                  <a:pt x="108" y="152"/>
                </a:cubicBezTo>
                <a:cubicBezTo>
                  <a:pt x="112" y="153"/>
                  <a:pt x="112" y="153"/>
                  <a:pt x="112" y="153"/>
                </a:cubicBezTo>
                <a:cubicBezTo>
                  <a:pt x="112" y="151"/>
                  <a:pt x="112" y="151"/>
                  <a:pt x="112" y="151"/>
                </a:cubicBezTo>
                <a:cubicBezTo>
                  <a:pt x="120" y="149"/>
                  <a:pt x="144" y="144"/>
                  <a:pt x="152" y="144"/>
                </a:cubicBezTo>
                <a:cubicBezTo>
                  <a:pt x="163" y="144"/>
                  <a:pt x="195" y="152"/>
                  <a:pt x="195" y="152"/>
                </a:cubicBezTo>
                <a:cubicBezTo>
                  <a:pt x="200" y="153"/>
                  <a:pt x="200" y="153"/>
                  <a:pt x="200" y="153"/>
                </a:cubicBezTo>
                <a:cubicBezTo>
                  <a:pt x="200" y="9"/>
                  <a:pt x="200" y="9"/>
                  <a:pt x="200" y="9"/>
                </a:cubicBezTo>
                <a:cubicBezTo>
                  <a:pt x="197" y="8"/>
                  <a:pt x="197" y="8"/>
                  <a:pt x="197" y="8"/>
                </a:cubicBezTo>
                <a:cubicBezTo>
                  <a:pt x="196" y="8"/>
                  <a:pt x="164" y="0"/>
                  <a:pt x="152" y="0"/>
                </a:cubicBezTo>
                <a:cubicBezTo>
                  <a:pt x="142" y="0"/>
                  <a:pt x="114" y="7"/>
                  <a:pt x="108" y="8"/>
                </a:cubicBezTo>
                <a:cubicBezTo>
                  <a:pt x="103" y="7"/>
                  <a:pt x="75" y="0"/>
                  <a:pt x="64" y="0"/>
                </a:cubicBezTo>
                <a:cubicBezTo>
                  <a:pt x="53" y="0"/>
                  <a:pt x="21" y="8"/>
                  <a:pt x="19" y="8"/>
                </a:cubicBezTo>
                <a:cubicBezTo>
                  <a:pt x="16" y="9"/>
                  <a:pt x="16" y="9"/>
                  <a:pt x="16" y="9"/>
                </a:cubicBezTo>
                <a:cubicBezTo>
                  <a:pt x="16" y="153"/>
                  <a:pt x="16" y="153"/>
                  <a:pt x="16" y="153"/>
                </a:cubicBezTo>
                <a:cubicBezTo>
                  <a:pt x="21" y="152"/>
                  <a:pt x="21" y="152"/>
                  <a:pt x="21" y="152"/>
                </a:cubicBezTo>
                <a:cubicBezTo>
                  <a:pt x="21" y="152"/>
                  <a:pt x="54" y="144"/>
                  <a:pt x="64" y="144"/>
                </a:cubicBezTo>
                <a:close/>
                <a:moveTo>
                  <a:pt x="112" y="15"/>
                </a:moveTo>
                <a:cubicBezTo>
                  <a:pt x="121" y="13"/>
                  <a:pt x="144" y="8"/>
                  <a:pt x="152" y="8"/>
                </a:cubicBezTo>
                <a:cubicBezTo>
                  <a:pt x="161" y="8"/>
                  <a:pt x="184" y="13"/>
                  <a:pt x="192" y="15"/>
                </a:cubicBezTo>
                <a:cubicBezTo>
                  <a:pt x="192" y="143"/>
                  <a:pt x="192" y="143"/>
                  <a:pt x="192" y="143"/>
                </a:cubicBezTo>
                <a:cubicBezTo>
                  <a:pt x="182" y="141"/>
                  <a:pt x="161" y="136"/>
                  <a:pt x="152" y="136"/>
                </a:cubicBezTo>
                <a:cubicBezTo>
                  <a:pt x="143" y="136"/>
                  <a:pt x="122" y="141"/>
                  <a:pt x="112" y="143"/>
                </a:cubicBezTo>
                <a:lnTo>
                  <a:pt x="112" y="15"/>
                </a:lnTo>
                <a:close/>
                <a:moveTo>
                  <a:pt x="24" y="15"/>
                </a:moveTo>
                <a:cubicBezTo>
                  <a:pt x="33" y="13"/>
                  <a:pt x="56" y="8"/>
                  <a:pt x="64" y="8"/>
                </a:cubicBezTo>
                <a:cubicBezTo>
                  <a:pt x="73" y="8"/>
                  <a:pt x="96" y="13"/>
                  <a:pt x="104" y="15"/>
                </a:cubicBezTo>
                <a:cubicBezTo>
                  <a:pt x="104" y="143"/>
                  <a:pt x="104" y="143"/>
                  <a:pt x="104" y="143"/>
                </a:cubicBezTo>
                <a:cubicBezTo>
                  <a:pt x="94" y="141"/>
                  <a:pt x="73" y="136"/>
                  <a:pt x="64" y="136"/>
                </a:cubicBezTo>
                <a:cubicBezTo>
                  <a:pt x="55" y="136"/>
                  <a:pt x="34" y="141"/>
                  <a:pt x="24" y="143"/>
                </a:cubicBezTo>
                <a:lnTo>
                  <a:pt x="24" y="15"/>
                </a:lnTo>
                <a:close/>
                <a:moveTo>
                  <a:pt x="208" y="20"/>
                </a:moveTo>
                <a:cubicBezTo>
                  <a:pt x="208" y="164"/>
                  <a:pt x="208" y="164"/>
                  <a:pt x="208" y="164"/>
                </a:cubicBezTo>
                <a:cubicBezTo>
                  <a:pt x="120" y="164"/>
                  <a:pt x="120" y="164"/>
                  <a:pt x="120" y="164"/>
                </a:cubicBezTo>
                <a:cubicBezTo>
                  <a:pt x="120" y="172"/>
                  <a:pt x="120" y="172"/>
                  <a:pt x="120" y="172"/>
                </a:cubicBezTo>
                <a:cubicBezTo>
                  <a:pt x="96" y="172"/>
                  <a:pt x="96" y="172"/>
                  <a:pt x="96" y="172"/>
                </a:cubicBezTo>
                <a:cubicBezTo>
                  <a:pt x="96" y="164"/>
                  <a:pt x="96" y="164"/>
                  <a:pt x="96" y="164"/>
                </a:cubicBezTo>
                <a:cubicBezTo>
                  <a:pt x="8" y="164"/>
                  <a:pt x="8" y="164"/>
                  <a:pt x="8" y="164"/>
                </a:cubicBezTo>
                <a:cubicBezTo>
                  <a:pt x="8" y="20"/>
                  <a:pt x="8" y="20"/>
                  <a:pt x="8" y="20"/>
                </a:cubicBezTo>
                <a:cubicBezTo>
                  <a:pt x="0" y="20"/>
                  <a:pt x="0" y="20"/>
                  <a:pt x="0" y="20"/>
                </a:cubicBezTo>
                <a:cubicBezTo>
                  <a:pt x="0" y="172"/>
                  <a:pt x="0" y="172"/>
                  <a:pt x="0" y="172"/>
                </a:cubicBezTo>
                <a:cubicBezTo>
                  <a:pt x="88" y="172"/>
                  <a:pt x="88" y="172"/>
                  <a:pt x="88" y="172"/>
                </a:cubicBezTo>
                <a:cubicBezTo>
                  <a:pt x="88" y="180"/>
                  <a:pt x="88" y="180"/>
                  <a:pt x="88" y="180"/>
                </a:cubicBezTo>
                <a:cubicBezTo>
                  <a:pt x="128" y="180"/>
                  <a:pt x="128" y="180"/>
                  <a:pt x="128" y="180"/>
                </a:cubicBezTo>
                <a:cubicBezTo>
                  <a:pt x="128" y="172"/>
                  <a:pt x="128" y="172"/>
                  <a:pt x="128" y="172"/>
                </a:cubicBezTo>
                <a:cubicBezTo>
                  <a:pt x="216" y="172"/>
                  <a:pt x="216" y="172"/>
                  <a:pt x="216" y="172"/>
                </a:cubicBezTo>
                <a:cubicBezTo>
                  <a:pt x="216" y="20"/>
                  <a:pt x="216" y="20"/>
                  <a:pt x="216" y="20"/>
                </a:cubicBezTo>
                <a:lnTo>
                  <a:pt x="208" y="20"/>
                </a:ln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sz="2000">
              <a:cs typeface="+mn-ea"/>
              <a:sym typeface="+mn-lt"/>
            </a:endParaRPr>
          </a:p>
        </p:txBody>
      </p:sp>
      <p:sp>
        <p:nvSpPr>
          <p:cNvPr id="16" name="TextBox 2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D1BB412-AF85-4A03-8E5E-9F1E0C788BD2}"/>
              </a:ext>
            </a:extLst>
          </p:cNvPr>
          <p:cNvSpPr txBox="1"/>
          <p:nvPr/>
        </p:nvSpPr>
        <p:spPr>
          <a:xfrm>
            <a:off x="5173091" y="4164370"/>
            <a:ext cx="1835304" cy="338510"/>
          </a:xfrm>
          <a:prstGeom prst="rect">
            <a:avLst/>
          </a:prstGeom>
          <a:noFill/>
        </p:spPr>
        <p:txBody>
          <a:bodyPr wrap="square" lIns="91428" tIns="45714" rIns="91428" bIns="45714" rtlCol="0">
            <a:spAutoFit/>
          </a:bodyPr>
          <a:lstStyle/>
          <a:p>
            <a:pPr algn="ctr"/>
            <a:r>
              <a:rPr lang="en-US" altLang="zh-CN" sz="1600" b="1" dirty="0">
                <a:solidFill>
                  <a:schemeClr val="bg1"/>
                </a:solidFill>
                <a:cs typeface="+mn-ea"/>
                <a:sym typeface="+mn-lt"/>
              </a:rPr>
              <a:t>Add title text</a:t>
            </a:r>
            <a:endParaRPr lang="en-US" sz="1600" b="1" dirty="0">
              <a:solidFill>
                <a:schemeClr val="bg1"/>
              </a:solidFill>
              <a:cs typeface="+mn-ea"/>
              <a:sym typeface="+mn-lt"/>
            </a:endParaRPr>
          </a:p>
        </p:txBody>
      </p:sp>
      <p:sp>
        <p:nvSpPr>
          <p:cNvPr id="17" name="Rectangle 2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87154D97-3378-4DD7-A83E-A102855494D1}"/>
              </a:ext>
            </a:extLst>
          </p:cNvPr>
          <p:cNvSpPr/>
          <p:nvPr/>
        </p:nvSpPr>
        <p:spPr>
          <a:xfrm>
            <a:off x="4769211" y="4466400"/>
            <a:ext cx="2641527" cy="535461"/>
          </a:xfrm>
          <a:prstGeom prst="rect">
            <a:avLst/>
          </a:prstGeom>
        </p:spPr>
        <p:txBody>
          <a:bodyPr wrap="square">
            <a:spAutoFit/>
          </a:bodyPr>
          <a:lstStyle/>
          <a:p>
            <a:pPr algn="ctr">
              <a:lnSpc>
                <a:spcPct val="120000"/>
              </a:lnSpc>
            </a:pPr>
            <a:r>
              <a:rPr lang="en-US" sz="1200" dirty="0" err="1">
                <a:solidFill>
                  <a:schemeClr val="bg1"/>
                </a:solidFill>
                <a:cs typeface="+mn-ea"/>
                <a:sym typeface="+mn-lt"/>
              </a:rPr>
              <a:t>Ut</a:t>
            </a:r>
            <a:r>
              <a:rPr lang="en-US" sz="1200" dirty="0">
                <a:solidFill>
                  <a:schemeClr val="bg1"/>
                </a:solidFill>
                <a:cs typeface="+mn-ea"/>
                <a:sym typeface="+mn-lt"/>
              </a:rPr>
              <a:t> </a:t>
            </a:r>
            <a:r>
              <a:rPr lang="en-US" sz="1200" dirty="0" err="1">
                <a:solidFill>
                  <a:schemeClr val="bg1"/>
                </a:solidFill>
                <a:cs typeface="+mn-ea"/>
                <a:sym typeface="+mn-lt"/>
              </a:rPr>
              <a:t>wisi</a:t>
            </a:r>
            <a:r>
              <a:rPr lang="en-US" sz="1200" dirty="0">
                <a:solidFill>
                  <a:schemeClr val="bg1"/>
                </a:solidFill>
                <a:cs typeface="+mn-ea"/>
                <a:sym typeface="+mn-lt"/>
              </a:rPr>
              <a:t> </a:t>
            </a:r>
            <a:r>
              <a:rPr lang="en-US" sz="1200" dirty="0" err="1">
                <a:solidFill>
                  <a:schemeClr val="bg1"/>
                </a:solidFill>
                <a:cs typeface="+mn-ea"/>
                <a:sym typeface="+mn-lt"/>
              </a:rPr>
              <a:t>enim</a:t>
            </a:r>
            <a:r>
              <a:rPr lang="en-US" sz="1200" dirty="0">
                <a:solidFill>
                  <a:schemeClr val="bg1"/>
                </a:solidFill>
                <a:cs typeface="+mn-ea"/>
                <a:sym typeface="+mn-lt"/>
              </a:rPr>
              <a:t> ad minim </a:t>
            </a:r>
            <a:r>
              <a:rPr lang="en-US" sz="1200" dirty="0" err="1">
                <a:solidFill>
                  <a:schemeClr val="bg1"/>
                </a:solidFill>
                <a:cs typeface="+mn-ea"/>
                <a:sym typeface="+mn-lt"/>
              </a:rPr>
              <a:t>veniam</a:t>
            </a:r>
            <a:r>
              <a:rPr lang="en-US" sz="1200" dirty="0">
                <a:solidFill>
                  <a:schemeClr val="bg1"/>
                </a:solidFill>
                <a:cs typeface="+mn-ea"/>
                <a:sym typeface="+mn-lt"/>
              </a:rPr>
              <a:t>, </a:t>
            </a:r>
            <a:r>
              <a:rPr lang="en-US" sz="1200" dirty="0" err="1">
                <a:solidFill>
                  <a:schemeClr val="bg1"/>
                </a:solidFill>
                <a:cs typeface="+mn-ea"/>
                <a:sym typeface="+mn-lt"/>
              </a:rPr>
              <a:t>quis</a:t>
            </a:r>
            <a:r>
              <a:rPr lang="en-US" sz="1200" dirty="0">
                <a:solidFill>
                  <a:schemeClr val="bg1"/>
                </a:solidFill>
                <a:cs typeface="+mn-ea"/>
                <a:sym typeface="+mn-lt"/>
              </a:rPr>
              <a:t> </a:t>
            </a:r>
            <a:r>
              <a:rPr lang="en-US" sz="1200" dirty="0" err="1">
                <a:solidFill>
                  <a:schemeClr val="bg1"/>
                </a:solidFill>
                <a:cs typeface="+mn-ea"/>
                <a:sym typeface="+mn-lt"/>
              </a:rPr>
              <a:t>nostrud</a:t>
            </a:r>
            <a:r>
              <a:rPr lang="en-US" sz="1200" dirty="0">
                <a:solidFill>
                  <a:schemeClr val="bg1"/>
                </a:solidFill>
                <a:cs typeface="+mn-ea"/>
                <a:sym typeface="+mn-lt"/>
              </a:rPr>
              <a:t> </a:t>
            </a:r>
            <a:r>
              <a:rPr lang="en-US" sz="1200" dirty="0" err="1">
                <a:solidFill>
                  <a:schemeClr val="bg1"/>
                </a:solidFill>
                <a:cs typeface="+mn-ea"/>
                <a:sym typeface="+mn-lt"/>
              </a:rPr>
              <a:t>exerci</a:t>
            </a:r>
            <a:r>
              <a:rPr lang="en-US" sz="1200" dirty="0">
                <a:solidFill>
                  <a:schemeClr val="bg1"/>
                </a:solidFill>
                <a:cs typeface="+mn-ea"/>
                <a:sym typeface="+mn-lt"/>
              </a:rPr>
              <a:t> </a:t>
            </a:r>
            <a:r>
              <a:rPr lang="en-US" sz="1200" dirty="0" err="1">
                <a:solidFill>
                  <a:schemeClr val="bg1"/>
                </a:solidFill>
                <a:cs typeface="+mn-ea"/>
                <a:sym typeface="+mn-lt"/>
              </a:rPr>
              <a:t>tation</a:t>
            </a:r>
            <a:endParaRPr lang="en-US" sz="1200" dirty="0">
              <a:solidFill>
                <a:schemeClr val="bg1"/>
              </a:solidFill>
              <a:cs typeface="+mn-ea"/>
              <a:sym typeface="+mn-lt"/>
            </a:endParaRPr>
          </a:p>
        </p:txBody>
      </p:sp>
      <p:sp>
        <p:nvSpPr>
          <p:cNvPr id="18" name="Freeform 3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09AB0EB3-C528-4329-94E1-2A5F14B5AA1B}"/>
              </a:ext>
            </a:extLst>
          </p:cNvPr>
          <p:cNvSpPr>
            <a:spLocks noEditPoints="1"/>
          </p:cNvSpPr>
          <p:nvPr/>
        </p:nvSpPr>
        <p:spPr bwMode="auto">
          <a:xfrm>
            <a:off x="8932066" y="3585218"/>
            <a:ext cx="440803" cy="331420"/>
          </a:xfrm>
          <a:custGeom>
            <a:avLst/>
            <a:gdLst>
              <a:gd name="T0" fmla="*/ 212 w 228"/>
              <a:gd name="T1" fmla="*/ 19 h 172"/>
              <a:gd name="T2" fmla="*/ 19 w 228"/>
              <a:gd name="T3" fmla="*/ 0 h 172"/>
              <a:gd name="T4" fmla="*/ 0 w 228"/>
              <a:gd name="T5" fmla="*/ 121 h 172"/>
              <a:gd name="T6" fmla="*/ 86 w 228"/>
              <a:gd name="T7" fmla="*/ 140 h 172"/>
              <a:gd name="T8" fmla="*/ 72 w 228"/>
              <a:gd name="T9" fmla="*/ 164 h 172"/>
              <a:gd name="T10" fmla="*/ 72 w 228"/>
              <a:gd name="T11" fmla="*/ 172 h 172"/>
              <a:gd name="T12" fmla="*/ 144 w 228"/>
              <a:gd name="T13" fmla="*/ 168 h 172"/>
              <a:gd name="T14" fmla="*/ 128 w 228"/>
              <a:gd name="T15" fmla="*/ 164 h 172"/>
              <a:gd name="T16" fmla="*/ 156 w 228"/>
              <a:gd name="T17" fmla="*/ 140 h 172"/>
              <a:gd name="T18" fmla="*/ 175 w 228"/>
              <a:gd name="T19" fmla="*/ 172 h 172"/>
              <a:gd name="T20" fmla="*/ 228 w 228"/>
              <a:gd name="T21" fmla="*/ 153 h 172"/>
              <a:gd name="T22" fmla="*/ 212 w 228"/>
              <a:gd name="T23" fmla="*/ 40 h 172"/>
              <a:gd name="T24" fmla="*/ 94 w 228"/>
              <a:gd name="T25" fmla="*/ 140 h 172"/>
              <a:gd name="T26" fmla="*/ 120 w 228"/>
              <a:gd name="T27" fmla="*/ 164 h 172"/>
              <a:gd name="T28" fmla="*/ 156 w 228"/>
              <a:gd name="T29" fmla="*/ 132 h 172"/>
              <a:gd name="T30" fmla="*/ 8 w 228"/>
              <a:gd name="T31" fmla="*/ 121 h 172"/>
              <a:gd name="T32" fmla="*/ 156 w 228"/>
              <a:gd name="T33" fmla="*/ 120 h 172"/>
              <a:gd name="T34" fmla="*/ 156 w 228"/>
              <a:gd name="T35" fmla="*/ 59 h 172"/>
              <a:gd name="T36" fmla="*/ 8 w 228"/>
              <a:gd name="T37" fmla="*/ 112 h 172"/>
              <a:gd name="T38" fmla="*/ 19 w 228"/>
              <a:gd name="T39" fmla="*/ 8 h 172"/>
              <a:gd name="T40" fmla="*/ 204 w 228"/>
              <a:gd name="T41" fmla="*/ 19 h 172"/>
              <a:gd name="T42" fmla="*/ 175 w 228"/>
              <a:gd name="T43" fmla="*/ 40 h 172"/>
              <a:gd name="T44" fmla="*/ 220 w 228"/>
              <a:gd name="T45" fmla="*/ 153 h 172"/>
              <a:gd name="T46" fmla="*/ 175 w 228"/>
              <a:gd name="T47" fmla="*/ 164 h 172"/>
              <a:gd name="T48" fmla="*/ 164 w 228"/>
              <a:gd name="T49" fmla="*/ 59 h 172"/>
              <a:gd name="T50" fmla="*/ 209 w 228"/>
              <a:gd name="T51" fmla="*/ 48 h 172"/>
              <a:gd name="T52" fmla="*/ 220 w 228"/>
              <a:gd name="T53" fmla="*/ 153 h 172"/>
              <a:gd name="T54" fmla="*/ 188 w 228"/>
              <a:gd name="T55" fmla="*/ 56 h 172"/>
              <a:gd name="T56" fmla="*/ 188 w 228"/>
              <a:gd name="T57" fmla="*/ 64 h 172"/>
              <a:gd name="T58" fmla="*/ 200 w 228"/>
              <a:gd name="T59" fmla="*/ 60 h 172"/>
              <a:gd name="T60" fmla="*/ 193 w 228"/>
              <a:gd name="T61" fmla="*/ 140 h 172"/>
              <a:gd name="T62" fmla="*/ 184 w 228"/>
              <a:gd name="T63" fmla="*/ 148 h 172"/>
              <a:gd name="T64" fmla="*/ 192 w 228"/>
              <a:gd name="T65" fmla="*/ 156 h 172"/>
              <a:gd name="T66" fmla="*/ 200 w 228"/>
              <a:gd name="T67" fmla="*/ 149 h 172"/>
              <a:gd name="T68" fmla="*/ 193 w 228"/>
              <a:gd name="T69"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172">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sz="2000">
              <a:cs typeface="+mn-ea"/>
              <a:sym typeface="+mn-lt"/>
            </a:endParaRPr>
          </a:p>
        </p:txBody>
      </p:sp>
      <p:sp>
        <p:nvSpPr>
          <p:cNvPr id="19" name="TextBox 3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150CB45-EBAC-4859-87BD-23F32D3AF08B}"/>
              </a:ext>
            </a:extLst>
          </p:cNvPr>
          <p:cNvSpPr txBox="1"/>
          <p:nvPr/>
        </p:nvSpPr>
        <p:spPr>
          <a:xfrm>
            <a:off x="8234817" y="4164369"/>
            <a:ext cx="1835304" cy="338510"/>
          </a:xfrm>
          <a:prstGeom prst="rect">
            <a:avLst/>
          </a:prstGeom>
          <a:noFill/>
        </p:spPr>
        <p:txBody>
          <a:bodyPr wrap="square" lIns="91428" tIns="45714" rIns="91428" bIns="45714" rtlCol="0">
            <a:spAutoFit/>
          </a:bodyPr>
          <a:lstStyle/>
          <a:p>
            <a:pPr algn="ct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20" name="Rectangle 3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1442298-98C8-425C-9A85-A01192FC99A8}"/>
              </a:ext>
            </a:extLst>
          </p:cNvPr>
          <p:cNvSpPr/>
          <p:nvPr/>
        </p:nvSpPr>
        <p:spPr>
          <a:xfrm>
            <a:off x="7831705" y="4466399"/>
            <a:ext cx="2641527" cy="535461"/>
          </a:xfrm>
          <a:prstGeom prst="rect">
            <a:avLst/>
          </a:prstGeom>
        </p:spPr>
        <p:txBody>
          <a:bodyPr wrap="square">
            <a:spAutoFit/>
          </a:bodyPr>
          <a:lstStyle/>
          <a:p>
            <a:pPr algn="ctr">
              <a:lnSpc>
                <a:spcPct val="120000"/>
              </a:lnSpc>
            </a:pPr>
            <a:r>
              <a:rPr lang="en-US" sz="1200" dirty="0" err="1">
                <a:solidFill>
                  <a:schemeClr val="bg1"/>
                </a:solidFill>
                <a:cs typeface="+mn-ea"/>
                <a:sym typeface="+mn-lt"/>
              </a:rPr>
              <a:t>Ut</a:t>
            </a:r>
            <a:r>
              <a:rPr lang="en-US" sz="1200" dirty="0">
                <a:solidFill>
                  <a:schemeClr val="bg1"/>
                </a:solidFill>
                <a:cs typeface="+mn-ea"/>
                <a:sym typeface="+mn-lt"/>
              </a:rPr>
              <a:t> </a:t>
            </a:r>
            <a:r>
              <a:rPr lang="en-US" sz="1200" dirty="0" err="1">
                <a:solidFill>
                  <a:schemeClr val="bg1"/>
                </a:solidFill>
                <a:cs typeface="+mn-ea"/>
                <a:sym typeface="+mn-lt"/>
              </a:rPr>
              <a:t>wisi</a:t>
            </a:r>
            <a:r>
              <a:rPr lang="en-US" sz="1200" dirty="0">
                <a:solidFill>
                  <a:schemeClr val="bg1"/>
                </a:solidFill>
                <a:cs typeface="+mn-ea"/>
                <a:sym typeface="+mn-lt"/>
              </a:rPr>
              <a:t> </a:t>
            </a:r>
            <a:r>
              <a:rPr lang="en-US" sz="1200" dirty="0" err="1">
                <a:solidFill>
                  <a:schemeClr val="bg1"/>
                </a:solidFill>
                <a:cs typeface="+mn-ea"/>
                <a:sym typeface="+mn-lt"/>
              </a:rPr>
              <a:t>enim</a:t>
            </a:r>
            <a:r>
              <a:rPr lang="en-US" sz="1200" dirty="0">
                <a:solidFill>
                  <a:schemeClr val="bg1"/>
                </a:solidFill>
                <a:cs typeface="+mn-ea"/>
                <a:sym typeface="+mn-lt"/>
              </a:rPr>
              <a:t> ad minim </a:t>
            </a:r>
            <a:r>
              <a:rPr lang="en-US" sz="1200" dirty="0" err="1">
                <a:solidFill>
                  <a:schemeClr val="bg1"/>
                </a:solidFill>
                <a:cs typeface="+mn-ea"/>
                <a:sym typeface="+mn-lt"/>
              </a:rPr>
              <a:t>veniam</a:t>
            </a:r>
            <a:r>
              <a:rPr lang="en-US" sz="1200" dirty="0">
                <a:solidFill>
                  <a:schemeClr val="bg1"/>
                </a:solidFill>
                <a:cs typeface="+mn-ea"/>
                <a:sym typeface="+mn-lt"/>
              </a:rPr>
              <a:t>, </a:t>
            </a:r>
            <a:r>
              <a:rPr lang="en-US" sz="1200" dirty="0" err="1">
                <a:solidFill>
                  <a:schemeClr val="bg1"/>
                </a:solidFill>
                <a:cs typeface="+mn-ea"/>
                <a:sym typeface="+mn-lt"/>
              </a:rPr>
              <a:t>quis</a:t>
            </a:r>
            <a:r>
              <a:rPr lang="en-US" sz="1200" dirty="0">
                <a:solidFill>
                  <a:schemeClr val="bg1"/>
                </a:solidFill>
                <a:cs typeface="+mn-ea"/>
                <a:sym typeface="+mn-lt"/>
              </a:rPr>
              <a:t> </a:t>
            </a:r>
            <a:r>
              <a:rPr lang="en-US" sz="1200" dirty="0" err="1">
                <a:solidFill>
                  <a:schemeClr val="bg1"/>
                </a:solidFill>
                <a:cs typeface="+mn-ea"/>
                <a:sym typeface="+mn-lt"/>
              </a:rPr>
              <a:t>nostrud</a:t>
            </a:r>
            <a:r>
              <a:rPr lang="en-US" sz="1200" dirty="0">
                <a:solidFill>
                  <a:schemeClr val="bg1"/>
                </a:solidFill>
                <a:cs typeface="+mn-ea"/>
                <a:sym typeface="+mn-lt"/>
              </a:rPr>
              <a:t> </a:t>
            </a:r>
            <a:r>
              <a:rPr lang="en-US" sz="1200" dirty="0" err="1">
                <a:solidFill>
                  <a:schemeClr val="bg1"/>
                </a:solidFill>
                <a:cs typeface="+mn-ea"/>
                <a:sym typeface="+mn-lt"/>
              </a:rPr>
              <a:t>exerci</a:t>
            </a:r>
            <a:r>
              <a:rPr lang="en-US" sz="1200" dirty="0">
                <a:solidFill>
                  <a:schemeClr val="bg1"/>
                </a:solidFill>
                <a:cs typeface="+mn-ea"/>
                <a:sym typeface="+mn-lt"/>
              </a:rPr>
              <a:t> </a:t>
            </a:r>
            <a:r>
              <a:rPr lang="en-US" sz="1200" dirty="0" err="1">
                <a:solidFill>
                  <a:schemeClr val="bg1"/>
                </a:solidFill>
                <a:cs typeface="+mn-ea"/>
                <a:sym typeface="+mn-lt"/>
              </a:rPr>
              <a:t>tation</a:t>
            </a:r>
            <a:endParaRPr lang="en-US" sz="1200" dirty="0">
              <a:solidFill>
                <a:schemeClr val="bg1"/>
              </a:solidFill>
              <a:cs typeface="+mn-ea"/>
              <a:sym typeface="+mn-lt"/>
            </a:endParaRPr>
          </a:p>
        </p:txBody>
      </p:sp>
      <p:sp>
        <p:nvSpPr>
          <p:cNvPr id="21" name="TextBox 5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B6F57E3-2F4E-4EA2-832B-CDE015A82102}"/>
              </a:ext>
            </a:extLst>
          </p:cNvPr>
          <p:cNvSpPr txBox="1"/>
          <p:nvPr/>
        </p:nvSpPr>
        <p:spPr>
          <a:xfrm>
            <a:off x="4170407" y="1908421"/>
            <a:ext cx="3849599" cy="646331"/>
          </a:xfrm>
          <a:prstGeom prst="rect">
            <a:avLst/>
          </a:prstGeom>
          <a:noFill/>
        </p:spPr>
        <p:txBody>
          <a:bodyPr wrap="square" rtlCol="0">
            <a:spAutoFit/>
          </a:bodyPr>
          <a:lstStyle/>
          <a:p>
            <a:pPr algn="ctr"/>
            <a:r>
              <a:rPr lang="en-US" altLang="zh-CN" sz="3600" b="1" dirty="0">
                <a:solidFill>
                  <a:schemeClr val="bg1"/>
                </a:solidFill>
                <a:cs typeface="+mn-ea"/>
                <a:sym typeface="+mn-lt"/>
              </a:rPr>
              <a:t>Add title text</a:t>
            </a:r>
            <a:endParaRPr lang="id-ID" sz="4000" b="1" dirty="0">
              <a:solidFill>
                <a:schemeClr val="bg1">
                  <a:alpha val="40000"/>
                </a:schemeClr>
              </a:solidFill>
              <a:cs typeface="+mn-ea"/>
              <a:sym typeface="+mn-lt"/>
            </a:endParaRPr>
          </a:p>
        </p:txBody>
      </p:sp>
      <p:sp>
        <p:nvSpPr>
          <p:cNvPr id="22" name="TextBox 5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60C36033-9D3E-4F58-A885-261004D4CD80}"/>
              </a:ext>
            </a:extLst>
          </p:cNvPr>
          <p:cNvSpPr txBox="1"/>
          <p:nvPr/>
        </p:nvSpPr>
        <p:spPr>
          <a:xfrm>
            <a:off x="4784278" y="2468075"/>
            <a:ext cx="2621857" cy="276963"/>
          </a:xfrm>
          <a:prstGeom prst="rect">
            <a:avLst/>
          </a:prstGeom>
          <a:noFill/>
        </p:spPr>
        <p:txBody>
          <a:bodyPr wrap="square" rtlCol="0">
            <a:spAutoFit/>
          </a:bodyPr>
          <a:lstStyle/>
          <a:p>
            <a:pPr algn="ctr"/>
            <a:r>
              <a:rPr lang="id-ID" sz="1200" dirty="0">
                <a:solidFill>
                  <a:schemeClr val="bg1"/>
                </a:solidFill>
                <a:cs typeface="+mn-ea"/>
                <a:sym typeface="+mn-lt"/>
              </a:rPr>
              <a:t>Subtitle Text Goes Here</a:t>
            </a:r>
          </a:p>
        </p:txBody>
      </p:sp>
      <p:cxnSp>
        <p:nvCxnSpPr>
          <p:cNvPr id="23" name="Straight Connector 5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0FB9D76-F978-4D3C-ABBE-794CCACC7400}"/>
              </a:ext>
            </a:extLst>
          </p:cNvPr>
          <p:cNvCxnSpPr>
            <a:cxnSpLocks/>
          </p:cNvCxnSpPr>
          <p:nvPr/>
        </p:nvCxnSpPr>
        <p:spPr>
          <a:xfrm>
            <a:off x="5790446" y="1858455"/>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A954981D-B5D6-4136-9BF8-F978C3154307}"/>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3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3000">
                                          <p:cBhvr additive="base">
                                            <p:cTn id="7" dur="1250" fill="hold"/>
                                            <p:tgtEl>
                                              <p:spTgt spid="5"/>
                                            </p:tgtEl>
                                            <p:attrNameLst>
                                              <p:attrName>ppt_x</p:attrName>
                                            </p:attrNameLst>
                                          </p:cBhvr>
                                          <p:tavLst>
                                            <p:tav tm="0">
                                              <p:val>
                                                <p:strVal val="#ppt_x"/>
                                              </p:val>
                                            </p:tav>
                                            <p:tav tm="100000">
                                              <p:val>
                                                <p:strVal val="#ppt_x"/>
                                              </p:val>
                                            </p:tav>
                                          </p:tavLst>
                                        </p:anim>
                                        <p:anim calcmode="lin" valueType="num" p14:bounceEnd="83000">
                                          <p:cBhvr additive="base">
                                            <p:cTn id="8" dur="12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ppt_x"/>
                                              </p:val>
                                            </p:tav>
                                            <p:tav tm="100000">
                                              <p:val>
                                                <p:strVal val="#ppt_x"/>
                                              </p:val>
                                            </p:tav>
                                          </p:tavLst>
                                        </p:anim>
                                        <p:anim calcmode="lin" valueType="num">
                                          <p:cBhvr additive="base">
                                            <p:cTn id="32" dur="75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ppt_x"/>
                                              </p:val>
                                            </p:tav>
                                            <p:tav tm="100000">
                                              <p:val>
                                                <p:strVal val="#ppt_x"/>
                                              </p:val>
                                            </p:tav>
                                          </p:tavLst>
                                        </p:anim>
                                        <p:anim calcmode="lin" valueType="num">
                                          <p:cBhvr additive="base">
                                            <p:cTn id="36" dur="75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3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ppt_x"/>
                                              </p:val>
                                            </p:tav>
                                            <p:tav tm="100000">
                                              <p:val>
                                                <p:strVal val="#ppt_x"/>
                                              </p:val>
                                            </p:tav>
                                          </p:tavLst>
                                        </p:anim>
                                        <p:anim calcmode="lin" valueType="num">
                                          <p:cBhvr additive="base">
                                            <p:cTn id="40" dur="75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0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750" fill="hold"/>
                                            <p:tgtEl>
                                              <p:spTgt spid="14"/>
                                            </p:tgtEl>
                                            <p:attrNameLst>
                                              <p:attrName>ppt_x</p:attrName>
                                            </p:attrNameLst>
                                          </p:cBhvr>
                                          <p:tavLst>
                                            <p:tav tm="0">
                                              <p:val>
                                                <p:strVal val="#ppt_x"/>
                                              </p:val>
                                            </p:tav>
                                            <p:tav tm="100000">
                                              <p:val>
                                                <p:strVal val="#ppt_x"/>
                                              </p:val>
                                            </p:tav>
                                          </p:tavLst>
                                        </p:anim>
                                        <p:anim calcmode="lin" valueType="num">
                                          <p:cBhvr additive="base">
                                            <p:cTn id="44" dur="75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750" fill="hold"/>
                                            <p:tgtEl>
                                              <p:spTgt spid="21"/>
                                            </p:tgtEl>
                                            <p:attrNameLst>
                                              <p:attrName>ppt_x</p:attrName>
                                            </p:attrNameLst>
                                          </p:cBhvr>
                                          <p:tavLst>
                                            <p:tav tm="0">
                                              <p:val>
                                                <p:strVal val="#ppt_x"/>
                                              </p:val>
                                            </p:tav>
                                            <p:tav tm="100000">
                                              <p:val>
                                                <p:strVal val="#ppt_x"/>
                                              </p:val>
                                            </p:tav>
                                          </p:tavLst>
                                        </p:anim>
                                        <p:anim calcmode="lin" valueType="num">
                                          <p:cBhvr additive="base">
                                            <p:cTn id="48" dur="750" fill="hold"/>
                                            <p:tgtEl>
                                              <p:spTgt spid="2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750" fill="hold"/>
                                            <p:tgtEl>
                                              <p:spTgt spid="22"/>
                                            </p:tgtEl>
                                            <p:attrNameLst>
                                              <p:attrName>ppt_x</p:attrName>
                                            </p:attrNameLst>
                                          </p:cBhvr>
                                          <p:tavLst>
                                            <p:tav tm="0">
                                              <p:val>
                                                <p:strVal val="#ppt_x"/>
                                              </p:val>
                                            </p:tav>
                                            <p:tav tm="100000">
                                              <p:val>
                                                <p:strVal val="#ppt_x"/>
                                              </p:val>
                                            </p:tav>
                                          </p:tavLst>
                                        </p:anim>
                                        <p:anim calcmode="lin" valueType="num">
                                          <p:cBhvr additive="base">
                                            <p:cTn id="52" dur="750" fill="hold"/>
                                            <p:tgtEl>
                                              <p:spTgt spid="22"/>
                                            </p:tgtEl>
                                            <p:attrNameLst>
                                              <p:attrName>ppt_y</p:attrName>
                                            </p:attrNameLst>
                                          </p:cBhvr>
                                          <p:tavLst>
                                            <p:tav tm="0">
                                              <p:val>
                                                <p:strVal val="0-#ppt_h/2"/>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750" fill="hold"/>
                                            <p:tgtEl>
                                              <p:spTgt spid="23"/>
                                            </p:tgtEl>
                                            <p:attrNameLst>
                                              <p:attrName>ppt_x</p:attrName>
                                            </p:attrNameLst>
                                          </p:cBhvr>
                                          <p:tavLst>
                                            <p:tav tm="0">
                                              <p:val>
                                                <p:strVal val="#ppt_x"/>
                                              </p:val>
                                            </p:tav>
                                            <p:tav tm="100000">
                                              <p:val>
                                                <p:strVal val="#ppt_x"/>
                                              </p:val>
                                            </p:tav>
                                          </p:tavLst>
                                        </p:anim>
                                        <p:anim calcmode="lin" valueType="num">
                                          <p:cBhvr additive="base">
                                            <p:cTn id="56" dur="75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p:bldP spid="17" grpId="0"/>
          <p:bldP spid="18" grpId="0" animBg="1"/>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ppt_x"/>
                                              </p:val>
                                            </p:tav>
                                            <p:tav tm="100000">
                                              <p:val>
                                                <p:strVal val="#ppt_x"/>
                                              </p:val>
                                            </p:tav>
                                          </p:tavLst>
                                        </p:anim>
                                        <p:anim calcmode="lin" valueType="num">
                                          <p:cBhvr additive="base">
                                            <p:cTn id="32" dur="75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ppt_x"/>
                                              </p:val>
                                            </p:tav>
                                            <p:tav tm="100000">
                                              <p:val>
                                                <p:strVal val="#ppt_x"/>
                                              </p:val>
                                            </p:tav>
                                          </p:tavLst>
                                        </p:anim>
                                        <p:anim calcmode="lin" valueType="num">
                                          <p:cBhvr additive="base">
                                            <p:cTn id="36" dur="75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3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ppt_x"/>
                                              </p:val>
                                            </p:tav>
                                            <p:tav tm="100000">
                                              <p:val>
                                                <p:strVal val="#ppt_x"/>
                                              </p:val>
                                            </p:tav>
                                          </p:tavLst>
                                        </p:anim>
                                        <p:anim calcmode="lin" valueType="num">
                                          <p:cBhvr additive="base">
                                            <p:cTn id="40" dur="75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0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750" fill="hold"/>
                                            <p:tgtEl>
                                              <p:spTgt spid="14"/>
                                            </p:tgtEl>
                                            <p:attrNameLst>
                                              <p:attrName>ppt_x</p:attrName>
                                            </p:attrNameLst>
                                          </p:cBhvr>
                                          <p:tavLst>
                                            <p:tav tm="0">
                                              <p:val>
                                                <p:strVal val="#ppt_x"/>
                                              </p:val>
                                            </p:tav>
                                            <p:tav tm="100000">
                                              <p:val>
                                                <p:strVal val="#ppt_x"/>
                                              </p:val>
                                            </p:tav>
                                          </p:tavLst>
                                        </p:anim>
                                        <p:anim calcmode="lin" valueType="num">
                                          <p:cBhvr additive="base">
                                            <p:cTn id="44" dur="75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750" fill="hold"/>
                                            <p:tgtEl>
                                              <p:spTgt spid="21"/>
                                            </p:tgtEl>
                                            <p:attrNameLst>
                                              <p:attrName>ppt_x</p:attrName>
                                            </p:attrNameLst>
                                          </p:cBhvr>
                                          <p:tavLst>
                                            <p:tav tm="0">
                                              <p:val>
                                                <p:strVal val="#ppt_x"/>
                                              </p:val>
                                            </p:tav>
                                            <p:tav tm="100000">
                                              <p:val>
                                                <p:strVal val="#ppt_x"/>
                                              </p:val>
                                            </p:tav>
                                          </p:tavLst>
                                        </p:anim>
                                        <p:anim calcmode="lin" valueType="num">
                                          <p:cBhvr additive="base">
                                            <p:cTn id="48" dur="750" fill="hold"/>
                                            <p:tgtEl>
                                              <p:spTgt spid="2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750" fill="hold"/>
                                            <p:tgtEl>
                                              <p:spTgt spid="22"/>
                                            </p:tgtEl>
                                            <p:attrNameLst>
                                              <p:attrName>ppt_x</p:attrName>
                                            </p:attrNameLst>
                                          </p:cBhvr>
                                          <p:tavLst>
                                            <p:tav tm="0">
                                              <p:val>
                                                <p:strVal val="#ppt_x"/>
                                              </p:val>
                                            </p:tav>
                                            <p:tav tm="100000">
                                              <p:val>
                                                <p:strVal val="#ppt_x"/>
                                              </p:val>
                                            </p:tav>
                                          </p:tavLst>
                                        </p:anim>
                                        <p:anim calcmode="lin" valueType="num">
                                          <p:cBhvr additive="base">
                                            <p:cTn id="52" dur="750" fill="hold"/>
                                            <p:tgtEl>
                                              <p:spTgt spid="22"/>
                                            </p:tgtEl>
                                            <p:attrNameLst>
                                              <p:attrName>ppt_y</p:attrName>
                                            </p:attrNameLst>
                                          </p:cBhvr>
                                          <p:tavLst>
                                            <p:tav tm="0">
                                              <p:val>
                                                <p:strVal val="0-#ppt_h/2"/>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750" fill="hold"/>
                                            <p:tgtEl>
                                              <p:spTgt spid="23"/>
                                            </p:tgtEl>
                                            <p:attrNameLst>
                                              <p:attrName>ppt_x</p:attrName>
                                            </p:attrNameLst>
                                          </p:cBhvr>
                                          <p:tavLst>
                                            <p:tav tm="0">
                                              <p:val>
                                                <p:strVal val="#ppt_x"/>
                                              </p:val>
                                            </p:tav>
                                            <p:tav tm="100000">
                                              <p:val>
                                                <p:strVal val="#ppt_x"/>
                                              </p:val>
                                            </p:tav>
                                          </p:tavLst>
                                        </p:anim>
                                        <p:anim calcmode="lin" valueType="num">
                                          <p:cBhvr additive="base">
                                            <p:cTn id="56" dur="75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p:bldP spid="17" grpId="0"/>
          <p:bldP spid="18" grpId="0" animBg="1"/>
          <p:bldP spid="19" grpId="0"/>
          <p:bldP spid="20" grpId="0"/>
          <p:bldP spid="21" grpId="0"/>
          <p:bldP spid="2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4610100" y="829595"/>
            <a:ext cx="3181350" cy="5380695"/>
          </a:xfrm>
          <a:prstGeom prst="rect">
            <a:avLst/>
          </a:prstGeom>
          <a:gradFill>
            <a:gsLst>
              <a:gs pos="0">
                <a:srgbClr val="BD1DA6">
                  <a:alpha val="74902"/>
                </a:srgbClr>
              </a:gs>
              <a:gs pos="98230">
                <a:srgbClr val="252AFF">
                  <a:alpha val="69804"/>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GrpSpPr/>
          <p:nvPr/>
        </p:nvGrpSpPr>
        <p:grpSpPr>
          <a:xfrm>
            <a:off x="1009650" y="810545"/>
            <a:ext cx="3181350" cy="5380695"/>
            <a:chOff x="4267200" y="276223"/>
            <a:chExt cx="3733800" cy="6315067"/>
          </a:xfrm>
          <a:effectLst>
            <a:outerShdw blurRad="368300" dist="215900" dir="5400000" algn="ctr" rotWithShape="0">
              <a:srgbClr val="000000">
                <a:alpha val="43137"/>
              </a:srgbClr>
            </a:outerShdw>
          </a:effectLst>
        </p:grpSpPr>
        <p:sp>
          <p:nvSpPr>
            <p:cNvPr id="13" name="矩形 12"/>
            <p:cNvSpPr/>
            <p:nvPr/>
          </p:nvSpPr>
          <p:spPr>
            <a:xfrm>
              <a:off x="4267200" y="276223"/>
              <a:ext cx="3733800" cy="631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14" name="直接连接符 13"/>
            <p:cNvCxnSpPr/>
            <p:nvPr/>
          </p:nvCxnSpPr>
          <p:spPr>
            <a:xfrm>
              <a:off x="5000625" y="2627662"/>
              <a:ext cx="219075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GrpSpPr/>
          <p:nvPr/>
        </p:nvGrpSpPr>
        <p:grpSpPr>
          <a:xfrm>
            <a:off x="8352983" y="829595"/>
            <a:ext cx="3181350" cy="5380695"/>
            <a:chOff x="4267200" y="276223"/>
            <a:chExt cx="3733800" cy="6315067"/>
          </a:xfrm>
          <a:effectLst>
            <a:outerShdw blurRad="368300" dist="215900" dir="5400000" algn="ctr" rotWithShape="0">
              <a:srgbClr val="000000">
                <a:alpha val="43137"/>
              </a:srgbClr>
            </a:outerShdw>
          </a:effectLst>
        </p:grpSpPr>
        <p:sp>
          <p:nvSpPr>
            <p:cNvPr id="23" name="矩形 22"/>
            <p:cNvSpPr/>
            <p:nvPr/>
          </p:nvSpPr>
          <p:spPr>
            <a:xfrm>
              <a:off x="4267200" y="276223"/>
              <a:ext cx="3733800" cy="631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cxnSp>
          <p:nvCxnSpPr>
            <p:cNvPr id="24" name="直接连接符 23"/>
            <p:cNvCxnSpPr/>
            <p:nvPr/>
          </p:nvCxnSpPr>
          <p:spPr>
            <a:xfrm>
              <a:off x="5000625" y="2627662"/>
              <a:ext cx="219075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6DED59E-3599-4ADA-81A8-84210E7E0FE3}"/>
              </a:ext>
            </a:extLst>
          </p:cNvPr>
          <p:cNvSpPr txBox="1"/>
          <p:nvPr/>
        </p:nvSpPr>
        <p:spPr>
          <a:xfrm>
            <a:off x="1370293" y="2297023"/>
            <a:ext cx="2986480" cy="480131"/>
          </a:xfrm>
          <a:prstGeom prst="rect">
            <a:avLst/>
          </a:prstGeom>
          <a:noFill/>
        </p:spPr>
        <p:txBody>
          <a:bodyPr wrap="square" rtlCol="0">
            <a:spAutoFit/>
          </a:bodyPr>
          <a:lstStyle/>
          <a:p>
            <a:pPr>
              <a:lnSpc>
                <a:spcPct val="90000"/>
              </a:lnSpc>
            </a:pPr>
            <a:r>
              <a:rPr lang="en-US" altLang="zh-CN" sz="2800" b="1" dirty="0">
                <a:cs typeface="+mn-ea"/>
                <a:sym typeface="+mn-lt"/>
              </a:rPr>
              <a:t>Add title text</a:t>
            </a:r>
            <a:endParaRPr lang="zh-CN" altLang="en-US" sz="2800" b="1" dirty="0">
              <a:cs typeface="+mn-ea"/>
              <a:sym typeface="+mn-lt"/>
            </a:endParaRPr>
          </a:p>
        </p:txBody>
      </p:sp>
      <p:sp>
        <p:nvSpPr>
          <p:cNvPr id="21" name="TextBox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ADBC0287-7E19-49C0-950E-8FEEAFE4FDB7}"/>
              </a:ext>
            </a:extLst>
          </p:cNvPr>
          <p:cNvSpPr txBox="1"/>
          <p:nvPr/>
        </p:nvSpPr>
        <p:spPr>
          <a:xfrm>
            <a:off x="1370293" y="3135936"/>
            <a:ext cx="2621857" cy="276963"/>
          </a:xfrm>
          <a:prstGeom prst="rect">
            <a:avLst/>
          </a:prstGeom>
          <a:noFill/>
        </p:spPr>
        <p:txBody>
          <a:bodyPr wrap="square" rtlCol="0">
            <a:spAutoFit/>
          </a:bodyPr>
          <a:lstStyle/>
          <a:p>
            <a:r>
              <a:rPr lang="id-ID" sz="1200" dirty="0">
                <a:cs typeface="+mn-ea"/>
                <a:sym typeface="+mn-lt"/>
              </a:rPr>
              <a:t>Subtitle Text Goes Here</a:t>
            </a:r>
          </a:p>
        </p:txBody>
      </p:sp>
      <p:cxnSp>
        <p:nvCxnSpPr>
          <p:cNvPr id="27" name="Straight Connector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077A434-F10C-49F2-868F-D803AC1CA951}"/>
              </a:ext>
            </a:extLst>
          </p:cNvPr>
          <p:cNvCxnSpPr>
            <a:cxnSpLocks/>
          </p:cNvCxnSpPr>
          <p:nvPr/>
        </p:nvCxnSpPr>
        <p:spPr>
          <a:xfrm>
            <a:off x="1535019" y="2017578"/>
            <a:ext cx="60952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54E0407-E8DC-42AF-90BE-36C62B984643}"/>
              </a:ext>
            </a:extLst>
          </p:cNvPr>
          <p:cNvSpPr/>
          <p:nvPr/>
        </p:nvSpPr>
        <p:spPr>
          <a:xfrm>
            <a:off x="1370293" y="4305003"/>
            <a:ext cx="2854057" cy="978602"/>
          </a:xfrm>
          <a:prstGeom prst="rect">
            <a:avLst/>
          </a:prstGeom>
        </p:spPr>
        <p:txBody>
          <a:bodyPr wrap="square">
            <a:spAutoFit/>
          </a:bodyPr>
          <a:lstStyle/>
          <a:p>
            <a:pPr>
              <a:lnSpc>
                <a:spcPct val="120000"/>
              </a:lnSpc>
            </a:pPr>
            <a:r>
              <a:rPr lang="id-ID" sz="1200" dirty="0">
                <a:cs typeface="+mn-ea"/>
                <a:sym typeface="+mn-lt"/>
              </a:rPr>
              <a:t>Ut wisi enim ad minim veniam, quis nostrud exerci tation ullamcorper suscipit lobortis nisl ut aliquip ex ea commodo consequat. Lorem</a:t>
            </a:r>
            <a:endParaRPr lang="en-US" sz="1200" dirty="0">
              <a:cs typeface="+mn-ea"/>
              <a:sym typeface="+mn-lt"/>
            </a:endParaRPr>
          </a:p>
        </p:txBody>
      </p:sp>
      <p:sp>
        <p:nvSpPr>
          <p:cNvPr id="29" name="Isosceles Triangle 1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D23342F-DE4E-417A-8A4D-E53F0F7E245E}"/>
              </a:ext>
            </a:extLst>
          </p:cNvPr>
          <p:cNvSpPr/>
          <p:nvPr/>
        </p:nvSpPr>
        <p:spPr>
          <a:xfrm rot="19800000">
            <a:off x="3635137" y="948197"/>
            <a:ext cx="648053" cy="648051"/>
          </a:xfrm>
          <a:prstGeom prst="triangle">
            <a:avLst>
              <a:gd name="adj" fmla="val 0"/>
            </a:avLst>
          </a:prstGeom>
          <a:noFill/>
          <a:ln w="127000" cap="rnd">
            <a:solidFill>
              <a:schemeClr val="bg1"/>
            </a:solidFill>
            <a:prstDash val="solid"/>
          </a:ln>
          <a:effectLst>
            <a:outerShdw blurRad="317500" dist="1524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0" name="Isosceles Triangle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DF94E871-F8BA-481E-9B2E-5DC83E6C1138}"/>
              </a:ext>
            </a:extLst>
          </p:cNvPr>
          <p:cNvSpPr/>
          <p:nvPr/>
        </p:nvSpPr>
        <p:spPr>
          <a:xfrm rot="900000">
            <a:off x="3114958" y="1475243"/>
            <a:ext cx="244875" cy="244874"/>
          </a:xfrm>
          <a:prstGeom prst="triangle">
            <a:avLst>
              <a:gd name="adj" fmla="val 100000"/>
            </a:avLst>
          </a:prstGeom>
          <a:noFill/>
          <a:ln w="63500" cap="rnd">
            <a:solidFill>
              <a:schemeClr val="bg1"/>
            </a:solidFill>
            <a:prstDash val="solid"/>
          </a:ln>
          <a:effectLst>
            <a:outerShdw blurRad="317500" dist="1524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nvGrpSpPr>
          <p:cNvPr id="31" name="Gruppieren 112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2007044-3941-46E3-81CE-B52E0450CC1A}"/>
              </a:ext>
            </a:extLst>
          </p:cNvPr>
          <p:cNvGrpSpPr/>
          <p:nvPr/>
        </p:nvGrpSpPr>
        <p:grpSpPr>
          <a:xfrm>
            <a:off x="1475448" y="3767285"/>
            <a:ext cx="419027" cy="419027"/>
            <a:chOff x="5474494" y="1684338"/>
            <a:chExt cx="496888" cy="496888"/>
          </a:xfrm>
          <a:solidFill>
            <a:schemeClr val="tx1"/>
          </a:solidFill>
        </p:grpSpPr>
        <p:sp>
          <p:nvSpPr>
            <p:cNvPr id="32" name="Freeform 260">
              <a:extLst>
                <a:ext uri="{FF2B5EF4-FFF2-40B4-BE49-F238E27FC236}">
                  <a16:creationId xmlns:a16="http://schemas.microsoft.com/office/drawing/2014/main" id="{A74C5B70-B0C7-4D86-BF96-0BE29E8C5A8F}"/>
                </a:ext>
              </a:extLst>
            </p:cNvPr>
            <p:cNvSpPr>
              <a:spLocks noEditPoints="1"/>
            </p:cNvSpPr>
            <p:nvPr/>
          </p:nvSpPr>
          <p:spPr bwMode="auto">
            <a:xfrm>
              <a:off x="5831681" y="1882775"/>
              <a:ext cx="123825" cy="298450"/>
            </a:xfrm>
            <a:custGeom>
              <a:avLst/>
              <a:gdLst>
                <a:gd name="T0" fmla="*/ 78 w 78"/>
                <a:gd name="T1" fmla="*/ 188 h 188"/>
                <a:gd name="T2" fmla="*/ 0 w 78"/>
                <a:gd name="T3" fmla="*/ 188 h 188"/>
                <a:gd name="T4" fmla="*/ 0 w 78"/>
                <a:gd name="T5" fmla="*/ 0 h 188"/>
                <a:gd name="T6" fmla="*/ 78 w 78"/>
                <a:gd name="T7" fmla="*/ 0 h 188"/>
                <a:gd name="T8" fmla="*/ 78 w 78"/>
                <a:gd name="T9" fmla="*/ 188 h 188"/>
                <a:gd name="T10" fmla="*/ 10 w 78"/>
                <a:gd name="T11" fmla="*/ 178 h 188"/>
                <a:gd name="T12" fmla="*/ 67 w 78"/>
                <a:gd name="T13" fmla="*/ 178 h 188"/>
                <a:gd name="T14" fmla="*/ 67 w 78"/>
                <a:gd name="T15" fmla="*/ 11 h 188"/>
                <a:gd name="T16" fmla="*/ 10 w 78"/>
                <a:gd name="T17" fmla="*/ 11 h 188"/>
                <a:gd name="T18" fmla="*/ 10 w 78"/>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8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3" name="Freeform 261">
              <a:extLst>
                <a:ext uri="{FF2B5EF4-FFF2-40B4-BE49-F238E27FC236}">
                  <a16:creationId xmlns:a16="http://schemas.microsoft.com/office/drawing/2014/main" id="{39DF84C2-962D-4B95-AD39-8055F646D8B4}"/>
                </a:ext>
              </a:extLst>
            </p:cNvPr>
            <p:cNvSpPr>
              <a:spLocks noEditPoints="1"/>
            </p:cNvSpPr>
            <p:nvPr/>
          </p:nvSpPr>
          <p:spPr bwMode="auto">
            <a:xfrm>
              <a:off x="5490369" y="1882775"/>
              <a:ext cx="125413" cy="298450"/>
            </a:xfrm>
            <a:custGeom>
              <a:avLst/>
              <a:gdLst>
                <a:gd name="T0" fmla="*/ 79 w 79"/>
                <a:gd name="T1" fmla="*/ 188 h 188"/>
                <a:gd name="T2" fmla="*/ 0 w 79"/>
                <a:gd name="T3" fmla="*/ 188 h 188"/>
                <a:gd name="T4" fmla="*/ 0 w 79"/>
                <a:gd name="T5" fmla="*/ 0 h 188"/>
                <a:gd name="T6" fmla="*/ 79 w 79"/>
                <a:gd name="T7" fmla="*/ 0 h 188"/>
                <a:gd name="T8" fmla="*/ 79 w 79"/>
                <a:gd name="T9" fmla="*/ 188 h 188"/>
                <a:gd name="T10" fmla="*/ 11 w 79"/>
                <a:gd name="T11" fmla="*/ 178 h 188"/>
                <a:gd name="T12" fmla="*/ 68 w 79"/>
                <a:gd name="T13" fmla="*/ 178 h 188"/>
                <a:gd name="T14" fmla="*/ 68 w 79"/>
                <a:gd name="T15" fmla="*/ 11 h 188"/>
                <a:gd name="T16" fmla="*/ 11 w 79"/>
                <a:gd name="T17" fmla="*/ 11 h 188"/>
                <a:gd name="T18" fmla="*/ 11 w 79"/>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88">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4" name="Freeform 262">
              <a:extLst>
                <a:ext uri="{FF2B5EF4-FFF2-40B4-BE49-F238E27FC236}">
                  <a16:creationId xmlns:a16="http://schemas.microsoft.com/office/drawing/2014/main" id="{EBDD82CD-DF08-4FBF-AD3D-2C3A3EF8B74A}"/>
                </a:ext>
              </a:extLst>
            </p:cNvPr>
            <p:cNvSpPr>
              <a:spLocks noEditPoints="1"/>
            </p:cNvSpPr>
            <p:nvPr/>
          </p:nvSpPr>
          <p:spPr bwMode="auto">
            <a:xfrm>
              <a:off x="5598319" y="1766888"/>
              <a:ext cx="249238" cy="414338"/>
            </a:xfrm>
            <a:custGeom>
              <a:avLst/>
              <a:gdLst>
                <a:gd name="T0" fmla="*/ 157 w 157"/>
                <a:gd name="T1" fmla="*/ 261 h 261"/>
                <a:gd name="T2" fmla="*/ 0 w 157"/>
                <a:gd name="T3" fmla="*/ 261 h 261"/>
                <a:gd name="T4" fmla="*/ 0 w 157"/>
                <a:gd name="T5" fmla="*/ 0 h 261"/>
                <a:gd name="T6" fmla="*/ 157 w 157"/>
                <a:gd name="T7" fmla="*/ 0 h 261"/>
                <a:gd name="T8" fmla="*/ 157 w 157"/>
                <a:gd name="T9" fmla="*/ 261 h 261"/>
                <a:gd name="T10" fmla="*/ 11 w 157"/>
                <a:gd name="T11" fmla="*/ 251 h 261"/>
                <a:gd name="T12" fmla="*/ 147 w 157"/>
                <a:gd name="T13" fmla="*/ 251 h 261"/>
                <a:gd name="T14" fmla="*/ 147 w 157"/>
                <a:gd name="T15" fmla="*/ 10 h 261"/>
                <a:gd name="T16" fmla="*/ 11 w 157"/>
                <a:gd name="T17" fmla="*/ 10 h 261"/>
                <a:gd name="T18" fmla="*/ 11 w 157"/>
                <a:gd name="T19" fmla="*/ 2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61">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5" name="Freeform 263">
              <a:extLst>
                <a:ext uri="{FF2B5EF4-FFF2-40B4-BE49-F238E27FC236}">
                  <a16:creationId xmlns:a16="http://schemas.microsoft.com/office/drawing/2014/main" id="{D13CF6C4-A189-4A65-A5DE-F81F519AC039}"/>
                </a:ext>
              </a:extLst>
            </p:cNvPr>
            <p:cNvSpPr>
              <a:spLocks/>
            </p:cNvSpPr>
            <p:nvPr/>
          </p:nvSpPr>
          <p:spPr bwMode="auto">
            <a:xfrm>
              <a:off x="5474494" y="2165350"/>
              <a:ext cx="496888" cy="15875"/>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6" name="Freeform 264">
              <a:extLst>
                <a:ext uri="{FF2B5EF4-FFF2-40B4-BE49-F238E27FC236}">
                  <a16:creationId xmlns:a16="http://schemas.microsoft.com/office/drawing/2014/main" id="{D3E71828-862B-453E-B8FF-730543BF50B3}"/>
                </a:ext>
              </a:extLst>
            </p:cNvPr>
            <p:cNvSpPr>
              <a:spLocks noEditPoints="1"/>
            </p:cNvSpPr>
            <p:nvPr/>
          </p:nvSpPr>
          <p:spPr bwMode="auto">
            <a:xfrm>
              <a:off x="5649119" y="1725613"/>
              <a:ext cx="149225" cy="57150"/>
            </a:xfrm>
            <a:custGeom>
              <a:avLst/>
              <a:gdLst>
                <a:gd name="T0" fmla="*/ 94 w 94"/>
                <a:gd name="T1" fmla="*/ 36 h 36"/>
                <a:gd name="T2" fmla="*/ 0 w 94"/>
                <a:gd name="T3" fmla="*/ 36 h 36"/>
                <a:gd name="T4" fmla="*/ 0 w 94"/>
                <a:gd name="T5" fmla="*/ 0 h 36"/>
                <a:gd name="T6" fmla="*/ 94 w 94"/>
                <a:gd name="T7" fmla="*/ 0 h 36"/>
                <a:gd name="T8" fmla="*/ 94 w 94"/>
                <a:gd name="T9" fmla="*/ 36 h 36"/>
                <a:gd name="T10" fmla="*/ 10 w 94"/>
                <a:gd name="T11" fmla="*/ 26 h 36"/>
                <a:gd name="T12" fmla="*/ 83 w 94"/>
                <a:gd name="T13" fmla="*/ 26 h 36"/>
                <a:gd name="T14" fmla="*/ 83 w 94"/>
                <a:gd name="T15" fmla="*/ 10 h 36"/>
                <a:gd name="T16" fmla="*/ 10 w 94"/>
                <a:gd name="T17" fmla="*/ 10 h 36"/>
                <a:gd name="T18" fmla="*/ 10 w 94"/>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36">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7" name="Freeform 265">
              <a:extLst>
                <a:ext uri="{FF2B5EF4-FFF2-40B4-BE49-F238E27FC236}">
                  <a16:creationId xmlns:a16="http://schemas.microsoft.com/office/drawing/2014/main" id="{2BEBAB8C-162D-4BA4-8FE2-7A9AE8030F63}"/>
                </a:ext>
              </a:extLst>
            </p:cNvPr>
            <p:cNvSpPr>
              <a:spLocks/>
            </p:cNvSpPr>
            <p:nvPr/>
          </p:nvSpPr>
          <p:spPr bwMode="auto">
            <a:xfrm>
              <a:off x="5714206" y="1684338"/>
              <a:ext cx="17463" cy="57150"/>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8" name="Freeform 266">
              <a:extLst>
                <a:ext uri="{FF2B5EF4-FFF2-40B4-BE49-F238E27FC236}">
                  <a16:creationId xmlns:a16="http://schemas.microsoft.com/office/drawing/2014/main" id="{6AF063DC-F544-4C2C-B55C-E0AF8F32AB8C}"/>
                </a:ext>
              </a:extLst>
            </p:cNvPr>
            <p:cNvSpPr>
              <a:spLocks/>
            </p:cNvSpPr>
            <p:nvPr/>
          </p:nvSpPr>
          <p:spPr bwMode="auto">
            <a:xfrm>
              <a:off x="5523706" y="1908175"/>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39" name="Freeform 267">
              <a:extLst>
                <a:ext uri="{FF2B5EF4-FFF2-40B4-BE49-F238E27FC236}">
                  <a16:creationId xmlns:a16="http://schemas.microsoft.com/office/drawing/2014/main" id="{8BD864E3-0CD2-4A4C-B681-8DB69C44C95A}"/>
                </a:ext>
              </a:extLst>
            </p:cNvPr>
            <p:cNvSpPr>
              <a:spLocks/>
            </p:cNvSpPr>
            <p:nvPr/>
          </p:nvSpPr>
          <p:spPr bwMode="auto">
            <a:xfrm>
              <a:off x="5523706" y="1941513"/>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0" name="Freeform 268">
              <a:extLst>
                <a:ext uri="{FF2B5EF4-FFF2-40B4-BE49-F238E27FC236}">
                  <a16:creationId xmlns:a16="http://schemas.microsoft.com/office/drawing/2014/main" id="{F2BD0413-F429-4CD3-BE42-27E200CA3549}"/>
                </a:ext>
              </a:extLst>
            </p:cNvPr>
            <p:cNvSpPr>
              <a:spLocks/>
            </p:cNvSpPr>
            <p:nvPr/>
          </p:nvSpPr>
          <p:spPr bwMode="auto">
            <a:xfrm>
              <a:off x="5523706" y="19748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1" name="Freeform 269">
              <a:extLst>
                <a:ext uri="{FF2B5EF4-FFF2-40B4-BE49-F238E27FC236}">
                  <a16:creationId xmlns:a16="http://schemas.microsoft.com/office/drawing/2014/main" id="{83A5B3D6-704E-4828-9284-AAAC996A1A89}"/>
                </a:ext>
              </a:extLst>
            </p:cNvPr>
            <p:cNvSpPr>
              <a:spLocks/>
            </p:cNvSpPr>
            <p:nvPr/>
          </p:nvSpPr>
          <p:spPr bwMode="auto">
            <a:xfrm>
              <a:off x="5523706" y="2006600"/>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2" name="Freeform 270">
              <a:extLst>
                <a:ext uri="{FF2B5EF4-FFF2-40B4-BE49-F238E27FC236}">
                  <a16:creationId xmlns:a16="http://schemas.microsoft.com/office/drawing/2014/main" id="{A0C85A78-4EB1-4EC4-927C-AB7632E534A6}"/>
                </a:ext>
              </a:extLst>
            </p:cNvPr>
            <p:cNvSpPr>
              <a:spLocks/>
            </p:cNvSpPr>
            <p:nvPr/>
          </p:nvSpPr>
          <p:spPr bwMode="auto">
            <a:xfrm>
              <a:off x="5523706" y="2039938"/>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3" name="Freeform 271">
              <a:extLst>
                <a:ext uri="{FF2B5EF4-FFF2-40B4-BE49-F238E27FC236}">
                  <a16:creationId xmlns:a16="http://schemas.microsoft.com/office/drawing/2014/main" id="{B6940684-4618-4B8C-8F98-925BD5EC0A03}"/>
                </a:ext>
              </a:extLst>
            </p:cNvPr>
            <p:cNvSpPr>
              <a:spLocks/>
            </p:cNvSpPr>
            <p:nvPr/>
          </p:nvSpPr>
          <p:spPr bwMode="auto">
            <a:xfrm>
              <a:off x="5523706" y="2073275"/>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4" name="Freeform 272">
              <a:extLst>
                <a:ext uri="{FF2B5EF4-FFF2-40B4-BE49-F238E27FC236}">
                  <a16:creationId xmlns:a16="http://schemas.microsoft.com/office/drawing/2014/main" id="{D76C9E9A-3DA7-4E63-84AA-04E3F838695E}"/>
                </a:ext>
              </a:extLst>
            </p:cNvPr>
            <p:cNvSpPr>
              <a:spLocks/>
            </p:cNvSpPr>
            <p:nvPr/>
          </p:nvSpPr>
          <p:spPr bwMode="auto">
            <a:xfrm>
              <a:off x="5523706" y="2106613"/>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5" name="Freeform 273">
              <a:extLst>
                <a:ext uri="{FF2B5EF4-FFF2-40B4-BE49-F238E27FC236}">
                  <a16:creationId xmlns:a16="http://schemas.microsoft.com/office/drawing/2014/main" id="{78BBF79F-AFAD-4AA3-90A7-26AC14F40029}"/>
                </a:ext>
              </a:extLst>
            </p:cNvPr>
            <p:cNvSpPr>
              <a:spLocks/>
            </p:cNvSpPr>
            <p:nvPr/>
          </p:nvSpPr>
          <p:spPr bwMode="auto">
            <a:xfrm>
              <a:off x="5523706" y="21399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6" name="Freeform 274">
              <a:extLst>
                <a:ext uri="{FF2B5EF4-FFF2-40B4-BE49-F238E27FC236}">
                  <a16:creationId xmlns:a16="http://schemas.microsoft.com/office/drawing/2014/main" id="{2E10BEB6-212D-4300-836E-BE0E943B85FD}"/>
                </a:ext>
              </a:extLst>
            </p:cNvPr>
            <p:cNvSpPr>
              <a:spLocks/>
            </p:cNvSpPr>
            <p:nvPr/>
          </p:nvSpPr>
          <p:spPr bwMode="auto">
            <a:xfrm>
              <a:off x="5863431" y="1916113"/>
              <a:ext cx="17463"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7" name="Freeform 275">
              <a:extLst>
                <a:ext uri="{FF2B5EF4-FFF2-40B4-BE49-F238E27FC236}">
                  <a16:creationId xmlns:a16="http://schemas.microsoft.com/office/drawing/2014/main" id="{7D8B4EA9-D422-47C1-B727-3F787E246676}"/>
                </a:ext>
              </a:extLst>
            </p:cNvPr>
            <p:cNvSpPr>
              <a:spLocks/>
            </p:cNvSpPr>
            <p:nvPr/>
          </p:nvSpPr>
          <p:spPr bwMode="auto">
            <a:xfrm>
              <a:off x="5906294" y="1916113"/>
              <a:ext cx="15875"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8" name="Freeform 276">
              <a:extLst>
                <a:ext uri="{FF2B5EF4-FFF2-40B4-BE49-F238E27FC236}">
                  <a16:creationId xmlns:a16="http://schemas.microsoft.com/office/drawing/2014/main" id="{F62AC242-A89F-4167-AAA8-45697C2FC952}"/>
                </a:ext>
              </a:extLst>
            </p:cNvPr>
            <p:cNvSpPr>
              <a:spLocks noEditPoints="1"/>
            </p:cNvSpPr>
            <p:nvPr/>
          </p:nvSpPr>
          <p:spPr bwMode="auto">
            <a:xfrm>
              <a:off x="563165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49" name="Freeform 277">
              <a:extLst>
                <a:ext uri="{FF2B5EF4-FFF2-40B4-BE49-F238E27FC236}">
                  <a16:creationId xmlns:a16="http://schemas.microsoft.com/office/drawing/2014/main" id="{F36E288A-A337-4B51-B8CB-6002C9AF520F}"/>
                </a:ext>
              </a:extLst>
            </p:cNvPr>
            <p:cNvSpPr>
              <a:spLocks noEditPoints="1"/>
            </p:cNvSpPr>
            <p:nvPr/>
          </p:nvSpPr>
          <p:spPr bwMode="auto">
            <a:xfrm>
              <a:off x="573960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50" name="Freeform 278">
              <a:extLst>
                <a:ext uri="{FF2B5EF4-FFF2-40B4-BE49-F238E27FC236}">
                  <a16:creationId xmlns:a16="http://schemas.microsoft.com/office/drawing/2014/main" id="{C342C841-DCBF-47CF-995F-786CD9D8AF2D}"/>
                </a:ext>
              </a:extLst>
            </p:cNvPr>
            <p:cNvSpPr>
              <a:spLocks noEditPoints="1"/>
            </p:cNvSpPr>
            <p:nvPr/>
          </p:nvSpPr>
          <p:spPr bwMode="auto">
            <a:xfrm>
              <a:off x="563165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51" name="Freeform 279">
              <a:extLst>
                <a:ext uri="{FF2B5EF4-FFF2-40B4-BE49-F238E27FC236}">
                  <a16:creationId xmlns:a16="http://schemas.microsoft.com/office/drawing/2014/main" id="{D6331249-E7A2-459D-ACFF-7E9F91B1D3D8}"/>
                </a:ext>
              </a:extLst>
            </p:cNvPr>
            <p:cNvSpPr>
              <a:spLocks noEditPoints="1"/>
            </p:cNvSpPr>
            <p:nvPr/>
          </p:nvSpPr>
          <p:spPr bwMode="auto">
            <a:xfrm>
              <a:off x="573960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52" name="Freeform 280">
              <a:extLst>
                <a:ext uri="{FF2B5EF4-FFF2-40B4-BE49-F238E27FC236}">
                  <a16:creationId xmlns:a16="http://schemas.microsoft.com/office/drawing/2014/main" id="{30780254-9015-4EE2-826B-81D790BECD65}"/>
                </a:ext>
              </a:extLst>
            </p:cNvPr>
            <p:cNvSpPr>
              <a:spLocks noEditPoints="1"/>
            </p:cNvSpPr>
            <p:nvPr/>
          </p:nvSpPr>
          <p:spPr bwMode="auto">
            <a:xfrm>
              <a:off x="563165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53" name="Freeform 281">
              <a:extLst>
                <a:ext uri="{FF2B5EF4-FFF2-40B4-BE49-F238E27FC236}">
                  <a16:creationId xmlns:a16="http://schemas.microsoft.com/office/drawing/2014/main" id="{65F995B2-30FA-4EA0-AEA8-D1453A09328C}"/>
                </a:ext>
              </a:extLst>
            </p:cNvPr>
            <p:cNvSpPr>
              <a:spLocks noEditPoints="1"/>
            </p:cNvSpPr>
            <p:nvPr/>
          </p:nvSpPr>
          <p:spPr bwMode="auto">
            <a:xfrm>
              <a:off x="573960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54" name="Freeform 282">
              <a:extLst>
                <a:ext uri="{FF2B5EF4-FFF2-40B4-BE49-F238E27FC236}">
                  <a16:creationId xmlns:a16="http://schemas.microsoft.com/office/drawing/2014/main" id="{498FA689-D0A4-41C3-BE5F-26E82A662DD7}"/>
                </a:ext>
              </a:extLst>
            </p:cNvPr>
            <p:cNvSpPr>
              <a:spLocks noEditPoints="1"/>
            </p:cNvSpPr>
            <p:nvPr/>
          </p:nvSpPr>
          <p:spPr bwMode="auto">
            <a:xfrm>
              <a:off x="563165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55" name="Freeform 283">
              <a:extLst>
                <a:ext uri="{FF2B5EF4-FFF2-40B4-BE49-F238E27FC236}">
                  <a16:creationId xmlns:a16="http://schemas.microsoft.com/office/drawing/2014/main" id="{C2F7F128-8D2A-4BA0-94B4-EE5099B4BE89}"/>
                </a:ext>
              </a:extLst>
            </p:cNvPr>
            <p:cNvSpPr>
              <a:spLocks noEditPoints="1"/>
            </p:cNvSpPr>
            <p:nvPr/>
          </p:nvSpPr>
          <p:spPr bwMode="auto">
            <a:xfrm>
              <a:off x="573960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85" name="TextBox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99F9EFA-AFA9-49D3-817B-BE40D6D4CB77}"/>
              </a:ext>
            </a:extLst>
          </p:cNvPr>
          <p:cNvSpPr txBox="1"/>
          <p:nvPr/>
        </p:nvSpPr>
        <p:spPr>
          <a:xfrm>
            <a:off x="8681482" y="2297023"/>
            <a:ext cx="2986480" cy="480131"/>
          </a:xfrm>
          <a:prstGeom prst="rect">
            <a:avLst/>
          </a:prstGeom>
          <a:noFill/>
        </p:spPr>
        <p:txBody>
          <a:bodyPr wrap="square" rtlCol="0">
            <a:spAutoFit/>
          </a:bodyPr>
          <a:lstStyle/>
          <a:p>
            <a:pPr>
              <a:lnSpc>
                <a:spcPct val="90000"/>
              </a:lnSpc>
            </a:pPr>
            <a:r>
              <a:rPr lang="en-US" altLang="zh-CN" sz="2800" b="1" dirty="0">
                <a:cs typeface="+mn-ea"/>
                <a:sym typeface="+mn-lt"/>
              </a:rPr>
              <a:t>Add title text</a:t>
            </a:r>
            <a:endParaRPr lang="zh-CN" altLang="en-US" sz="2800" b="1" dirty="0">
              <a:cs typeface="+mn-ea"/>
              <a:sym typeface="+mn-lt"/>
            </a:endParaRPr>
          </a:p>
        </p:txBody>
      </p:sp>
      <p:sp>
        <p:nvSpPr>
          <p:cNvPr id="86" name="TextBox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027D480-10FE-4A10-BB61-89B9004E5D0A}"/>
              </a:ext>
            </a:extLst>
          </p:cNvPr>
          <p:cNvSpPr txBox="1"/>
          <p:nvPr/>
        </p:nvSpPr>
        <p:spPr>
          <a:xfrm>
            <a:off x="8681482" y="3135936"/>
            <a:ext cx="2621857" cy="276963"/>
          </a:xfrm>
          <a:prstGeom prst="rect">
            <a:avLst/>
          </a:prstGeom>
          <a:noFill/>
        </p:spPr>
        <p:txBody>
          <a:bodyPr wrap="square" rtlCol="0">
            <a:spAutoFit/>
          </a:bodyPr>
          <a:lstStyle/>
          <a:p>
            <a:r>
              <a:rPr lang="id-ID" sz="1200" dirty="0">
                <a:cs typeface="+mn-ea"/>
                <a:sym typeface="+mn-lt"/>
              </a:rPr>
              <a:t>Subtitle Text Goes Here</a:t>
            </a:r>
          </a:p>
        </p:txBody>
      </p:sp>
      <p:cxnSp>
        <p:nvCxnSpPr>
          <p:cNvPr id="87" name="Straight Connector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53E5194E-C2EB-4777-A422-54D4E89208C3}"/>
              </a:ext>
            </a:extLst>
          </p:cNvPr>
          <p:cNvCxnSpPr>
            <a:cxnSpLocks/>
          </p:cNvCxnSpPr>
          <p:nvPr/>
        </p:nvCxnSpPr>
        <p:spPr>
          <a:xfrm>
            <a:off x="8846208" y="2017578"/>
            <a:ext cx="60952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23AFC2CA-2098-4D2E-95E1-37438FC71238}"/>
              </a:ext>
            </a:extLst>
          </p:cNvPr>
          <p:cNvSpPr/>
          <p:nvPr/>
        </p:nvSpPr>
        <p:spPr>
          <a:xfrm>
            <a:off x="8681482" y="4305003"/>
            <a:ext cx="2854057" cy="978602"/>
          </a:xfrm>
          <a:prstGeom prst="rect">
            <a:avLst/>
          </a:prstGeom>
        </p:spPr>
        <p:txBody>
          <a:bodyPr wrap="square">
            <a:spAutoFit/>
          </a:bodyPr>
          <a:lstStyle/>
          <a:p>
            <a:pPr>
              <a:lnSpc>
                <a:spcPct val="120000"/>
              </a:lnSpc>
            </a:pPr>
            <a:r>
              <a:rPr lang="id-ID" sz="1200" dirty="0">
                <a:cs typeface="+mn-ea"/>
                <a:sym typeface="+mn-lt"/>
              </a:rPr>
              <a:t>Ut wisi enim ad minim veniam, quis nostrud exerci tation ullamcorper suscipit lobortis nisl ut aliquip ex ea commodo consequat. Lorem</a:t>
            </a:r>
            <a:endParaRPr lang="en-US" sz="1200" dirty="0">
              <a:cs typeface="+mn-ea"/>
              <a:sym typeface="+mn-lt"/>
            </a:endParaRPr>
          </a:p>
        </p:txBody>
      </p:sp>
      <p:grpSp>
        <p:nvGrpSpPr>
          <p:cNvPr id="89" name="Gruppieren 112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165001FD-5248-4517-9700-D67C63332D42}"/>
              </a:ext>
            </a:extLst>
          </p:cNvPr>
          <p:cNvGrpSpPr/>
          <p:nvPr/>
        </p:nvGrpSpPr>
        <p:grpSpPr>
          <a:xfrm>
            <a:off x="8786637" y="3767285"/>
            <a:ext cx="419027" cy="419027"/>
            <a:chOff x="5474494" y="1684338"/>
            <a:chExt cx="496888" cy="496888"/>
          </a:xfrm>
          <a:solidFill>
            <a:schemeClr val="tx1"/>
          </a:solidFill>
        </p:grpSpPr>
        <p:sp>
          <p:nvSpPr>
            <p:cNvPr id="90" name="Freeform 260">
              <a:extLst>
                <a:ext uri="{FF2B5EF4-FFF2-40B4-BE49-F238E27FC236}">
                  <a16:creationId xmlns:a16="http://schemas.microsoft.com/office/drawing/2014/main" id="{528F4CB8-DEDA-499D-8BCB-069D03775635}"/>
                </a:ext>
              </a:extLst>
            </p:cNvPr>
            <p:cNvSpPr>
              <a:spLocks noEditPoints="1"/>
            </p:cNvSpPr>
            <p:nvPr/>
          </p:nvSpPr>
          <p:spPr bwMode="auto">
            <a:xfrm>
              <a:off x="5831681" y="1882775"/>
              <a:ext cx="123825" cy="298450"/>
            </a:xfrm>
            <a:custGeom>
              <a:avLst/>
              <a:gdLst>
                <a:gd name="T0" fmla="*/ 78 w 78"/>
                <a:gd name="T1" fmla="*/ 188 h 188"/>
                <a:gd name="T2" fmla="*/ 0 w 78"/>
                <a:gd name="T3" fmla="*/ 188 h 188"/>
                <a:gd name="T4" fmla="*/ 0 w 78"/>
                <a:gd name="T5" fmla="*/ 0 h 188"/>
                <a:gd name="T6" fmla="*/ 78 w 78"/>
                <a:gd name="T7" fmla="*/ 0 h 188"/>
                <a:gd name="T8" fmla="*/ 78 w 78"/>
                <a:gd name="T9" fmla="*/ 188 h 188"/>
                <a:gd name="T10" fmla="*/ 10 w 78"/>
                <a:gd name="T11" fmla="*/ 178 h 188"/>
                <a:gd name="T12" fmla="*/ 67 w 78"/>
                <a:gd name="T13" fmla="*/ 178 h 188"/>
                <a:gd name="T14" fmla="*/ 67 w 78"/>
                <a:gd name="T15" fmla="*/ 11 h 188"/>
                <a:gd name="T16" fmla="*/ 10 w 78"/>
                <a:gd name="T17" fmla="*/ 11 h 188"/>
                <a:gd name="T18" fmla="*/ 10 w 78"/>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8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1" name="Freeform 261">
              <a:extLst>
                <a:ext uri="{FF2B5EF4-FFF2-40B4-BE49-F238E27FC236}">
                  <a16:creationId xmlns:a16="http://schemas.microsoft.com/office/drawing/2014/main" id="{2F435FB9-A2F3-469E-876C-011BA615DA48}"/>
                </a:ext>
              </a:extLst>
            </p:cNvPr>
            <p:cNvSpPr>
              <a:spLocks noEditPoints="1"/>
            </p:cNvSpPr>
            <p:nvPr/>
          </p:nvSpPr>
          <p:spPr bwMode="auto">
            <a:xfrm>
              <a:off x="5490369" y="1882775"/>
              <a:ext cx="125413" cy="298450"/>
            </a:xfrm>
            <a:custGeom>
              <a:avLst/>
              <a:gdLst>
                <a:gd name="T0" fmla="*/ 79 w 79"/>
                <a:gd name="T1" fmla="*/ 188 h 188"/>
                <a:gd name="T2" fmla="*/ 0 w 79"/>
                <a:gd name="T3" fmla="*/ 188 h 188"/>
                <a:gd name="T4" fmla="*/ 0 w 79"/>
                <a:gd name="T5" fmla="*/ 0 h 188"/>
                <a:gd name="T6" fmla="*/ 79 w 79"/>
                <a:gd name="T7" fmla="*/ 0 h 188"/>
                <a:gd name="T8" fmla="*/ 79 w 79"/>
                <a:gd name="T9" fmla="*/ 188 h 188"/>
                <a:gd name="T10" fmla="*/ 11 w 79"/>
                <a:gd name="T11" fmla="*/ 178 h 188"/>
                <a:gd name="T12" fmla="*/ 68 w 79"/>
                <a:gd name="T13" fmla="*/ 178 h 188"/>
                <a:gd name="T14" fmla="*/ 68 w 79"/>
                <a:gd name="T15" fmla="*/ 11 h 188"/>
                <a:gd name="T16" fmla="*/ 11 w 79"/>
                <a:gd name="T17" fmla="*/ 11 h 188"/>
                <a:gd name="T18" fmla="*/ 11 w 79"/>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88">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2" name="Freeform 262">
              <a:extLst>
                <a:ext uri="{FF2B5EF4-FFF2-40B4-BE49-F238E27FC236}">
                  <a16:creationId xmlns:a16="http://schemas.microsoft.com/office/drawing/2014/main" id="{4AA7216A-6871-4D55-8E5D-CE4E6F301CAB}"/>
                </a:ext>
              </a:extLst>
            </p:cNvPr>
            <p:cNvSpPr>
              <a:spLocks noEditPoints="1"/>
            </p:cNvSpPr>
            <p:nvPr/>
          </p:nvSpPr>
          <p:spPr bwMode="auto">
            <a:xfrm>
              <a:off x="5598319" y="1766888"/>
              <a:ext cx="249238" cy="414338"/>
            </a:xfrm>
            <a:custGeom>
              <a:avLst/>
              <a:gdLst>
                <a:gd name="T0" fmla="*/ 157 w 157"/>
                <a:gd name="T1" fmla="*/ 261 h 261"/>
                <a:gd name="T2" fmla="*/ 0 w 157"/>
                <a:gd name="T3" fmla="*/ 261 h 261"/>
                <a:gd name="T4" fmla="*/ 0 w 157"/>
                <a:gd name="T5" fmla="*/ 0 h 261"/>
                <a:gd name="T6" fmla="*/ 157 w 157"/>
                <a:gd name="T7" fmla="*/ 0 h 261"/>
                <a:gd name="T8" fmla="*/ 157 w 157"/>
                <a:gd name="T9" fmla="*/ 261 h 261"/>
                <a:gd name="T10" fmla="*/ 11 w 157"/>
                <a:gd name="T11" fmla="*/ 251 h 261"/>
                <a:gd name="T12" fmla="*/ 147 w 157"/>
                <a:gd name="T13" fmla="*/ 251 h 261"/>
                <a:gd name="T14" fmla="*/ 147 w 157"/>
                <a:gd name="T15" fmla="*/ 10 h 261"/>
                <a:gd name="T16" fmla="*/ 11 w 157"/>
                <a:gd name="T17" fmla="*/ 10 h 261"/>
                <a:gd name="T18" fmla="*/ 11 w 157"/>
                <a:gd name="T19" fmla="*/ 2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61">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3" name="Freeform 263">
              <a:extLst>
                <a:ext uri="{FF2B5EF4-FFF2-40B4-BE49-F238E27FC236}">
                  <a16:creationId xmlns:a16="http://schemas.microsoft.com/office/drawing/2014/main" id="{DB43F871-ADCA-445C-9C53-4E7C73310EF5}"/>
                </a:ext>
              </a:extLst>
            </p:cNvPr>
            <p:cNvSpPr>
              <a:spLocks/>
            </p:cNvSpPr>
            <p:nvPr/>
          </p:nvSpPr>
          <p:spPr bwMode="auto">
            <a:xfrm>
              <a:off x="5474494" y="2165350"/>
              <a:ext cx="496888" cy="15875"/>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4" name="Freeform 264">
              <a:extLst>
                <a:ext uri="{FF2B5EF4-FFF2-40B4-BE49-F238E27FC236}">
                  <a16:creationId xmlns:a16="http://schemas.microsoft.com/office/drawing/2014/main" id="{715D4E06-47D4-49B7-850C-DEAB36B05B91}"/>
                </a:ext>
              </a:extLst>
            </p:cNvPr>
            <p:cNvSpPr>
              <a:spLocks noEditPoints="1"/>
            </p:cNvSpPr>
            <p:nvPr/>
          </p:nvSpPr>
          <p:spPr bwMode="auto">
            <a:xfrm>
              <a:off x="5649119" y="1725613"/>
              <a:ext cx="149225" cy="57150"/>
            </a:xfrm>
            <a:custGeom>
              <a:avLst/>
              <a:gdLst>
                <a:gd name="T0" fmla="*/ 94 w 94"/>
                <a:gd name="T1" fmla="*/ 36 h 36"/>
                <a:gd name="T2" fmla="*/ 0 w 94"/>
                <a:gd name="T3" fmla="*/ 36 h 36"/>
                <a:gd name="T4" fmla="*/ 0 w 94"/>
                <a:gd name="T5" fmla="*/ 0 h 36"/>
                <a:gd name="T6" fmla="*/ 94 w 94"/>
                <a:gd name="T7" fmla="*/ 0 h 36"/>
                <a:gd name="T8" fmla="*/ 94 w 94"/>
                <a:gd name="T9" fmla="*/ 36 h 36"/>
                <a:gd name="T10" fmla="*/ 10 w 94"/>
                <a:gd name="T11" fmla="*/ 26 h 36"/>
                <a:gd name="T12" fmla="*/ 83 w 94"/>
                <a:gd name="T13" fmla="*/ 26 h 36"/>
                <a:gd name="T14" fmla="*/ 83 w 94"/>
                <a:gd name="T15" fmla="*/ 10 h 36"/>
                <a:gd name="T16" fmla="*/ 10 w 94"/>
                <a:gd name="T17" fmla="*/ 10 h 36"/>
                <a:gd name="T18" fmla="*/ 10 w 94"/>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36">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5" name="Freeform 265">
              <a:extLst>
                <a:ext uri="{FF2B5EF4-FFF2-40B4-BE49-F238E27FC236}">
                  <a16:creationId xmlns:a16="http://schemas.microsoft.com/office/drawing/2014/main" id="{9FC7D920-80DF-42A6-8820-047DE46BC0A6}"/>
                </a:ext>
              </a:extLst>
            </p:cNvPr>
            <p:cNvSpPr>
              <a:spLocks/>
            </p:cNvSpPr>
            <p:nvPr/>
          </p:nvSpPr>
          <p:spPr bwMode="auto">
            <a:xfrm>
              <a:off x="5714206" y="1684338"/>
              <a:ext cx="17463" cy="57150"/>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6" name="Freeform 266">
              <a:extLst>
                <a:ext uri="{FF2B5EF4-FFF2-40B4-BE49-F238E27FC236}">
                  <a16:creationId xmlns:a16="http://schemas.microsoft.com/office/drawing/2014/main" id="{20249F9F-D3C8-4118-A64C-B45BB249DA86}"/>
                </a:ext>
              </a:extLst>
            </p:cNvPr>
            <p:cNvSpPr>
              <a:spLocks/>
            </p:cNvSpPr>
            <p:nvPr/>
          </p:nvSpPr>
          <p:spPr bwMode="auto">
            <a:xfrm>
              <a:off x="5523706" y="1908175"/>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7" name="Freeform 267">
              <a:extLst>
                <a:ext uri="{FF2B5EF4-FFF2-40B4-BE49-F238E27FC236}">
                  <a16:creationId xmlns:a16="http://schemas.microsoft.com/office/drawing/2014/main" id="{D1A023B9-A287-4BB5-BBA4-5141CD34C6CC}"/>
                </a:ext>
              </a:extLst>
            </p:cNvPr>
            <p:cNvSpPr>
              <a:spLocks/>
            </p:cNvSpPr>
            <p:nvPr/>
          </p:nvSpPr>
          <p:spPr bwMode="auto">
            <a:xfrm>
              <a:off x="5523706" y="1941513"/>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8" name="Freeform 268">
              <a:extLst>
                <a:ext uri="{FF2B5EF4-FFF2-40B4-BE49-F238E27FC236}">
                  <a16:creationId xmlns:a16="http://schemas.microsoft.com/office/drawing/2014/main" id="{38168FCC-6629-4E4F-8F8D-8220BFFE69B7}"/>
                </a:ext>
              </a:extLst>
            </p:cNvPr>
            <p:cNvSpPr>
              <a:spLocks/>
            </p:cNvSpPr>
            <p:nvPr/>
          </p:nvSpPr>
          <p:spPr bwMode="auto">
            <a:xfrm>
              <a:off x="5523706" y="19748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99" name="Freeform 269">
              <a:extLst>
                <a:ext uri="{FF2B5EF4-FFF2-40B4-BE49-F238E27FC236}">
                  <a16:creationId xmlns:a16="http://schemas.microsoft.com/office/drawing/2014/main" id="{064E2582-F971-412E-991C-FF5E2CB3C173}"/>
                </a:ext>
              </a:extLst>
            </p:cNvPr>
            <p:cNvSpPr>
              <a:spLocks/>
            </p:cNvSpPr>
            <p:nvPr/>
          </p:nvSpPr>
          <p:spPr bwMode="auto">
            <a:xfrm>
              <a:off x="5523706" y="2006600"/>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0" name="Freeform 270">
              <a:extLst>
                <a:ext uri="{FF2B5EF4-FFF2-40B4-BE49-F238E27FC236}">
                  <a16:creationId xmlns:a16="http://schemas.microsoft.com/office/drawing/2014/main" id="{3293A036-E28D-4373-94A0-92FB83BA7052}"/>
                </a:ext>
              </a:extLst>
            </p:cNvPr>
            <p:cNvSpPr>
              <a:spLocks/>
            </p:cNvSpPr>
            <p:nvPr/>
          </p:nvSpPr>
          <p:spPr bwMode="auto">
            <a:xfrm>
              <a:off x="5523706" y="2039938"/>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1" name="Freeform 271">
              <a:extLst>
                <a:ext uri="{FF2B5EF4-FFF2-40B4-BE49-F238E27FC236}">
                  <a16:creationId xmlns:a16="http://schemas.microsoft.com/office/drawing/2014/main" id="{A3BF5035-215E-40E4-9F19-7B57AA218931}"/>
                </a:ext>
              </a:extLst>
            </p:cNvPr>
            <p:cNvSpPr>
              <a:spLocks/>
            </p:cNvSpPr>
            <p:nvPr/>
          </p:nvSpPr>
          <p:spPr bwMode="auto">
            <a:xfrm>
              <a:off x="5523706" y="2073275"/>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2" name="Freeform 272">
              <a:extLst>
                <a:ext uri="{FF2B5EF4-FFF2-40B4-BE49-F238E27FC236}">
                  <a16:creationId xmlns:a16="http://schemas.microsoft.com/office/drawing/2014/main" id="{7DA647C1-F9F4-4FBD-A4B3-8EDD31B98F74}"/>
                </a:ext>
              </a:extLst>
            </p:cNvPr>
            <p:cNvSpPr>
              <a:spLocks/>
            </p:cNvSpPr>
            <p:nvPr/>
          </p:nvSpPr>
          <p:spPr bwMode="auto">
            <a:xfrm>
              <a:off x="5523706" y="2106613"/>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3" name="Freeform 273">
              <a:extLst>
                <a:ext uri="{FF2B5EF4-FFF2-40B4-BE49-F238E27FC236}">
                  <a16:creationId xmlns:a16="http://schemas.microsoft.com/office/drawing/2014/main" id="{1525B454-9640-41D0-A9C8-6F47C10DE39B}"/>
                </a:ext>
              </a:extLst>
            </p:cNvPr>
            <p:cNvSpPr>
              <a:spLocks/>
            </p:cNvSpPr>
            <p:nvPr/>
          </p:nvSpPr>
          <p:spPr bwMode="auto">
            <a:xfrm>
              <a:off x="5523706" y="21399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4" name="Freeform 274">
              <a:extLst>
                <a:ext uri="{FF2B5EF4-FFF2-40B4-BE49-F238E27FC236}">
                  <a16:creationId xmlns:a16="http://schemas.microsoft.com/office/drawing/2014/main" id="{E9C03495-F1E7-42E7-AED4-3C5619F8D1AA}"/>
                </a:ext>
              </a:extLst>
            </p:cNvPr>
            <p:cNvSpPr>
              <a:spLocks/>
            </p:cNvSpPr>
            <p:nvPr/>
          </p:nvSpPr>
          <p:spPr bwMode="auto">
            <a:xfrm>
              <a:off x="5863431" y="1916113"/>
              <a:ext cx="17463"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5" name="Freeform 275">
              <a:extLst>
                <a:ext uri="{FF2B5EF4-FFF2-40B4-BE49-F238E27FC236}">
                  <a16:creationId xmlns:a16="http://schemas.microsoft.com/office/drawing/2014/main" id="{E0AAC65B-A3ED-4E27-8E14-4D9086CADCEB}"/>
                </a:ext>
              </a:extLst>
            </p:cNvPr>
            <p:cNvSpPr>
              <a:spLocks/>
            </p:cNvSpPr>
            <p:nvPr/>
          </p:nvSpPr>
          <p:spPr bwMode="auto">
            <a:xfrm>
              <a:off x="5906294" y="1916113"/>
              <a:ext cx="15875"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6" name="Freeform 276">
              <a:extLst>
                <a:ext uri="{FF2B5EF4-FFF2-40B4-BE49-F238E27FC236}">
                  <a16:creationId xmlns:a16="http://schemas.microsoft.com/office/drawing/2014/main" id="{92EE27BD-945C-4094-8740-A9F488DC9363}"/>
                </a:ext>
              </a:extLst>
            </p:cNvPr>
            <p:cNvSpPr>
              <a:spLocks noEditPoints="1"/>
            </p:cNvSpPr>
            <p:nvPr/>
          </p:nvSpPr>
          <p:spPr bwMode="auto">
            <a:xfrm>
              <a:off x="563165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7" name="Freeform 277">
              <a:extLst>
                <a:ext uri="{FF2B5EF4-FFF2-40B4-BE49-F238E27FC236}">
                  <a16:creationId xmlns:a16="http://schemas.microsoft.com/office/drawing/2014/main" id="{6BC257B1-8068-4112-A517-3696F487A135}"/>
                </a:ext>
              </a:extLst>
            </p:cNvPr>
            <p:cNvSpPr>
              <a:spLocks noEditPoints="1"/>
            </p:cNvSpPr>
            <p:nvPr/>
          </p:nvSpPr>
          <p:spPr bwMode="auto">
            <a:xfrm>
              <a:off x="573960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8" name="Freeform 278">
              <a:extLst>
                <a:ext uri="{FF2B5EF4-FFF2-40B4-BE49-F238E27FC236}">
                  <a16:creationId xmlns:a16="http://schemas.microsoft.com/office/drawing/2014/main" id="{DCF5FA05-4319-4A03-AF60-266050A2EB86}"/>
                </a:ext>
              </a:extLst>
            </p:cNvPr>
            <p:cNvSpPr>
              <a:spLocks noEditPoints="1"/>
            </p:cNvSpPr>
            <p:nvPr/>
          </p:nvSpPr>
          <p:spPr bwMode="auto">
            <a:xfrm>
              <a:off x="563165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09" name="Freeform 279">
              <a:extLst>
                <a:ext uri="{FF2B5EF4-FFF2-40B4-BE49-F238E27FC236}">
                  <a16:creationId xmlns:a16="http://schemas.microsoft.com/office/drawing/2014/main" id="{179BB0A9-C3F5-49F0-89F2-28168AEB6F0A}"/>
                </a:ext>
              </a:extLst>
            </p:cNvPr>
            <p:cNvSpPr>
              <a:spLocks noEditPoints="1"/>
            </p:cNvSpPr>
            <p:nvPr/>
          </p:nvSpPr>
          <p:spPr bwMode="auto">
            <a:xfrm>
              <a:off x="573960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10" name="Freeform 280">
              <a:extLst>
                <a:ext uri="{FF2B5EF4-FFF2-40B4-BE49-F238E27FC236}">
                  <a16:creationId xmlns:a16="http://schemas.microsoft.com/office/drawing/2014/main" id="{800E6BC6-0C9C-4D7B-B8F8-AA81ECB3797B}"/>
                </a:ext>
              </a:extLst>
            </p:cNvPr>
            <p:cNvSpPr>
              <a:spLocks noEditPoints="1"/>
            </p:cNvSpPr>
            <p:nvPr/>
          </p:nvSpPr>
          <p:spPr bwMode="auto">
            <a:xfrm>
              <a:off x="563165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11" name="Freeform 281">
              <a:extLst>
                <a:ext uri="{FF2B5EF4-FFF2-40B4-BE49-F238E27FC236}">
                  <a16:creationId xmlns:a16="http://schemas.microsoft.com/office/drawing/2014/main" id="{2BC7A006-A8D1-4382-AE07-561B00D535C1}"/>
                </a:ext>
              </a:extLst>
            </p:cNvPr>
            <p:cNvSpPr>
              <a:spLocks noEditPoints="1"/>
            </p:cNvSpPr>
            <p:nvPr/>
          </p:nvSpPr>
          <p:spPr bwMode="auto">
            <a:xfrm>
              <a:off x="573960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12" name="Freeform 282">
              <a:extLst>
                <a:ext uri="{FF2B5EF4-FFF2-40B4-BE49-F238E27FC236}">
                  <a16:creationId xmlns:a16="http://schemas.microsoft.com/office/drawing/2014/main" id="{54BEE82E-F182-4900-96F4-2EAFF0E3CA0E}"/>
                </a:ext>
              </a:extLst>
            </p:cNvPr>
            <p:cNvSpPr>
              <a:spLocks noEditPoints="1"/>
            </p:cNvSpPr>
            <p:nvPr/>
          </p:nvSpPr>
          <p:spPr bwMode="auto">
            <a:xfrm>
              <a:off x="563165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13" name="Freeform 283">
              <a:extLst>
                <a:ext uri="{FF2B5EF4-FFF2-40B4-BE49-F238E27FC236}">
                  <a16:creationId xmlns:a16="http://schemas.microsoft.com/office/drawing/2014/main" id="{94924459-40E9-40EA-972F-860970360B0B}"/>
                </a:ext>
              </a:extLst>
            </p:cNvPr>
            <p:cNvSpPr>
              <a:spLocks noEditPoints="1"/>
            </p:cNvSpPr>
            <p:nvPr/>
          </p:nvSpPr>
          <p:spPr bwMode="auto">
            <a:xfrm>
              <a:off x="573960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114" name="TextBox 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DE093D5-1140-4E59-8463-F095BA5B4BB2}"/>
              </a:ext>
            </a:extLst>
          </p:cNvPr>
          <p:cNvSpPr txBox="1"/>
          <p:nvPr/>
        </p:nvSpPr>
        <p:spPr>
          <a:xfrm>
            <a:off x="4901807" y="2267609"/>
            <a:ext cx="2986480" cy="480131"/>
          </a:xfrm>
          <a:prstGeom prst="rect">
            <a:avLst/>
          </a:prstGeom>
          <a:noFill/>
        </p:spPr>
        <p:txBody>
          <a:bodyPr wrap="square" rtlCol="0">
            <a:spAutoFit/>
          </a:bodyPr>
          <a:lstStyle/>
          <a:p>
            <a:pPr>
              <a:lnSpc>
                <a:spcPct val="90000"/>
              </a:lnSpc>
            </a:pPr>
            <a:r>
              <a:rPr lang="en-US" altLang="zh-CN" sz="2800" b="1" dirty="0">
                <a:solidFill>
                  <a:schemeClr val="bg1"/>
                </a:solidFill>
                <a:cs typeface="+mn-ea"/>
                <a:sym typeface="+mn-lt"/>
              </a:rPr>
              <a:t>Add title text</a:t>
            </a:r>
            <a:endParaRPr lang="zh-CN" altLang="en-US" sz="2800" b="1" dirty="0">
              <a:solidFill>
                <a:schemeClr val="bg1"/>
              </a:solidFill>
              <a:cs typeface="+mn-ea"/>
              <a:sym typeface="+mn-lt"/>
            </a:endParaRPr>
          </a:p>
        </p:txBody>
      </p:sp>
      <p:sp>
        <p:nvSpPr>
          <p:cNvPr id="115" name="TextBox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C37E96EE-7880-4100-BA37-9C395C2DC4B0}"/>
              </a:ext>
            </a:extLst>
          </p:cNvPr>
          <p:cNvSpPr txBox="1"/>
          <p:nvPr/>
        </p:nvSpPr>
        <p:spPr>
          <a:xfrm>
            <a:off x="4901807" y="3106522"/>
            <a:ext cx="2621857" cy="276963"/>
          </a:xfrm>
          <a:prstGeom prst="rect">
            <a:avLst/>
          </a:prstGeom>
          <a:noFill/>
        </p:spPr>
        <p:txBody>
          <a:bodyPr wrap="square" rtlCol="0">
            <a:spAutoFit/>
          </a:bodyPr>
          <a:lstStyle/>
          <a:p>
            <a:r>
              <a:rPr lang="id-ID" sz="1200" dirty="0">
                <a:solidFill>
                  <a:schemeClr val="bg1"/>
                </a:solidFill>
                <a:cs typeface="+mn-ea"/>
                <a:sym typeface="+mn-lt"/>
              </a:rPr>
              <a:t>Subtitle Text Goes Here</a:t>
            </a:r>
          </a:p>
        </p:txBody>
      </p:sp>
      <p:cxnSp>
        <p:nvCxnSpPr>
          <p:cNvPr id="116" name="Straight Connector 1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7892BBF1-1912-47CE-BC5C-4B5F747F00F2}"/>
              </a:ext>
            </a:extLst>
          </p:cNvPr>
          <p:cNvCxnSpPr>
            <a:cxnSpLocks/>
          </p:cNvCxnSpPr>
          <p:nvPr/>
        </p:nvCxnSpPr>
        <p:spPr>
          <a:xfrm>
            <a:off x="5066533" y="1988164"/>
            <a:ext cx="60952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Rectangle 11"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ECDCE81B-3EF7-4A16-A226-903073965B41}"/>
              </a:ext>
            </a:extLst>
          </p:cNvPr>
          <p:cNvSpPr/>
          <p:nvPr/>
        </p:nvSpPr>
        <p:spPr>
          <a:xfrm>
            <a:off x="4901807" y="4275589"/>
            <a:ext cx="2854057" cy="978602"/>
          </a:xfrm>
          <a:prstGeom prst="rect">
            <a:avLst/>
          </a:prstGeom>
        </p:spPr>
        <p:txBody>
          <a:bodyPr wrap="square">
            <a:spAutoFit/>
          </a:bodyPr>
          <a:lstStyle/>
          <a:p>
            <a:pPr>
              <a:lnSpc>
                <a:spcPct val="120000"/>
              </a:lnSpc>
            </a:pPr>
            <a:r>
              <a:rPr lang="id-ID" sz="1200" dirty="0">
                <a:solidFill>
                  <a:schemeClr val="bg1">
                    <a:lumMod val="95000"/>
                  </a:schemeClr>
                </a:solidFill>
                <a:cs typeface="+mn-ea"/>
                <a:sym typeface="+mn-lt"/>
              </a:rPr>
              <a:t>Ut wisi enim ad minim veniam, quis nostrud exerci tation ullamcorper suscipit lobortis nisl ut aliquip ex ea commodo consequat. Lorem</a:t>
            </a:r>
            <a:endParaRPr lang="en-US" sz="1200" dirty="0">
              <a:solidFill>
                <a:schemeClr val="bg1">
                  <a:lumMod val="95000"/>
                </a:schemeClr>
              </a:solidFill>
              <a:cs typeface="+mn-ea"/>
              <a:sym typeface="+mn-lt"/>
            </a:endParaRPr>
          </a:p>
        </p:txBody>
      </p:sp>
      <p:grpSp>
        <p:nvGrpSpPr>
          <p:cNvPr id="118" name="Gruppieren 1128"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3FAE51E2-697F-47C7-94EB-07E65C3C46CF}"/>
              </a:ext>
            </a:extLst>
          </p:cNvPr>
          <p:cNvGrpSpPr/>
          <p:nvPr/>
        </p:nvGrpSpPr>
        <p:grpSpPr>
          <a:xfrm>
            <a:off x="5006962" y="3737871"/>
            <a:ext cx="419027" cy="419027"/>
            <a:chOff x="5474494" y="1684338"/>
            <a:chExt cx="496888" cy="496888"/>
          </a:xfrm>
        </p:grpSpPr>
        <p:sp>
          <p:nvSpPr>
            <p:cNvPr id="119" name="Freeform 260">
              <a:extLst>
                <a:ext uri="{FF2B5EF4-FFF2-40B4-BE49-F238E27FC236}">
                  <a16:creationId xmlns:a16="http://schemas.microsoft.com/office/drawing/2014/main" id="{BD3D2EC4-82F4-425D-9932-F508C0883F99}"/>
                </a:ext>
              </a:extLst>
            </p:cNvPr>
            <p:cNvSpPr>
              <a:spLocks noEditPoints="1"/>
            </p:cNvSpPr>
            <p:nvPr/>
          </p:nvSpPr>
          <p:spPr bwMode="auto">
            <a:xfrm>
              <a:off x="5831681" y="1882775"/>
              <a:ext cx="123825" cy="298450"/>
            </a:xfrm>
            <a:custGeom>
              <a:avLst/>
              <a:gdLst>
                <a:gd name="T0" fmla="*/ 78 w 78"/>
                <a:gd name="T1" fmla="*/ 188 h 188"/>
                <a:gd name="T2" fmla="*/ 0 w 78"/>
                <a:gd name="T3" fmla="*/ 188 h 188"/>
                <a:gd name="T4" fmla="*/ 0 w 78"/>
                <a:gd name="T5" fmla="*/ 0 h 188"/>
                <a:gd name="T6" fmla="*/ 78 w 78"/>
                <a:gd name="T7" fmla="*/ 0 h 188"/>
                <a:gd name="T8" fmla="*/ 78 w 78"/>
                <a:gd name="T9" fmla="*/ 188 h 188"/>
                <a:gd name="T10" fmla="*/ 10 w 78"/>
                <a:gd name="T11" fmla="*/ 178 h 188"/>
                <a:gd name="T12" fmla="*/ 67 w 78"/>
                <a:gd name="T13" fmla="*/ 178 h 188"/>
                <a:gd name="T14" fmla="*/ 67 w 78"/>
                <a:gd name="T15" fmla="*/ 11 h 188"/>
                <a:gd name="T16" fmla="*/ 10 w 78"/>
                <a:gd name="T17" fmla="*/ 11 h 188"/>
                <a:gd name="T18" fmla="*/ 10 w 78"/>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88">
                  <a:moveTo>
                    <a:pt x="78" y="188"/>
                  </a:moveTo>
                  <a:lnTo>
                    <a:pt x="0" y="188"/>
                  </a:lnTo>
                  <a:lnTo>
                    <a:pt x="0" y="0"/>
                  </a:lnTo>
                  <a:lnTo>
                    <a:pt x="78" y="0"/>
                  </a:lnTo>
                  <a:lnTo>
                    <a:pt x="78" y="188"/>
                  </a:lnTo>
                  <a:close/>
                  <a:moveTo>
                    <a:pt x="10" y="178"/>
                  </a:moveTo>
                  <a:lnTo>
                    <a:pt x="67" y="178"/>
                  </a:lnTo>
                  <a:lnTo>
                    <a:pt x="67" y="11"/>
                  </a:lnTo>
                  <a:lnTo>
                    <a:pt x="10" y="11"/>
                  </a:lnTo>
                  <a:lnTo>
                    <a:pt x="10" y="1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0" name="Freeform 261">
              <a:extLst>
                <a:ext uri="{FF2B5EF4-FFF2-40B4-BE49-F238E27FC236}">
                  <a16:creationId xmlns:a16="http://schemas.microsoft.com/office/drawing/2014/main" id="{5BC3625E-44A4-40CB-84E7-BE36E4216A61}"/>
                </a:ext>
              </a:extLst>
            </p:cNvPr>
            <p:cNvSpPr>
              <a:spLocks noEditPoints="1"/>
            </p:cNvSpPr>
            <p:nvPr/>
          </p:nvSpPr>
          <p:spPr bwMode="auto">
            <a:xfrm>
              <a:off x="5490369" y="1882775"/>
              <a:ext cx="125413" cy="298450"/>
            </a:xfrm>
            <a:custGeom>
              <a:avLst/>
              <a:gdLst>
                <a:gd name="T0" fmla="*/ 79 w 79"/>
                <a:gd name="T1" fmla="*/ 188 h 188"/>
                <a:gd name="T2" fmla="*/ 0 w 79"/>
                <a:gd name="T3" fmla="*/ 188 h 188"/>
                <a:gd name="T4" fmla="*/ 0 w 79"/>
                <a:gd name="T5" fmla="*/ 0 h 188"/>
                <a:gd name="T6" fmla="*/ 79 w 79"/>
                <a:gd name="T7" fmla="*/ 0 h 188"/>
                <a:gd name="T8" fmla="*/ 79 w 79"/>
                <a:gd name="T9" fmla="*/ 188 h 188"/>
                <a:gd name="T10" fmla="*/ 11 w 79"/>
                <a:gd name="T11" fmla="*/ 178 h 188"/>
                <a:gd name="T12" fmla="*/ 68 w 79"/>
                <a:gd name="T13" fmla="*/ 178 h 188"/>
                <a:gd name="T14" fmla="*/ 68 w 79"/>
                <a:gd name="T15" fmla="*/ 11 h 188"/>
                <a:gd name="T16" fmla="*/ 11 w 79"/>
                <a:gd name="T17" fmla="*/ 11 h 188"/>
                <a:gd name="T18" fmla="*/ 11 w 79"/>
                <a:gd name="T19"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88">
                  <a:moveTo>
                    <a:pt x="79" y="188"/>
                  </a:moveTo>
                  <a:lnTo>
                    <a:pt x="0" y="188"/>
                  </a:lnTo>
                  <a:lnTo>
                    <a:pt x="0" y="0"/>
                  </a:lnTo>
                  <a:lnTo>
                    <a:pt x="79" y="0"/>
                  </a:lnTo>
                  <a:lnTo>
                    <a:pt x="79" y="188"/>
                  </a:lnTo>
                  <a:close/>
                  <a:moveTo>
                    <a:pt x="11" y="178"/>
                  </a:moveTo>
                  <a:lnTo>
                    <a:pt x="68" y="178"/>
                  </a:lnTo>
                  <a:lnTo>
                    <a:pt x="68" y="11"/>
                  </a:lnTo>
                  <a:lnTo>
                    <a:pt x="11" y="11"/>
                  </a:lnTo>
                  <a:lnTo>
                    <a:pt x="11" y="1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1" name="Freeform 262">
              <a:extLst>
                <a:ext uri="{FF2B5EF4-FFF2-40B4-BE49-F238E27FC236}">
                  <a16:creationId xmlns:a16="http://schemas.microsoft.com/office/drawing/2014/main" id="{11CF9389-E788-4B28-A326-F8CEE0359B43}"/>
                </a:ext>
              </a:extLst>
            </p:cNvPr>
            <p:cNvSpPr>
              <a:spLocks noEditPoints="1"/>
            </p:cNvSpPr>
            <p:nvPr/>
          </p:nvSpPr>
          <p:spPr bwMode="auto">
            <a:xfrm>
              <a:off x="5598319" y="1766888"/>
              <a:ext cx="249238" cy="414338"/>
            </a:xfrm>
            <a:custGeom>
              <a:avLst/>
              <a:gdLst>
                <a:gd name="T0" fmla="*/ 157 w 157"/>
                <a:gd name="T1" fmla="*/ 261 h 261"/>
                <a:gd name="T2" fmla="*/ 0 w 157"/>
                <a:gd name="T3" fmla="*/ 261 h 261"/>
                <a:gd name="T4" fmla="*/ 0 w 157"/>
                <a:gd name="T5" fmla="*/ 0 h 261"/>
                <a:gd name="T6" fmla="*/ 157 w 157"/>
                <a:gd name="T7" fmla="*/ 0 h 261"/>
                <a:gd name="T8" fmla="*/ 157 w 157"/>
                <a:gd name="T9" fmla="*/ 261 h 261"/>
                <a:gd name="T10" fmla="*/ 11 w 157"/>
                <a:gd name="T11" fmla="*/ 251 h 261"/>
                <a:gd name="T12" fmla="*/ 147 w 157"/>
                <a:gd name="T13" fmla="*/ 251 h 261"/>
                <a:gd name="T14" fmla="*/ 147 w 157"/>
                <a:gd name="T15" fmla="*/ 10 h 261"/>
                <a:gd name="T16" fmla="*/ 11 w 157"/>
                <a:gd name="T17" fmla="*/ 10 h 261"/>
                <a:gd name="T18" fmla="*/ 11 w 157"/>
                <a:gd name="T19" fmla="*/ 2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61">
                  <a:moveTo>
                    <a:pt x="157" y="261"/>
                  </a:moveTo>
                  <a:lnTo>
                    <a:pt x="0" y="261"/>
                  </a:lnTo>
                  <a:lnTo>
                    <a:pt x="0" y="0"/>
                  </a:lnTo>
                  <a:lnTo>
                    <a:pt x="157" y="0"/>
                  </a:lnTo>
                  <a:lnTo>
                    <a:pt x="157" y="261"/>
                  </a:lnTo>
                  <a:close/>
                  <a:moveTo>
                    <a:pt x="11" y="251"/>
                  </a:moveTo>
                  <a:lnTo>
                    <a:pt x="147" y="251"/>
                  </a:lnTo>
                  <a:lnTo>
                    <a:pt x="147" y="10"/>
                  </a:lnTo>
                  <a:lnTo>
                    <a:pt x="11" y="10"/>
                  </a:lnTo>
                  <a:lnTo>
                    <a:pt x="11" y="2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2" name="Freeform 263">
              <a:extLst>
                <a:ext uri="{FF2B5EF4-FFF2-40B4-BE49-F238E27FC236}">
                  <a16:creationId xmlns:a16="http://schemas.microsoft.com/office/drawing/2014/main" id="{E4D2B337-8C92-4B01-830C-0BF84C5A3B28}"/>
                </a:ext>
              </a:extLst>
            </p:cNvPr>
            <p:cNvSpPr>
              <a:spLocks/>
            </p:cNvSpPr>
            <p:nvPr/>
          </p:nvSpPr>
          <p:spPr bwMode="auto">
            <a:xfrm>
              <a:off x="5474494" y="2165350"/>
              <a:ext cx="496888" cy="15875"/>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3" name="Freeform 264">
              <a:extLst>
                <a:ext uri="{FF2B5EF4-FFF2-40B4-BE49-F238E27FC236}">
                  <a16:creationId xmlns:a16="http://schemas.microsoft.com/office/drawing/2014/main" id="{22E34511-2126-408B-99BC-6B6155C9A5BE}"/>
                </a:ext>
              </a:extLst>
            </p:cNvPr>
            <p:cNvSpPr>
              <a:spLocks noEditPoints="1"/>
            </p:cNvSpPr>
            <p:nvPr/>
          </p:nvSpPr>
          <p:spPr bwMode="auto">
            <a:xfrm>
              <a:off x="5649119" y="1725613"/>
              <a:ext cx="149225" cy="57150"/>
            </a:xfrm>
            <a:custGeom>
              <a:avLst/>
              <a:gdLst>
                <a:gd name="T0" fmla="*/ 94 w 94"/>
                <a:gd name="T1" fmla="*/ 36 h 36"/>
                <a:gd name="T2" fmla="*/ 0 w 94"/>
                <a:gd name="T3" fmla="*/ 36 h 36"/>
                <a:gd name="T4" fmla="*/ 0 w 94"/>
                <a:gd name="T5" fmla="*/ 0 h 36"/>
                <a:gd name="T6" fmla="*/ 94 w 94"/>
                <a:gd name="T7" fmla="*/ 0 h 36"/>
                <a:gd name="T8" fmla="*/ 94 w 94"/>
                <a:gd name="T9" fmla="*/ 36 h 36"/>
                <a:gd name="T10" fmla="*/ 10 w 94"/>
                <a:gd name="T11" fmla="*/ 26 h 36"/>
                <a:gd name="T12" fmla="*/ 83 w 94"/>
                <a:gd name="T13" fmla="*/ 26 h 36"/>
                <a:gd name="T14" fmla="*/ 83 w 94"/>
                <a:gd name="T15" fmla="*/ 10 h 36"/>
                <a:gd name="T16" fmla="*/ 10 w 94"/>
                <a:gd name="T17" fmla="*/ 10 h 36"/>
                <a:gd name="T18" fmla="*/ 10 w 94"/>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36">
                  <a:moveTo>
                    <a:pt x="94" y="36"/>
                  </a:moveTo>
                  <a:lnTo>
                    <a:pt x="0" y="36"/>
                  </a:lnTo>
                  <a:lnTo>
                    <a:pt x="0" y="0"/>
                  </a:lnTo>
                  <a:lnTo>
                    <a:pt x="94" y="0"/>
                  </a:lnTo>
                  <a:lnTo>
                    <a:pt x="94" y="36"/>
                  </a:lnTo>
                  <a:close/>
                  <a:moveTo>
                    <a:pt x="10" y="26"/>
                  </a:moveTo>
                  <a:lnTo>
                    <a:pt x="83" y="26"/>
                  </a:lnTo>
                  <a:lnTo>
                    <a:pt x="83" y="10"/>
                  </a:lnTo>
                  <a:lnTo>
                    <a:pt x="10" y="10"/>
                  </a:lnTo>
                  <a:lnTo>
                    <a:pt x="1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4" name="Freeform 265">
              <a:extLst>
                <a:ext uri="{FF2B5EF4-FFF2-40B4-BE49-F238E27FC236}">
                  <a16:creationId xmlns:a16="http://schemas.microsoft.com/office/drawing/2014/main" id="{A5812F91-32B7-4B63-8F71-C2FE0E828876}"/>
                </a:ext>
              </a:extLst>
            </p:cNvPr>
            <p:cNvSpPr>
              <a:spLocks/>
            </p:cNvSpPr>
            <p:nvPr/>
          </p:nvSpPr>
          <p:spPr bwMode="auto">
            <a:xfrm>
              <a:off x="5714206" y="1684338"/>
              <a:ext cx="17463" cy="57150"/>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5" name="Freeform 266">
              <a:extLst>
                <a:ext uri="{FF2B5EF4-FFF2-40B4-BE49-F238E27FC236}">
                  <a16:creationId xmlns:a16="http://schemas.microsoft.com/office/drawing/2014/main" id="{944EA139-8D1D-40FB-863E-C3548A594F5C}"/>
                </a:ext>
              </a:extLst>
            </p:cNvPr>
            <p:cNvSpPr>
              <a:spLocks/>
            </p:cNvSpPr>
            <p:nvPr/>
          </p:nvSpPr>
          <p:spPr bwMode="auto">
            <a:xfrm>
              <a:off x="5523706" y="1908175"/>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6" name="Freeform 267">
              <a:extLst>
                <a:ext uri="{FF2B5EF4-FFF2-40B4-BE49-F238E27FC236}">
                  <a16:creationId xmlns:a16="http://schemas.microsoft.com/office/drawing/2014/main" id="{75AC1171-C5A8-4CAA-8C36-A2A7B253789B}"/>
                </a:ext>
              </a:extLst>
            </p:cNvPr>
            <p:cNvSpPr>
              <a:spLocks/>
            </p:cNvSpPr>
            <p:nvPr/>
          </p:nvSpPr>
          <p:spPr bwMode="auto">
            <a:xfrm>
              <a:off x="5523706" y="1941513"/>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7" name="Freeform 268">
              <a:extLst>
                <a:ext uri="{FF2B5EF4-FFF2-40B4-BE49-F238E27FC236}">
                  <a16:creationId xmlns:a16="http://schemas.microsoft.com/office/drawing/2014/main" id="{6C11A4A4-B0AC-419D-A6E5-B88AD77B094D}"/>
                </a:ext>
              </a:extLst>
            </p:cNvPr>
            <p:cNvSpPr>
              <a:spLocks/>
            </p:cNvSpPr>
            <p:nvPr/>
          </p:nvSpPr>
          <p:spPr bwMode="auto">
            <a:xfrm>
              <a:off x="5523706" y="19748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8" name="Freeform 269">
              <a:extLst>
                <a:ext uri="{FF2B5EF4-FFF2-40B4-BE49-F238E27FC236}">
                  <a16:creationId xmlns:a16="http://schemas.microsoft.com/office/drawing/2014/main" id="{BB921D6A-7C09-4ED9-BBF3-312906DEB88D}"/>
                </a:ext>
              </a:extLst>
            </p:cNvPr>
            <p:cNvSpPr>
              <a:spLocks/>
            </p:cNvSpPr>
            <p:nvPr/>
          </p:nvSpPr>
          <p:spPr bwMode="auto">
            <a:xfrm>
              <a:off x="5523706" y="2006600"/>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29" name="Freeform 270">
              <a:extLst>
                <a:ext uri="{FF2B5EF4-FFF2-40B4-BE49-F238E27FC236}">
                  <a16:creationId xmlns:a16="http://schemas.microsoft.com/office/drawing/2014/main" id="{211442E9-CE97-43D1-97CD-E46AD3A66005}"/>
                </a:ext>
              </a:extLst>
            </p:cNvPr>
            <p:cNvSpPr>
              <a:spLocks/>
            </p:cNvSpPr>
            <p:nvPr/>
          </p:nvSpPr>
          <p:spPr bwMode="auto">
            <a:xfrm>
              <a:off x="5523706" y="2039938"/>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0" name="Freeform 271">
              <a:extLst>
                <a:ext uri="{FF2B5EF4-FFF2-40B4-BE49-F238E27FC236}">
                  <a16:creationId xmlns:a16="http://schemas.microsoft.com/office/drawing/2014/main" id="{F38D1FC8-FC0B-4205-9609-96238F8478A4}"/>
                </a:ext>
              </a:extLst>
            </p:cNvPr>
            <p:cNvSpPr>
              <a:spLocks/>
            </p:cNvSpPr>
            <p:nvPr/>
          </p:nvSpPr>
          <p:spPr bwMode="auto">
            <a:xfrm>
              <a:off x="5523706" y="2073275"/>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1" name="Freeform 272">
              <a:extLst>
                <a:ext uri="{FF2B5EF4-FFF2-40B4-BE49-F238E27FC236}">
                  <a16:creationId xmlns:a16="http://schemas.microsoft.com/office/drawing/2014/main" id="{0458D2FF-9DA1-4B3A-A823-FB5748B9DDCC}"/>
                </a:ext>
              </a:extLst>
            </p:cNvPr>
            <p:cNvSpPr>
              <a:spLocks/>
            </p:cNvSpPr>
            <p:nvPr/>
          </p:nvSpPr>
          <p:spPr bwMode="auto">
            <a:xfrm>
              <a:off x="5523706" y="2106613"/>
              <a:ext cx="58738"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2" name="Freeform 273">
              <a:extLst>
                <a:ext uri="{FF2B5EF4-FFF2-40B4-BE49-F238E27FC236}">
                  <a16:creationId xmlns:a16="http://schemas.microsoft.com/office/drawing/2014/main" id="{A3AF2070-47F8-4781-9CA3-ACF6AE4025B3}"/>
                </a:ext>
              </a:extLst>
            </p:cNvPr>
            <p:cNvSpPr>
              <a:spLocks/>
            </p:cNvSpPr>
            <p:nvPr/>
          </p:nvSpPr>
          <p:spPr bwMode="auto">
            <a:xfrm>
              <a:off x="5523706" y="2139950"/>
              <a:ext cx="58738" cy="15875"/>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3" name="Freeform 274">
              <a:extLst>
                <a:ext uri="{FF2B5EF4-FFF2-40B4-BE49-F238E27FC236}">
                  <a16:creationId xmlns:a16="http://schemas.microsoft.com/office/drawing/2014/main" id="{A4ED29BA-BDD7-4E50-ABFD-ECD224872770}"/>
                </a:ext>
              </a:extLst>
            </p:cNvPr>
            <p:cNvSpPr>
              <a:spLocks/>
            </p:cNvSpPr>
            <p:nvPr/>
          </p:nvSpPr>
          <p:spPr bwMode="auto">
            <a:xfrm>
              <a:off x="5863431" y="1916113"/>
              <a:ext cx="17463"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4" name="Freeform 275">
              <a:extLst>
                <a:ext uri="{FF2B5EF4-FFF2-40B4-BE49-F238E27FC236}">
                  <a16:creationId xmlns:a16="http://schemas.microsoft.com/office/drawing/2014/main" id="{4A83DF0F-E6AC-472C-BD52-3DCA7CFDDCDB}"/>
                </a:ext>
              </a:extLst>
            </p:cNvPr>
            <p:cNvSpPr>
              <a:spLocks/>
            </p:cNvSpPr>
            <p:nvPr/>
          </p:nvSpPr>
          <p:spPr bwMode="auto">
            <a:xfrm>
              <a:off x="5906294" y="1916113"/>
              <a:ext cx="15875" cy="231775"/>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5" name="Freeform 276">
              <a:extLst>
                <a:ext uri="{FF2B5EF4-FFF2-40B4-BE49-F238E27FC236}">
                  <a16:creationId xmlns:a16="http://schemas.microsoft.com/office/drawing/2014/main" id="{785DAE07-619A-4241-A262-971A321ADDAA}"/>
                </a:ext>
              </a:extLst>
            </p:cNvPr>
            <p:cNvSpPr>
              <a:spLocks noEditPoints="1"/>
            </p:cNvSpPr>
            <p:nvPr/>
          </p:nvSpPr>
          <p:spPr bwMode="auto">
            <a:xfrm>
              <a:off x="563165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6" name="Freeform 277">
              <a:extLst>
                <a:ext uri="{FF2B5EF4-FFF2-40B4-BE49-F238E27FC236}">
                  <a16:creationId xmlns:a16="http://schemas.microsoft.com/office/drawing/2014/main" id="{26DC2B31-E6BB-4263-B15E-9D2F5D40D779}"/>
                </a:ext>
              </a:extLst>
            </p:cNvPr>
            <p:cNvSpPr>
              <a:spLocks noEditPoints="1"/>
            </p:cNvSpPr>
            <p:nvPr/>
          </p:nvSpPr>
          <p:spPr bwMode="auto">
            <a:xfrm>
              <a:off x="5739606" y="180022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7" name="Freeform 278">
              <a:extLst>
                <a:ext uri="{FF2B5EF4-FFF2-40B4-BE49-F238E27FC236}">
                  <a16:creationId xmlns:a16="http://schemas.microsoft.com/office/drawing/2014/main" id="{2D90B5C5-4423-467F-BD79-FC9D2FE1A3F5}"/>
                </a:ext>
              </a:extLst>
            </p:cNvPr>
            <p:cNvSpPr>
              <a:spLocks noEditPoints="1"/>
            </p:cNvSpPr>
            <p:nvPr/>
          </p:nvSpPr>
          <p:spPr bwMode="auto">
            <a:xfrm>
              <a:off x="563165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8" name="Freeform 279">
              <a:extLst>
                <a:ext uri="{FF2B5EF4-FFF2-40B4-BE49-F238E27FC236}">
                  <a16:creationId xmlns:a16="http://schemas.microsoft.com/office/drawing/2014/main" id="{8BC164CB-9F4C-4A17-8F82-1932ADC69579}"/>
                </a:ext>
              </a:extLst>
            </p:cNvPr>
            <p:cNvSpPr>
              <a:spLocks noEditPoints="1"/>
            </p:cNvSpPr>
            <p:nvPr/>
          </p:nvSpPr>
          <p:spPr bwMode="auto">
            <a:xfrm>
              <a:off x="5739606" y="1890713"/>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39" name="Freeform 280">
              <a:extLst>
                <a:ext uri="{FF2B5EF4-FFF2-40B4-BE49-F238E27FC236}">
                  <a16:creationId xmlns:a16="http://schemas.microsoft.com/office/drawing/2014/main" id="{50B1AFC5-1739-454E-92CE-E7E85B615040}"/>
                </a:ext>
              </a:extLst>
            </p:cNvPr>
            <p:cNvSpPr>
              <a:spLocks noEditPoints="1"/>
            </p:cNvSpPr>
            <p:nvPr/>
          </p:nvSpPr>
          <p:spPr bwMode="auto">
            <a:xfrm>
              <a:off x="563165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40" name="Freeform 281">
              <a:extLst>
                <a:ext uri="{FF2B5EF4-FFF2-40B4-BE49-F238E27FC236}">
                  <a16:creationId xmlns:a16="http://schemas.microsoft.com/office/drawing/2014/main" id="{B3838178-9701-40BD-B3BB-4CDFAB474502}"/>
                </a:ext>
              </a:extLst>
            </p:cNvPr>
            <p:cNvSpPr>
              <a:spLocks noEditPoints="1"/>
            </p:cNvSpPr>
            <p:nvPr/>
          </p:nvSpPr>
          <p:spPr bwMode="auto">
            <a:xfrm>
              <a:off x="5739606" y="1982788"/>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6 h 47"/>
                <a:gd name="T12" fmla="*/ 37 w 47"/>
                <a:gd name="T13" fmla="*/ 36 h 47"/>
                <a:gd name="T14" fmla="*/ 37 w 47"/>
                <a:gd name="T15" fmla="*/ 10 h 47"/>
                <a:gd name="T16" fmla="*/ 11 w 47"/>
                <a:gd name="T17" fmla="*/ 10 h 47"/>
                <a:gd name="T18" fmla="*/ 11 w 47"/>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6"/>
                  </a:moveTo>
                  <a:lnTo>
                    <a:pt x="37" y="36"/>
                  </a:lnTo>
                  <a:lnTo>
                    <a:pt x="37" y="10"/>
                  </a:lnTo>
                  <a:lnTo>
                    <a:pt x="11" y="10"/>
                  </a:lnTo>
                  <a:lnTo>
                    <a:pt x="1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41" name="Freeform 282">
              <a:extLst>
                <a:ext uri="{FF2B5EF4-FFF2-40B4-BE49-F238E27FC236}">
                  <a16:creationId xmlns:a16="http://schemas.microsoft.com/office/drawing/2014/main" id="{2EF2266B-8E21-4E46-B50F-89CC2EF45544}"/>
                </a:ext>
              </a:extLst>
            </p:cNvPr>
            <p:cNvSpPr>
              <a:spLocks noEditPoints="1"/>
            </p:cNvSpPr>
            <p:nvPr/>
          </p:nvSpPr>
          <p:spPr bwMode="auto">
            <a:xfrm>
              <a:off x="563165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142" name="Freeform 283">
              <a:extLst>
                <a:ext uri="{FF2B5EF4-FFF2-40B4-BE49-F238E27FC236}">
                  <a16:creationId xmlns:a16="http://schemas.microsoft.com/office/drawing/2014/main" id="{FBF7FD53-980B-4342-A0FE-CC4EF1BBDFA8}"/>
                </a:ext>
              </a:extLst>
            </p:cNvPr>
            <p:cNvSpPr>
              <a:spLocks noEditPoints="1"/>
            </p:cNvSpPr>
            <p:nvPr/>
          </p:nvSpPr>
          <p:spPr bwMode="auto">
            <a:xfrm>
              <a:off x="5739606" y="2073275"/>
              <a:ext cx="74613" cy="74613"/>
            </a:xfrm>
            <a:custGeom>
              <a:avLst/>
              <a:gdLst>
                <a:gd name="T0" fmla="*/ 47 w 47"/>
                <a:gd name="T1" fmla="*/ 47 h 47"/>
                <a:gd name="T2" fmla="*/ 0 w 47"/>
                <a:gd name="T3" fmla="*/ 47 h 47"/>
                <a:gd name="T4" fmla="*/ 0 w 47"/>
                <a:gd name="T5" fmla="*/ 0 h 47"/>
                <a:gd name="T6" fmla="*/ 47 w 47"/>
                <a:gd name="T7" fmla="*/ 0 h 47"/>
                <a:gd name="T8" fmla="*/ 47 w 47"/>
                <a:gd name="T9" fmla="*/ 47 h 47"/>
                <a:gd name="T10" fmla="*/ 11 w 47"/>
                <a:gd name="T11" fmla="*/ 37 h 47"/>
                <a:gd name="T12" fmla="*/ 37 w 47"/>
                <a:gd name="T13" fmla="*/ 37 h 47"/>
                <a:gd name="T14" fmla="*/ 37 w 47"/>
                <a:gd name="T15" fmla="*/ 11 h 47"/>
                <a:gd name="T16" fmla="*/ 11 w 47"/>
                <a:gd name="T17" fmla="*/ 11 h 47"/>
                <a:gd name="T18" fmla="*/ 11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47"/>
                  </a:moveTo>
                  <a:lnTo>
                    <a:pt x="0" y="47"/>
                  </a:lnTo>
                  <a:lnTo>
                    <a:pt x="0" y="0"/>
                  </a:lnTo>
                  <a:lnTo>
                    <a:pt x="47" y="0"/>
                  </a:lnTo>
                  <a:lnTo>
                    <a:pt x="47" y="47"/>
                  </a:lnTo>
                  <a:close/>
                  <a:moveTo>
                    <a:pt x="11" y="37"/>
                  </a:moveTo>
                  <a:lnTo>
                    <a:pt x="37" y="37"/>
                  </a:lnTo>
                  <a:lnTo>
                    <a:pt x="37" y="11"/>
                  </a:lnTo>
                  <a:lnTo>
                    <a:pt x="11" y="11"/>
                  </a:lnTo>
                  <a:lnTo>
                    <a:pt x="11"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cs typeface="+mn-ea"/>
                <a:sym typeface="+mn-lt"/>
              </a:endParaRPr>
            </a:p>
          </p:txBody>
        </p:sp>
      </p:grpSp>
      <p:sp>
        <p:nvSpPr>
          <p:cNvPr id="3"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BDB604B7-7862-4D4C-AC71-C50C6B790090}"/>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3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83000">
                                          <p:cBhvr additive="base">
                                            <p:cTn id="7" dur="1250" fill="hold"/>
                                            <p:tgtEl>
                                              <p:spTgt spid="12"/>
                                            </p:tgtEl>
                                            <p:attrNameLst>
                                              <p:attrName>ppt_x</p:attrName>
                                            </p:attrNameLst>
                                          </p:cBhvr>
                                          <p:tavLst>
                                            <p:tav tm="0">
                                              <p:val>
                                                <p:strVal val="#ppt_x"/>
                                              </p:val>
                                            </p:tav>
                                            <p:tav tm="100000">
                                              <p:val>
                                                <p:strVal val="#ppt_x"/>
                                              </p:val>
                                            </p:tav>
                                          </p:tavLst>
                                        </p:anim>
                                        <p:anim calcmode="lin" valueType="num" p14:bounceEnd="83000">
                                          <p:cBhvr additive="base">
                                            <p:cTn id="8" dur="12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83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83000">
                                          <p:cBhvr additive="base">
                                            <p:cTn id="11" dur="1250" fill="hold"/>
                                            <p:tgtEl>
                                              <p:spTgt spid="22"/>
                                            </p:tgtEl>
                                            <p:attrNameLst>
                                              <p:attrName>ppt_x</p:attrName>
                                            </p:attrNameLst>
                                          </p:cBhvr>
                                          <p:tavLst>
                                            <p:tav tm="0">
                                              <p:val>
                                                <p:strVal val="#ppt_x"/>
                                              </p:val>
                                            </p:tav>
                                            <p:tav tm="100000">
                                              <p:val>
                                                <p:strVal val="#ppt_x"/>
                                              </p:val>
                                            </p:tav>
                                          </p:tavLst>
                                        </p:anim>
                                        <p:anim calcmode="lin" valueType="num" p14:bounceEnd="83000">
                                          <p:cBhvr additive="base">
                                            <p:cTn id="12" dur="12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750" fill="hold"/>
                                            <p:tgtEl>
                                              <p:spTgt spid="27"/>
                                            </p:tgtEl>
                                            <p:attrNameLst>
                                              <p:attrName>ppt_x</p:attrName>
                                            </p:attrNameLst>
                                          </p:cBhvr>
                                          <p:tavLst>
                                            <p:tav tm="0">
                                              <p:val>
                                                <p:strVal val="#ppt_x"/>
                                              </p:val>
                                            </p:tav>
                                            <p:tav tm="100000">
                                              <p:val>
                                                <p:strVal val="#ppt_x"/>
                                              </p:val>
                                            </p:tav>
                                          </p:tavLst>
                                        </p:anim>
                                        <p:anim calcmode="lin" valueType="num">
                                          <p:cBhvr additive="base">
                                            <p:cTn id="24" dur="75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ppt_x"/>
                                              </p:val>
                                            </p:tav>
                                            <p:tav tm="100000">
                                              <p:val>
                                                <p:strVal val="#ppt_x"/>
                                              </p:val>
                                            </p:tav>
                                          </p:tavLst>
                                        </p:anim>
                                        <p:anim calcmode="lin" valueType="num">
                                          <p:cBhvr additive="base">
                                            <p:cTn id="32" dur="75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750" fill="hold"/>
                                            <p:tgtEl>
                                              <p:spTgt spid="30"/>
                                            </p:tgtEl>
                                            <p:attrNameLst>
                                              <p:attrName>ppt_x</p:attrName>
                                            </p:attrNameLst>
                                          </p:cBhvr>
                                          <p:tavLst>
                                            <p:tav tm="0">
                                              <p:val>
                                                <p:strVal val="#ppt_x"/>
                                              </p:val>
                                            </p:tav>
                                            <p:tav tm="100000">
                                              <p:val>
                                                <p:strVal val="#ppt_x"/>
                                              </p:val>
                                            </p:tav>
                                          </p:tavLst>
                                        </p:anim>
                                        <p:anim calcmode="lin" valueType="num">
                                          <p:cBhvr additive="base">
                                            <p:cTn id="36" dur="75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0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ppt_x"/>
                                              </p:val>
                                            </p:tav>
                                            <p:tav tm="100000">
                                              <p:val>
                                                <p:strVal val="#ppt_x"/>
                                              </p:val>
                                            </p:tav>
                                          </p:tavLst>
                                        </p:anim>
                                        <p:anim calcmode="lin" valueType="num">
                                          <p:cBhvr additive="base">
                                            <p:cTn id="40" dur="75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00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750" fill="hold"/>
                                            <p:tgtEl>
                                              <p:spTgt spid="85"/>
                                            </p:tgtEl>
                                            <p:attrNameLst>
                                              <p:attrName>ppt_x</p:attrName>
                                            </p:attrNameLst>
                                          </p:cBhvr>
                                          <p:tavLst>
                                            <p:tav tm="0">
                                              <p:val>
                                                <p:strVal val="#ppt_x"/>
                                              </p:val>
                                            </p:tav>
                                            <p:tav tm="100000">
                                              <p:val>
                                                <p:strVal val="#ppt_x"/>
                                              </p:val>
                                            </p:tav>
                                          </p:tavLst>
                                        </p:anim>
                                        <p:anim calcmode="lin" valueType="num">
                                          <p:cBhvr additive="base">
                                            <p:cTn id="44" dur="750" fill="hold"/>
                                            <p:tgtEl>
                                              <p:spTgt spid="85"/>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750" fill="hold"/>
                                            <p:tgtEl>
                                              <p:spTgt spid="86"/>
                                            </p:tgtEl>
                                            <p:attrNameLst>
                                              <p:attrName>ppt_x</p:attrName>
                                            </p:attrNameLst>
                                          </p:cBhvr>
                                          <p:tavLst>
                                            <p:tav tm="0">
                                              <p:val>
                                                <p:strVal val="#ppt_x"/>
                                              </p:val>
                                            </p:tav>
                                            <p:tav tm="100000">
                                              <p:val>
                                                <p:strVal val="#ppt_x"/>
                                              </p:val>
                                            </p:tav>
                                          </p:tavLst>
                                        </p:anim>
                                        <p:anim calcmode="lin" valueType="num">
                                          <p:cBhvr additive="base">
                                            <p:cTn id="48" dur="750" fill="hold"/>
                                            <p:tgtEl>
                                              <p:spTgt spid="86"/>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100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750" fill="hold"/>
                                            <p:tgtEl>
                                              <p:spTgt spid="87"/>
                                            </p:tgtEl>
                                            <p:attrNameLst>
                                              <p:attrName>ppt_x</p:attrName>
                                            </p:attrNameLst>
                                          </p:cBhvr>
                                          <p:tavLst>
                                            <p:tav tm="0">
                                              <p:val>
                                                <p:strVal val="#ppt_x"/>
                                              </p:val>
                                            </p:tav>
                                            <p:tav tm="100000">
                                              <p:val>
                                                <p:strVal val="#ppt_x"/>
                                              </p:val>
                                            </p:tav>
                                          </p:tavLst>
                                        </p:anim>
                                        <p:anim calcmode="lin" valueType="num">
                                          <p:cBhvr additive="base">
                                            <p:cTn id="52" dur="750" fill="hold"/>
                                            <p:tgtEl>
                                              <p:spTgt spid="87"/>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100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750" fill="hold"/>
                                            <p:tgtEl>
                                              <p:spTgt spid="88"/>
                                            </p:tgtEl>
                                            <p:attrNameLst>
                                              <p:attrName>ppt_x</p:attrName>
                                            </p:attrNameLst>
                                          </p:cBhvr>
                                          <p:tavLst>
                                            <p:tav tm="0">
                                              <p:val>
                                                <p:strVal val="#ppt_x"/>
                                              </p:val>
                                            </p:tav>
                                            <p:tav tm="100000">
                                              <p:val>
                                                <p:strVal val="#ppt_x"/>
                                              </p:val>
                                            </p:tav>
                                          </p:tavLst>
                                        </p:anim>
                                        <p:anim calcmode="lin" valueType="num">
                                          <p:cBhvr additive="base">
                                            <p:cTn id="56" dur="75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100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750" fill="hold"/>
                                            <p:tgtEl>
                                              <p:spTgt spid="89"/>
                                            </p:tgtEl>
                                            <p:attrNameLst>
                                              <p:attrName>ppt_x</p:attrName>
                                            </p:attrNameLst>
                                          </p:cBhvr>
                                          <p:tavLst>
                                            <p:tav tm="0">
                                              <p:val>
                                                <p:strVal val="#ppt_x"/>
                                              </p:val>
                                            </p:tav>
                                            <p:tav tm="100000">
                                              <p:val>
                                                <p:strVal val="#ppt_x"/>
                                              </p:val>
                                            </p:tav>
                                          </p:tavLst>
                                        </p:anim>
                                        <p:anim calcmode="lin" valueType="num">
                                          <p:cBhvr additive="base">
                                            <p:cTn id="60" dur="75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100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750" fill="hold"/>
                                            <p:tgtEl>
                                              <p:spTgt spid="115"/>
                                            </p:tgtEl>
                                            <p:attrNameLst>
                                              <p:attrName>ppt_x</p:attrName>
                                            </p:attrNameLst>
                                          </p:cBhvr>
                                          <p:tavLst>
                                            <p:tav tm="0">
                                              <p:val>
                                                <p:strVal val="#ppt_x"/>
                                              </p:val>
                                            </p:tav>
                                            <p:tav tm="100000">
                                              <p:val>
                                                <p:strVal val="#ppt_x"/>
                                              </p:val>
                                            </p:tav>
                                          </p:tavLst>
                                        </p:anim>
                                        <p:anim calcmode="lin" valueType="num">
                                          <p:cBhvr additive="base">
                                            <p:cTn id="68" dur="75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100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50" fill="hold"/>
                                            <p:tgtEl>
                                              <p:spTgt spid="116"/>
                                            </p:tgtEl>
                                            <p:attrNameLst>
                                              <p:attrName>ppt_x</p:attrName>
                                            </p:attrNameLst>
                                          </p:cBhvr>
                                          <p:tavLst>
                                            <p:tav tm="0">
                                              <p:val>
                                                <p:strVal val="#ppt_x"/>
                                              </p:val>
                                            </p:tav>
                                            <p:tav tm="100000">
                                              <p:val>
                                                <p:strVal val="#ppt_x"/>
                                              </p:val>
                                            </p:tav>
                                          </p:tavLst>
                                        </p:anim>
                                        <p:anim calcmode="lin" valueType="num">
                                          <p:cBhvr additive="base">
                                            <p:cTn id="72" dur="75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100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750" fill="hold"/>
                                            <p:tgtEl>
                                              <p:spTgt spid="117"/>
                                            </p:tgtEl>
                                            <p:attrNameLst>
                                              <p:attrName>ppt_x</p:attrName>
                                            </p:attrNameLst>
                                          </p:cBhvr>
                                          <p:tavLst>
                                            <p:tav tm="0">
                                              <p:val>
                                                <p:strVal val="#ppt_x"/>
                                              </p:val>
                                            </p:tav>
                                            <p:tav tm="100000">
                                              <p:val>
                                                <p:strVal val="#ppt_x"/>
                                              </p:val>
                                            </p:tav>
                                          </p:tavLst>
                                        </p:anim>
                                        <p:anim calcmode="lin" valueType="num">
                                          <p:cBhvr additive="base">
                                            <p:cTn id="76" dur="75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100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750" fill="hold"/>
                                            <p:tgtEl>
                                              <p:spTgt spid="118"/>
                                            </p:tgtEl>
                                            <p:attrNameLst>
                                              <p:attrName>ppt_x</p:attrName>
                                            </p:attrNameLst>
                                          </p:cBhvr>
                                          <p:tavLst>
                                            <p:tav tm="0">
                                              <p:val>
                                                <p:strVal val="#ppt_x"/>
                                              </p:val>
                                            </p:tav>
                                            <p:tav tm="100000">
                                              <p:val>
                                                <p:strVal val="#ppt_x"/>
                                              </p:val>
                                            </p:tav>
                                          </p:tavLst>
                                        </p:anim>
                                        <p:anim calcmode="lin" valueType="num">
                                          <p:cBhvr additive="base">
                                            <p:cTn id="80" dur="75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animBg="1"/>
          <p:bldP spid="30" grpId="0" animBg="1"/>
          <p:bldP spid="85" grpId="0"/>
          <p:bldP spid="86" grpId="0"/>
          <p:bldP spid="88" grpId="0"/>
          <p:bldP spid="114" grpId="0"/>
          <p:bldP spid="115"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ppt_x"/>
                                              </p:val>
                                            </p:tav>
                                            <p:tav tm="100000">
                                              <p:val>
                                                <p:strVal val="#ppt_x"/>
                                              </p:val>
                                            </p:tav>
                                          </p:tavLst>
                                        </p:anim>
                                        <p:anim calcmode="lin" valueType="num">
                                          <p:cBhvr additive="base">
                                            <p:cTn id="8" dur="12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250" fill="hold"/>
                                            <p:tgtEl>
                                              <p:spTgt spid="22"/>
                                            </p:tgtEl>
                                            <p:attrNameLst>
                                              <p:attrName>ppt_x</p:attrName>
                                            </p:attrNameLst>
                                          </p:cBhvr>
                                          <p:tavLst>
                                            <p:tav tm="0">
                                              <p:val>
                                                <p:strVal val="#ppt_x"/>
                                              </p:val>
                                            </p:tav>
                                            <p:tav tm="100000">
                                              <p:val>
                                                <p:strVal val="#ppt_x"/>
                                              </p:val>
                                            </p:tav>
                                          </p:tavLst>
                                        </p:anim>
                                        <p:anim calcmode="lin" valueType="num">
                                          <p:cBhvr additive="base">
                                            <p:cTn id="12" dur="12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750" fill="hold"/>
                                            <p:tgtEl>
                                              <p:spTgt spid="27"/>
                                            </p:tgtEl>
                                            <p:attrNameLst>
                                              <p:attrName>ppt_x</p:attrName>
                                            </p:attrNameLst>
                                          </p:cBhvr>
                                          <p:tavLst>
                                            <p:tav tm="0">
                                              <p:val>
                                                <p:strVal val="#ppt_x"/>
                                              </p:val>
                                            </p:tav>
                                            <p:tav tm="100000">
                                              <p:val>
                                                <p:strVal val="#ppt_x"/>
                                              </p:val>
                                            </p:tav>
                                          </p:tavLst>
                                        </p:anim>
                                        <p:anim calcmode="lin" valueType="num">
                                          <p:cBhvr additive="base">
                                            <p:cTn id="24" dur="75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ppt_x"/>
                                              </p:val>
                                            </p:tav>
                                            <p:tav tm="100000">
                                              <p:val>
                                                <p:strVal val="#ppt_x"/>
                                              </p:val>
                                            </p:tav>
                                          </p:tavLst>
                                        </p:anim>
                                        <p:anim calcmode="lin" valueType="num">
                                          <p:cBhvr additive="base">
                                            <p:cTn id="32" dur="75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750" fill="hold"/>
                                            <p:tgtEl>
                                              <p:spTgt spid="30"/>
                                            </p:tgtEl>
                                            <p:attrNameLst>
                                              <p:attrName>ppt_x</p:attrName>
                                            </p:attrNameLst>
                                          </p:cBhvr>
                                          <p:tavLst>
                                            <p:tav tm="0">
                                              <p:val>
                                                <p:strVal val="#ppt_x"/>
                                              </p:val>
                                            </p:tav>
                                            <p:tav tm="100000">
                                              <p:val>
                                                <p:strVal val="#ppt_x"/>
                                              </p:val>
                                            </p:tav>
                                          </p:tavLst>
                                        </p:anim>
                                        <p:anim calcmode="lin" valueType="num">
                                          <p:cBhvr additive="base">
                                            <p:cTn id="36" dur="75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0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ppt_x"/>
                                              </p:val>
                                            </p:tav>
                                            <p:tav tm="100000">
                                              <p:val>
                                                <p:strVal val="#ppt_x"/>
                                              </p:val>
                                            </p:tav>
                                          </p:tavLst>
                                        </p:anim>
                                        <p:anim calcmode="lin" valueType="num">
                                          <p:cBhvr additive="base">
                                            <p:cTn id="40" dur="75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00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750" fill="hold"/>
                                            <p:tgtEl>
                                              <p:spTgt spid="85"/>
                                            </p:tgtEl>
                                            <p:attrNameLst>
                                              <p:attrName>ppt_x</p:attrName>
                                            </p:attrNameLst>
                                          </p:cBhvr>
                                          <p:tavLst>
                                            <p:tav tm="0">
                                              <p:val>
                                                <p:strVal val="#ppt_x"/>
                                              </p:val>
                                            </p:tav>
                                            <p:tav tm="100000">
                                              <p:val>
                                                <p:strVal val="#ppt_x"/>
                                              </p:val>
                                            </p:tav>
                                          </p:tavLst>
                                        </p:anim>
                                        <p:anim calcmode="lin" valueType="num">
                                          <p:cBhvr additive="base">
                                            <p:cTn id="44" dur="750" fill="hold"/>
                                            <p:tgtEl>
                                              <p:spTgt spid="85"/>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750" fill="hold"/>
                                            <p:tgtEl>
                                              <p:spTgt spid="86"/>
                                            </p:tgtEl>
                                            <p:attrNameLst>
                                              <p:attrName>ppt_x</p:attrName>
                                            </p:attrNameLst>
                                          </p:cBhvr>
                                          <p:tavLst>
                                            <p:tav tm="0">
                                              <p:val>
                                                <p:strVal val="#ppt_x"/>
                                              </p:val>
                                            </p:tav>
                                            <p:tav tm="100000">
                                              <p:val>
                                                <p:strVal val="#ppt_x"/>
                                              </p:val>
                                            </p:tav>
                                          </p:tavLst>
                                        </p:anim>
                                        <p:anim calcmode="lin" valueType="num">
                                          <p:cBhvr additive="base">
                                            <p:cTn id="48" dur="750" fill="hold"/>
                                            <p:tgtEl>
                                              <p:spTgt spid="86"/>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100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750" fill="hold"/>
                                            <p:tgtEl>
                                              <p:spTgt spid="87"/>
                                            </p:tgtEl>
                                            <p:attrNameLst>
                                              <p:attrName>ppt_x</p:attrName>
                                            </p:attrNameLst>
                                          </p:cBhvr>
                                          <p:tavLst>
                                            <p:tav tm="0">
                                              <p:val>
                                                <p:strVal val="#ppt_x"/>
                                              </p:val>
                                            </p:tav>
                                            <p:tav tm="100000">
                                              <p:val>
                                                <p:strVal val="#ppt_x"/>
                                              </p:val>
                                            </p:tav>
                                          </p:tavLst>
                                        </p:anim>
                                        <p:anim calcmode="lin" valueType="num">
                                          <p:cBhvr additive="base">
                                            <p:cTn id="52" dur="750" fill="hold"/>
                                            <p:tgtEl>
                                              <p:spTgt spid="87"/>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100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750" fill="hold"/>
                                            <p:tgtEl>
                                              <p:spTgt spid="88"/>
                                            </p:tgtEl>
                                            <p:attrNameLst>
                                              <p:attrName>ppt_x</p:attrName>
                                            </p:attrNameLst>
                                          </p:cBhvr>
                                          <p:tavLst>
                                            <p:tav tm="0">
                                              <p:val>
                                                <p:strVal val="#ppt_x"/>
                                              </p:val>
                                            </p:tav>
                                            <p:tav tm="100000">
                                              <p:val>
                                                <p:strVal val="#ppt_x"/>
                                              </p:val>
                                            </p:tav>
                                          </p:tavLst>
                                        </p:anim>
                                        <p:anim calcmode="lin" valueType="num">
                                          <p:cBhvr additive="base">
                                            <p:cTn id="56" dur="75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100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750" fill="hold"/>
                                            <p:tgtEl>
                                              <p:spTgt spid="89"/>
                                            </p:tgtEl>
                                            <p:attrNameLst>
                                              <p:attrName>ppt_x</p:attrName>
                                            </p:attrNameLst>
                                          </p:cBhvr>
                                          <p:tavLst>
                                            <p:tav tm="0">
                                              <p:val>
                                                <p:strVal val="#ppt_x"/>
                                              </p:val>
                                            </p:tav>
                                            <p:tav tm="100000">
                                              <p:val>
                                                <p:strVal val="#ppt_x"/>
                                              </p:val>
                                            </p:tav>
                                          </p:tavLst>
                                        </p:anim>
                                        <p:anim calcmode="lin" valueType="num">
                                          <p:cBhvr additive="base">
                                            <p:cTn id="60" dur="75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100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750" fill="hold"/>
                                            <p:tgtEl>
                                              <p:spTgt spid="115"/>
                                            </p:tgtEl>
                                            <p:attrNameLst>
                                              <p:attrName>ppt_x</p:attrName>
                                            </p:attrNameLst>
                                          </p:cBhvr>
                                          <p:tavLst>
                                            <p:tav tm="0">
                                              <p:val>
                                                <p:strVal val="#ppt_x"/>
                                              </p:val>
                                            </p:tav>
                                            <p:tav tm="100000">
                                              <p:val>
                                                <p:strVal val="#ppt_x"/>
                                              </p:val>
                                            </p:tav>
                                          </p:tavLst>
                                        </p:anim>
                                        <p:anim calcmode="lin" valueType="num">
                                          <p:cBhvr additive="base">
                                            <p:cTn id="68" dur="75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100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50" fill="hold"/>
                                            <p:tgtEl>
                                              <p:spTgt spid="116"/>
                                            </p:tgtEl>
                                            <p:attrNameLst>
                                              <p:attrName>ppt_x</p:attrName>
                                            </p:attrNameLst>
                                          </p:cBhvr>
                                          <p:tavLst>
                                            <p:tav tm="0">
                                              <p:val>
                                                <p:strVal val="#ppt_x"/>
                                              </p:val>
                                            </p:tav>
                                            <p:tav tm="100000">
                                              <p:val>
                                                <p:strVal val="#ppt_x"/>
                                              </p:val>
                                            </p:tav>
                                          </p:tavLst>
                                        </p:anim>
                                        <p:anim calcmode="lin" valueType="num">
                                          <p:cBhvr additive="base">
                                            <p:cTn id="72" dur="75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100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750" fill="hold"/>
                                            <p:tgtEl>
                                              <p:spTgt spid="117"/>
                                            </p:tgtEl>
                                            <p:attrNameLst>
                                              <p:attrName>ppt_x</p:attrName>
                                            </p:attrNameLst>
                                          </p:cBhvr>
                                          <p:tavLst>
                                            <p:tav tm="0">
                                              <p:val>
                                                <p:strVal val="#ppt_x"/>
                                              </p:val>
                                            </p:tav>
                                            <p:tav tm="100000">
                                              <p:val>
                                                <p:strVal val="#ppt_x"/>
                                              </p:val>
                                            </p:tav>
                                          </p:tavLst>
                                        </p:anim>
                                        <p:anim calcmode="lin" valueType="num">
                                          <p:cBhvr additive="base">
                                            <p:cTn id="76" dur="75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100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750" fill="hold"/>
                                            <p:tgtEl>
                                              <p:spTgt spid="118"/>
                                            </p:tgtEl>
                                            <p:attrNameLst>
                                              <p:attrName>ppt_x</p:attrName>
                                            </p:attrNameLst>
                                          </p:cBhvr>
                                          <p:tavLst>
                                            <p:tav tm="0">
                                              <p:val>
                                                <p:strVal val="#ppt_x"/>
                                              </p:val>
                                            </p:tav>
                                            <p:tav tm="100000">
                                              <p:val>
                                                <p:strVal val="#ppt_x"/>
                                              </p:val>
                                            </p:tav>
                                          </p:tavLst>
                                        </p:anim>
                                        <p:anim calcmode="lin" valueType="num">
                                          <p:cBhvr additive="base">
                                            <p:cTn id="80" dur="75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animBg="1"/>
          <p:bldP spid="30" grpId="0" animBg="1"/>
          <p:bldP spid="85" grpId="0"/>
          <p:bldP spid="86" grpId="0"/>
          <p:bldP spid="88" grpId="0"/>
          <p:bldP spid="114" grpId="0"/>
          <p:bldP spid="115" grpId="0"/>
          <p:bldP spid="11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txBox="1"/>
          <p:nvPr/>
        </p:nvSpPr>
        <p:spPr>
          <a:xfrm>
            <a:off x="8365528" y="843130"/>
            <a:ext cx="2581872" cy="2215991"/>
          </a:xfrm>
          <a:prstGeom prst="rect">
            <a:avLst/>
          </a:prstGeom>
          <a:noFill/>
        </p:spPr>
        <p:txBody>
          <a:bodyPr vert="horz" wrap="square" rtlCol="0">
            <a:spAutoFit/>
          </a:bodyPr>
          <a:lstStyle/>
          <a:p>
            <a:r>
              <a:rPr lang="en-US" altLang="zh-CN" sz="13800" spc="600" dirty="0">
                <a:gradFill>
                  <a:gsLst>
                    <a:gs pos="0">
                      <a:srgbClr val="BD1DA6">
                        <a:alpha val="74902"/>
                      </a:srgbClr>
                    </a:gs>
                    <a:gs pos="98230">
                      <a:srgbClr val="252AFF">
                        <a:alpha val="69804"/>
                      </a:srgbClr>
                    </a:gs>
                  </a:gsLst>
                  <a:lin ang="0" scaled="1"/>
                </a:gradFill>
                <a:cs typeface="+mn-ea"/>
                <a:sym typeface="+mn-lt"/>
              </a:rPr>
              <a:t>02</a:t>
            </a:r>
            <a:endParaRPr lang="zh-CN" altLang="en-US" sz="13800" spc="600" dirty="0">
              <a:gradFill>
                <a:gsLst>
                  <a:gs pos="0">
                    <a:srgbClr val="BD1DA6">
                      <a:alpha val="74902"/>
                    </a:srgbClr>
                  </a:gs>
                  <a:gs pos="98230">
                    <a:srgbClr val="252AFF">
                      <a:alpha val="69804"/>
                    </a:srgbClr>
                  </a:gs>
                </a:gsLst>
                <a:lin ang="0" scaled="1"/>
              </a:gradFill>
              <a:cs typeface="+mn-ea"/>
              <a:sym typeface="+mn-lt"/>
            </a:endParaRPr>
          </a:p>
        </p:txBody>
      </p:sp>
      <p:sp>
        <p:nvSpPr>
          <p:cNvPr id="6" name="矩形 5"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4300786" y="2714196"/>
            <a:ext cx="6646614" cy="2820100"/>
          </a:xfrm>
          <a:prstGeom prst="rect">
            <a:avLst/>
          </a:prstGeom>
          <a:solidFill>
            <a:schemeClr val="bg1"/>
          </a:solidFill>
          <a:ln>
            <a:noFill/>
          </a:ln>
          <a:effectLst>
            <a:outerShdw blurRad="368300" dist="2159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p:cNvSpPr/>
          <p:nvPr/>
        </p:nvSpPr>
        <p:spPr>
          <a:xfrm>
            <a:off x="3918857" y="2714196"/>
            <a:ext cx="381929" cy="2820100"/>
          </a:xfrm>
          <a:prstGeom prst="rect">
            <a:avLst/>
          </a:prstGeom>
          <a:gradFill>
            <a:gsLst>
              <a:gs pos="0">
                <a:srgbClr val="BD1DA6">
                  <a:alpha val="74902"/>
                </a:srgbClr>
              </a:gs>
              <a:gs pos="98230">
                <a:srgbClr val="252AFF">
                  <a:alpha val="69804"/>
                </a:srgbClr>
              </a:gs>
            </a:gsLst>
            <a:lin ang="3600000" scaled="0"/>
          </a:gradFill>
          <a:ln>
            <a:noFill/>
          </a:ln>
          <a:effectLst>
            <a:outerShdw blurRad="368300" dist="2159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BD1DA6">
                      <a:alpha val="74902"/>
                    </a:srgbClr>
                  </a:gs>
                  <a:gs pos="98230">
                    <a:srgbClr val="252AFF">
                      <a:alpha val="69804"/>
                    </a:srgbClr>
                  </a:gs>
                </a:gsLst>
                <a:lin ang="0" scaled="1"/>
              </a:gradFill>
              <a:cs typeface="+mn-ea"/>
              <a:sym typeface="+mn-lt"/>
            </a:endParaRPr>
          </a:p>
        </p:txBody>
      </p:sp>
      <p:sp>
        <p:nvSpPr>
          <p:cNvPr id="9" name="TextBox 13"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B0C566AB-7B62-4684-AE8D-022100C4A227}"/>
              </a:ext>
            </a:extLst>
          </p:cNvPr>
          <p:cNvSpPr txBox="1"/>
          <p:nvPr/>
        </p:nvSpPr>
        <p:spPr>
          <a:xfrm>
            <a:off x="4490210" y="3062417"/>
            <a:ext cx="4049892" cy="830997"/>
          </a:xfrm>
          <a:prstGeom prst="rect">
            <a:avLst/>
          </a:prstGeom>
          <a:noFill/>
        </p:spPr>
        <p:txBody>
          <a:bodyPr vert="horz" wrap="square" rtlCol="0">
            <a:spAutoFit/>
          </a:bodyPr>
          <a:lstStyle>
            <a:defPPr>
              <a:defRPr lang="zh-CN"/>
            </a:defPPr>
            <a:lvl1pPr>
              <a:defRPr sz="13800" spc="600">
                <a:gradFill>
                  <a:gsLst>
                    <a:gs pos="0">
                      <a:srgbClr val="BD1DA6">
                        <a:alpha val="74902"/>
                      </a:srgbClr>
                    </a:gs>
                    <a:gs pos="98230">
                      <a:srgbClr val="252AFF">
                        <a:alpha val="69804"/>
                      </a:srgbClr>
                    </a:gs>
                  </a:gsLst>
                  <a:lin ang="0" scaled="1"/>
                </a:gradFill>
                <a:latin typeface="造字工房朗宋（非商用）常规体" pitchFamily="2" charset="-122"/>
                <a:ea typeface="造字工房朗宋（非商用）常规体" pitchFamily="2" charset="-122"/>
              </a:defRPr>
            </a:lvl1pPr>
          </a:lstStyle>
          <a:p>
            <a:r>
              <a:rPr lang="en-US" altLang="zh-CN" sz="4800" spc="0" dirty="0">
                <a:latin typeface="+mn-lt"/>
                <a:ea typeface="+mn-ea"/>
                <a:cs typeface="+mn-ea"/>
                <a:sym typeface="+mn-lt"/>
              </a:rPr>
              <a:t>Add title text</a:t>
            </a:r>
            <a:endParaRPr lang="id-ID" sz="6000" spc="0" dirty="0">
              <a:latin typeface="+mn-lt"/>
              <a:ea typeface="+mn-ea"/>
              <a:cs typeface="+mn-ea"/>
              <a:sym typeface="+mn-lt"/>
            </a:endParaRPr>
          </a:p>
        </p:txBody>
      </p:sp>
      <p:sp>
        <p:nvSpPr>
          <p:cNvPr id="10" name="Rectangle 16"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919C6BBB-5574-4A7F-B6D6-C0F29CFF9572}"/>
              </a:ext>
            </a:extLst>
          </p:cNvPr>
          <p:cNvSpPr/>
          <p:nvPr/>
        </p:nvSpPr>
        <p:spPr>
          <a:xfrm>
            <a:off x="4682715" y="4154837"/>
            <a:ext cx="5855193" cy="327077"/>
          </a:xfrm>
          <a:prstGeom prst="rect">
            <a:avLst/>
          </a:prstGeom>
        </p:spPr>
        <p:txBody>
          <a:bodyPr wrap="square">
            <a:spAutoFit/>
          </a:bodyPr>
          <a:lstStyle/>
          <a:p>
            <a:pPr>
              <a:lnSpc>
                <a:spcPct val="120000"/>
              </a:lnSpc>
            </a:pPr>
            <a:r>
              <a:rPr lang="en-US" altLang="zh-CN" sz="1400" dirty="0">
                <a:cs typeface="+mn-ea"/>
                <a:sym typeface="+mn-lt"/>
              </a:rPr>
              <a:t>Click here to add content, content to match the title. </a:t>
            </a:r>
            <a:endParaRPr lang="zh-CN" altLang="en-US" sz="1400" dirty="0">
              <a:cs typeface="+mn-ea"/>
              <a:sym typeface="+mn-lt"/>
            </a:endParaRPr>
          </a:p>
        </p:txBody>
      </p:sp>
      <p:sp>
        <p:nvSpPr>
          <p:cNvPr id="11" name="Freeform 99"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a:extLst>
              <a:ext uri="{FF2B5EF4-FFF2-40B4-BE49-F238E27FC236}">
                <a16:creationId xmlns:a16="http://schemas.microsoft.com/office/drawing/2014/main" id="{FC119631-16B0-4FDE-85BB-BAB49E4BA04C}"/>
              </a:ext>
            </a:extLst>
          </p:cNvPr>
          <p:cNvSpPr>
            <a:spLocks noEditPoints="1"/>
          </p:cNvSpPr>
          <p:nvPr/>
        </p:nvSpPr>
        <p:spPr bwMode="auto">
          <a:xfrm>
            <a:off x="8175599" y="3323840"/>
            <a:ext cx="364503" cy="336932"/>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 hidden="1">
            <a:extLst>
              <a:ext uri="{FF2B5EF4-FFF2-40B4-BE49-F238E27FC236}">
                <a16:creationId xmlns:a16="http://schemas.microsoft.com/office/drawing/2014/main" id="{6383BB35-C030-437F-B805-AD2FB64BE62F}"/>
              </a:ext>
            </a:extLst>
          </p:cNvPr>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a:t>
            </a:r>
            <a:endParaRPr lang="zh-CN" altLang="en-US" sz="100">
              <a:cs typeface="+mn-ea"/>
              <a:sym typeface="+mn-lt"/>
            </a:endParaRPr>
          </a:p>
        </p:txBody>
      </p:sp>
      <p:sp>
        <p:nvSpPr>
          <p:cNvPr id="4" name="TextBox 3">
            <a:extLst>
              <a:ext uri="{FF2B5EF4-FFF2-40B4-BE49-F238E27FC236}">
                <a16:creationId xmlns:a16="http://schemas.microsoft.com/office/drawing/2014/main" id="{72C62910-15A5-27A0-C881-E289B74845D0}"/>
              </a:ext>
            </a:extLst>
          </p:cNvPr>
          <p:cNvSpPr txBox="1"/>
          <p:nvPr/>
        </p:nvSpPr>
        <p:spPr>
          <a:xfrm>
            <a:off x="139700" y="6590169"/>
            <a:ext cx="1800200"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 </a:t>
            </a:r>
            <a:r>
              <a:rPr lang="en-US" altLang="zh-CN" sz="100" dirty="0">
                <a:solidFill>
                  <a:schemeClr val="bg1"/>
                </a:solidFill>
                <a:latin typeface="微软雅黑" panose="020B0503020204020204" pitchFamily="34" charset="-122"/>
              </a:rPr>
              <a:t>http://www.1ppt.com/moban/</a:t>
            </a:r>
            <a:r>
              <a:rPr lang="zh-CN" altLang="en-US" sz="100" dirty="0">
                <a:solidFill>
                  <a:schemeClr val="bg1"/>
                </a:solidFill>
                <a:latin typeface="微软雅黑" panose="020B0503020204020204" pitchFamily="34" charset="-122"/>
              </a:rPr>
              <a:t> </a:t>
            </a:r>
            <a:endParaRPr lang="en-US" altLang="zh-CN" sz="100" dirty="0">
              <a:solidFill>
                <a:schemeClr val="bg1"/>
              </a:solidFill>
              <a:latin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8000">
                                          <p:cBhvr additive="base">
                                            <p:cTn id="7" dur="1200" fill="hold"/>
                                            <p:tgtEl>
                                              <p:spTgt spid="5"/>
                                            </p:tgtEl>
                                            <p:attrNameLst>
                                              <p:attrName>ppt_x</p:attrName>
                                            </p:attrNameLst>
                                          </p:cBhvr>
                                          <p:tavLst>
                                            <p:tav tm="0">
                                              <p:val>
                                                <p:strVal val="0-#ppt_w/2"/>
                                              </p:val>
                                            </p:tav>
                                            <p:tav tm="100000">
                                              <p:val>
                                                <p:strVal val="#ppt_x"/>
                                              </p:val>
                                            </p:tav>
                                          </p:tavLst>
                                        </p:anim>
                                        <p:anim calcmode="lin" valueType="num" p14:bounceEnd="88000">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8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80000">
                                          <p:cBhvr additive="base">
                                            <p:cTn id="13" dur="1000" fill="hold"/>
                                            <p:tgtEl>
                                              <p:spTgt spid="6"/>
                                            </p:tgtEl>
                                            <p:attrNameLst>
                                              <p:attrName>ppt_x</p:attrName>
                                            </p:attrNameLst>
                                          </p:cBhvr>
                                          <p:tavLst>
                                            <p:tav tm="0">
                                              <p:val>
                                                <p:strVal val="0-#ppt_w/2"/>
                                              </p:val>
                                            </p:tav>
                                            <p:tav tm="100000">
                                              <p:val>
                                                <p:strVal val="#ppt_x"/>
                                              </p:val>
                                            </p:tav>
                                          </p:tavLst>
                                        </p:anim>
                                        <p:anim calcmode="lin" valueType="num" p14:bounceEnd="80000">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14:presetBounceEnd="8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80000">
                                          <p:cBhvr additive="base">
                                            <p:cTn id="17" dur="10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 fill="hold"/>
                                            <p:tgtEl>
                                              <p:spTgt spid="5"/>
                                            </p:tgtEl>
                                            <p:attrNameLst>
                                              <p:attrName>ppt_x</p:attrName>
                                            </p:attrNameLst>
                                          </p:cBhvr>
                                          <p:tavLst>
                                            <p:tav tm="0">
                                              <p:val>
                                                <p:strVal val="0-#ppt_w/2"/>
                                              </p:val>
                                            </p:tav>
                                            <p:tav tm="100000">
                                              <p:val>
                                                <p:strVal val="#ppt_x"/>
                                              </p:val>
                                            </p:tav>
                                          </p:tavLst>
                                        </p:anim>
                                        <p:anim calcmode="lin" valueType="num">
                                          <p:cBhvr additive="base">
                                            <p:cTn id="8" dur="12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ppt_x"/>
                                              </p:val>
                                            </p:tav>
                                            <p:tav tm="100000">
                                              <p:val>
                                                <p:strVal val="#ppt_x"/>
                                              </p:val>
                                            </p:tav>
                                          </p:tavLst>
                                        </p:anim>
                                        <p:anim calcmode="lin" valueType="num">
                                          <p:cBhvr additive="base">
                                            <p:cTn id="27" dur="7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1"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6视频"/>
</p:tagLst>
</file>

<file path=ppt/tags/tag10.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4"/>
  <p:tag name="KSO_WM_TEMPLATE_SCENE_ID" val="1"/>
  <p:tag name="KSO_WM_TEMPLATE_JOB_ID" val="14"/>
  <p:tag name="KSO_WM_TEMPLATE_TOPIC_DEFAULT" val="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4"/>
  <p:tag name="KSO_WM_TEMPLATE_SCENE_ID" val="1"/>
  <p:tag name="KSO_WM_TEMPLATE_JOB_ID" val="14"/>
  <p:tag name="KSO_WM_TEMPLATE_TOPIC_DEFAULT" val="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4xkne4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2b73831c94a3edc981f60e396d3e182073EE1468018468A7F192AE5E5CD515B6C3125F8AF6E4EE646174E8CF0B46FD19828DCE8CDA3B3A044A74F0E769C5FA8CB87AB6FC303C8BA3785FAC64AF542477C9CA3F1CCEF08BACD862AD9302A30AF04ED292338DA567D7D55C3080E8FB2AF41B4A7A1FF6DB145AF6C4DC91D2DAB763CC924C2AD167219</_7b1dac89e7d195523061f1c0316ecb71>
</e7d195523061f1c0>
</file>

<file path=customXml/itemProps1.xml><?xml version="1.0" encoding="utf-8"?>
<ds:datastoreItem xmlns:ds="http://schemas.openxmlformats.org/officeDocument/2006/customXml" ds:itemID="{B17EF8D9-6597-408B-9170-DB481F6EFC7E}">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otalTime>123</TotalTime>
  <Words>1229</Words>
  <Application>Microsoft Office PowerPoint</Application>
  <PresentationFormat>宽屏</PresentationFormat>
  <Paragraphs>244</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26</vt:i4>
      </vt:variant>
    </vt:vector>
  </HeadingPairs>
  <TitlesOfParts>
    <vt:vector size="35" baseType="lpstr">
      <vt:lpstr>等线</vt:lpstr>
      <vt:lpstr>微软雅黑</vt:lpstr>
      <vt:lpstr>Arial</vt:lpstr>
      <vt:lpstr>Arial Rounded MT Bold</vt:lpstr>
      <vt:lpstr>Calibri</vt:lpstr>
      <vt:lpstr>Monotype Corsiva</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竖版</dc:title>
  <dc:creator>第一PPT</dc:creator>
  <cp:keywords>www.1ppt.com</cp:keywords>
  <dc:description>www.1ppt.com</dc:description>
  <cp:lastModifiedBy>之灵</cp:lastModifiedBy>
  <cp:revision>107</cp:revision>
  <dcterms:created xsi:type="dcterms:W3CDTF">2018-09-30T03:29:00Z</dcterms:created>
  <dcterms:modified xsi:type="dcterms:W3CDTF">2022-10-06T16:27:43Z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2052-10.1.0.7469</vt:lpwstr>
  </property>
</Properties>
</file>