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  <p:sldMasterId id="2147483857" r:id="rId2"/>
  </p:sldMasterIdLst>
  <p:notesMasterIdLst>
    <p:notesMasterId r:id="rId28"/>
  </p:notesMasterIdLst>
  <p:sldIdLst>
    <p:sldId id="267" r:id="rId3"/>
    <p:sldId id="266" r:id="rId4"/>
    <p:sldId id="268" r:id="rId5"/>
    <p:sldId id="323" r:id="rId6"/>
    <p:sldId id="344" r:id="rId7"/>
    <p:sldId id="336" r:id="rId8"/>
    <p:sldId id="299" r:id="rId9"/>
    <p:sldId id="270" r:id="rId10"/>
    <p:sldId id="331" r:id="rId11"/>
    <p:sldId id="310" r:id="rId12"/>
    <p:sldId id="335" r:id="rId13"/>
    <p:sldId id="337" r:id="rId14"/>
    <p:sldId id="271" r:id="rId15"/>
    <p:sldId id="366" r:id="rId16"/>
    <p:sldId id="333" r:id="rId17"/>
    <p:sldId id="384" r:id="rId18"/>
    <p:sldId id="314" r:id="rId19"/>
    <p:sldId id="272" r:id="rId20"/>
    <p:sldId id="340" r:id="rId21"/>
    <p:sldId id="350" r:id="rId22"/>
    <p:sldId id="341" r:id="rId23"/>
    <p:sldId id="346" r:id="rId24"/>
    <p:sldId id="349" r:id="rId25"/>
    <p:sldId id="269" r:id="rId26"/>
    <p:sldId id="1773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CBCB"/>
    <a:srgbClr val="A16A4C"/>
    <a:srgbClr val="E5CDAF"/>
    <a:srgbClr val="1D2E4A"/>
    <a:srgbClr val="9B674A"/>
    <a:srgbClr val="A88755"/>
    <a:srgbClr val="1F2020"/>
    <a:srgbClr val="263B45"/>
    <a:srgbClr val="193B3C"/>
    <a:srgbClr val="4E6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50" autoAdjust="0"/>
    <p:restoredTop sz="94660"/>
  </p:normalViewPr>
  <p:slideViewPr>
    <p:cSldViewPr snapToGrid="0">
      <p:cViewPr varScale="1">
        <p:scale>
          <a:sx n="73" d="100"/>
          <a:sy n="73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47333664250798E-2"/>
          <c:y val="0.13582762736930701"/>
          <c:w val="0.91874796503659895"/>
          <c:h val="0.69430989913579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 noProof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6-0A45-9CD4-90778E5F6D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 noProof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B6-0A45-9CD4-90778E5F6D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/>
            </a:solidFill>
            <a:ln w="25400">
              <a:noFill/>
              <a:headEnd w="lg" len="lg"/>
              <a:tailEnd w="lg" len="lg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 noProof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B6-0A45-9CD4-90778E5F6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2090848"/>
        <c:axId val="811601792"/>
      </c:barChart>
      <c:catAx>
        <c:axId val="81209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811601792"/>
        <c:crosses val="autoZero"/>
        <c:auto val="1"/>
        <c:lblAlgn val="ctr"/>
        <c:lblOffset val="100"/>
        <c:noMultiLvlLbl val="0"/>
      </c:catAx>
      <c:valAx>
        <c:axId val="81160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81209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455245797505"/>
          <c:y val="2.1243812687281701E-2"/>
          <c:w val="0.44301678781658699"/>
          <c:h val="6.84629696191851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000" noProof="0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5347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112000" y="0"/>
            <a:ext cx="5080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61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4064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91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112000" y="4572000"/>
            <a:ext cx="5080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24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457120" y="1929033"/>
            <a:ext cx="3898720" cy="38987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72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306133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90160" y="568960"/>
            <a:ext cx="3037840" cy="1717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412480" y="1127760"/>
            <a:ext cx="303784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90160" y="3430822"/>
            <a:ext cx="303784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412480" y="3989622"/>
            <a:ext cx="303784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03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305816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074160" y="4572000"/>
            <a:ext cx="710184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89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16000" y="4572000"/>
            <a:ext cx="11176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3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112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96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40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77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40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4350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526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85841" y="568960"/>
            <a:ext cx="6106159" cy="4003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58160" y="4572000"/>
            <a:ext cx="506984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96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5840" y="2854960"/>
            <a:ext cx="3048000" cy="4003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42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95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38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85840" y="0"/>
            <a:ext cx="610616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33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9" grpId="0" animBg="1"/>
      <p:bldP spid="9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85840" y="3413760"/>
            <a:ext cx="6106160" cy="3444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33840" y="-3048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8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20320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8000" y="2286000"/>
            <a:ext cx="2032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160000" y="0"/>
            <a:ext cx="2032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80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14720" y="2171395"/>
            <a:ext cx="2194560" cy="3094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800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16000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06400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2028825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-635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93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61360" y="2286000"/>
            <a:ext cx="2032000" cy="2865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509895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75843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12825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34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33229" y="2294585"/>
            <a:ext cx="3051313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78091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4057015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133840" y="-30480"/>
            <a:ext cx="3058160" cy="68884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3568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824" y="946702"/>
            <a:ext cx="4067175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112000" y="1135075"/>
            <a:ext cx="4053840" cy="45748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1140319"/>
            <a:ext cx="2042161" cy="45696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1102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78852" y="0"/>
            <a:ext cx="3059307" cy="228997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672452" y="2289977"/>
            <a:ext cx="3059307" cy="22899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078852" y="4578183"/>
            <a:ext cx="3059307" cy="228997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0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16000" y="0"/>
            <a:ext cx="11176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97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28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60158" y="3429000"/>
            <a:ext cx="4821363" cy="286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028823" y="3429000"/>
            <a:ext cx="4067177" cy="2860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52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634513" y="2308497"/>
            <a:ext cx="2245360" cy="2245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9946640" y="0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9946640" y="2308497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9946640" y="4616995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7634513" y="0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7634513" y="4624977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312227" y="4624977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2979057" y="4624977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41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4411262"/>
            <a:ext cx="5083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2028825" y="1160781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671945" y="1160781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8998585" y="1160781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50385" y="1160781"/>
            <a:ext cx="2245360" cy="2245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11315065" y="1160781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46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030852" y="1152057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9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2028824" y="2780576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6162132" y="2780576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8228786" y="2780576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10295441" y="2780576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2028824" y="4842000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4095478" y="4842000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6162132" y="4842000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8228786" y="4842000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6"/>
          </p:nvPr>
        </p:nvSpPr>
        <p:spPr>
          <a:xfrm>
            <a:off x="10295441" y="4842000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095478" y="2780576"/>
            <a:ext cx="2015999" cy="20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2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ccel="50000" decel="5000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4971" y="2605294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 sz="9600" b="1" i="0"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71833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6096000" cy="34417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096000" y="0"/>
            <a:ext cx="6096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97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3416300"/>
            <a:ext cx="6096000" cy="34417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096000" y="3416300"/>
            <a:ext cx="6096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22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6096000" cy="3416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0" y="3416300"/>
            <a:ext cx="6096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11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096000" y="0"/>
            <a:ext cx="6096000" cy="3416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096000" y="3416300"/>
            <a:ext cx="6096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79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hone6_mockup_front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971" y="1118383"/>
            <a:ext cx="3196773" cy="5000340"/>
          </a:xfrm>
          <a:prstGeom prst="rect">
            <a:avLst/>
          </a:prstGeom>
        </p:spPr>
      </p:pic>
      <p:pic>
        <p:nvPicPr>
          <p:cNvPr id="8" name="Picture 7" descr="iPhone6_mockup_front_white.png">
            <a:extLst>
              <a:ext uri="{FF2B5EF4-FFF2-40B4-BE49-F238E27FC236}">
                <a16:creationId xmlns:a16="http://schemas.microsoft.com/office/drawing/2014/main" id="{874DFAB0-A0E5-774B-B082-264D740A06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293" y="1118383"/>
            <a:ext cx="3196773" cy="5000340"/>
          </a:xfrm>
          <a:prstGeom prst="rect">
            <a:avLst/>
          </a:prstGeom>
        </p:spPr>
      </p:pic>
      <p:pic>
        <p:nvPicPr>
          <p:cNvPr id="12" name="Picture 11" descr="iPhone6_mockup_front_white.png">
            <a:extLst>
              <a:ext uri="{FF2B5EF4-FFF2-40B4-BE49-F238E27FC236}">
                <a16:creationId xmlns:a16="http://schemas.microsoft.com/office/drawing/2014/main" id="{20219FE1-0C8D-B445-9F5A-DD4371250C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615" y="1118383"/>
            <a:ext cx="3196773" cy="50003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A2D716B-E962-C346-B017-AEFBBA8E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4" y="946702"/>
            <a:ext cx="3781257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0C1BA476-0B97-2147-B640-B1F9F7BA9BD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06437" y="1895961"/>
            <a:ext cx="1937655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61FCEB10-15F8-FA49-94DC-72E48FF18E9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811707" y="1895961"/>
            <a:ext cx="1937655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5E8AF3DD-00D0-684A-A373-E026F1B1C8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135083" y="1895961"/>
            <a:ext cx="1937655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74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38"/>
          <p:cNvGrpSpPr/>
          <p:nvPr userDrawn="1"/>
        </p:nvGrpSpPr>
        <p:grpSpPr>
          <a:xfrm>
            <a:off x="2017918" y="878571"/>
            <a:ext cx="2530932" cy="5052118"/>
            <a:chOff x="3421706" y="1143000"/>
            <a:chExt cx="2530932" cy="5052117"/>
          </a:xfrm>
        </p:grpSpPr>
        <p:sp>
          <p:nvSpPr>
            <p:cNvPr id="7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8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9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0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1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2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3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4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5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17" name="Группа 38"/>
          <p:cNvGrpSpPr/>
          <p:nvPr userDrawn="1"/>
        </p:nvGrpSpPr>
        <p:grpSpPr>
          <a:xfrm>
            <a:off x="4984001" y="878571"/>
            <a:ext cx="2530932" cy="5052118"/>
            <a:chOff x="3421706" y="1143000"/>
            <a:chExt cx="2530932" cy="5052117"/>
          </a:xfrm>
        </p:grpSpPr>
        <p:sp>
          <p:nvSpPr>
            <p:cNvPr id="18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9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20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21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22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23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24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25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26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28" name="Группа 38"/>
          <p:cNvGrpSpPr/>
          <p:nvPr userDrawn="1"/>
        </p:nvGrpSpPr>
        <p:grpSpPr>
          <a:xfrm>
            <a:off x="7948339" y="878571"/>
            <a:ext cx="2530932" cy="5052118"/>
            <a:chOff x="3421706" y="1143000"/>
            <a:chExt cx="2530932" cy="5052117"/>
          </a:xfrm>
        </p:grpSpPr>
        <p:sp>
          <p:nvSpPr>
            <p:cNvPr id="29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30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31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32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33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34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35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36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37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</p:grp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AB2C91E8-4E61-9141-8BB3-88A55C3B7C2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160357" y="1436923"/>
            <a:ext cx="2244308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ADAE821A-2E43-8840-8440-297C0956B27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90778" y="1436923"/>
            <a:ext cx="2244308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C5AF60E4-32B3-AF4F-8C87-A4FCD0BEED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25480" y="1443113"/>
            <a:ext cx="2244308" cy="39002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72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3" grpId="0" animBg="1"/>
      <p:bldP spid="43" grpId="1" animBg="1"/>
      <p:bldP spid="44" grpId="0" animBg="1"/>
      <p:bldP spid="44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38">
            <a:extLst>
              <a:ext uri="{FF2B5EF4-FFF2-40B4-BE49-F238E27FC236}">
                <a16:creationId xmlns:a16="http://schemas.microsoft.com/office/drawing/2014/main" id="{6D82B632-4367-2547-B733-62C9EE6033E2}"/>
              </a:ext>
            </a:extLst>
          </p:cNvPr>
          <p:cNvGrpSpPr/>
          <p:nvPr userDrawn="1"/>
        </p:nvGrpSpPr>
        <p:grpSpPr>
          <a:xfrm>
            <a:off x="4849946" y="878571"/>
            <a:ext cx="2530932" cy="5052118"/>
            <a:chOff x="3421706" y="1143000"/>
            <a:chExt cx="2530932" cy="5052117"/>
          </a:xfrm>
        </p:grpSpPr>
        <p:sp>
          <p:nvSpPr>
            <p:cNvPr id="13" name="Скругленный прямоугольник 39">
              <a:extLst>
                <a:ext uri="{FF2B5EF4-FFF2-40B4-BE49-F238E27FC236}">
                  <a16:creationId xmlns:a16="http://schemas.microsoft.com/office/drawing/2014/main" id="{DF1565C7-239D-8543-89C4-13472763F021}"/>
                </a:ext>
              </a:extLst>
            </p:cNvPr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5" name="Скругленный прямоугольник 40">
              <a:extLst>
                <a:ext uri="{FF2B5EF4-FFF2-40B4-BE49-F238E27FC236}">
                  <a16:creationId xmlns:a16="http://schemas.microsoft.com/office/drawing/2014/main" id="{22C22802-A716-F34C-84B8-260D4352365C}"/>
                </a:ext>
              </a:extLst>
            </p:cNvPr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6" name="Скругленный прямоугольник 41">
              <a:extLst>
                <a:ext uri="{FF2B5EF4-FFF2-40B4-BE49-F238E27FC236}">
                  <a16:creationId xmlns:a16="http://schemas.microsoft.com/office/drawing/2014/main" id="{897D2056-A1C1-E948-B16C-717DA9D848B4}"/>
                </a:ext>
              </a:extLst>
            </p:cNvPr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7" name="Скругленный прямоугольник 42">
              <a:extLst>
                <a:ext uri="{FF2B5EF4-FFF2-40B4-BE49-F238E27FC236}">
                  <a16:creationId xmlns:a16="http://schemas.microsoft.com/office/drawing/2014/main" id="{4E56983C-0B74-6045-9E8A-55AACD0DF7F4}"/>
                </a:ext>
              </a:extLst>
            </p:cNvPr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8" name="Скругленный прямоугольник 43">
              <a:extLst>
                <a:ext uri="{FF2B5EF4-FFF2-40B4-BE49-F238E27FC236}">
                  <a16:creationId xmlns:a16="http://schemas.microsoft.com/office/drawing/2014/main" id="{1884B5C6-671B-DB44-9ABC-9E625609450A}"/>
                </a:ext>
              </a:extLst>
            </p:cNvPr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9" name="Овал 44">
              <a:extLst>
                <a:ext uri="{FF2B5EF4-FFF2-40B4-BE49-F238E27FC236}">
                  <a16:creationId xmlns:a16="http://schemas.microsoft.com/office/drawing/2014/main" id="{EC3A18F2-6120-0244-88A6-9CE2EE9FF4C4}"/>
                </a:ext>
              </a:extLst>
            </p:cNvPr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20" name="Скругленный прямоугольник 45">
              <a:extLst>
                <a:ext uri="{FF2B5EF4-FFF2-40B4-BE49-F238E27FC236}">
                  <a16:creationId xmlns:a16="http://schemas.microsoft.com/office/drawing/2014/main" id="{B277147B-1540-A14C-ABB0-5335AE83FA1A}"/>
                </a:ext>
              </a:extLst>
            </p:cNvPr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21" name="Овал 46">
              <a:extLst>
                <a:ext uri="{FF2B5EF4-FFF2-40B4-BE49-F238E27FC236}">
                  <a16:creationId xmlns:a16="http://schemas.microsoft.com/office/drawing/2014/main" id="{DC8EA646-CFFB-354D-9251-06490A30593B}"/>
                </a:ext>
              </a:extLst>
            </p:cNvPr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  <p:sp>
          <p:nvSpPr>
            <p:cNvPr id="22" name="Овал 47">
              <a:extLst>
                <a:ext uri="{FF2B5EF4-FFF2-40B4-BE49-F238E27FC236}">
                  <a16:creationId xmlns:a16="http://schemas.microsoft.com/office/drawing/2014/main" id="{E1745DD9-8C2D-844D-94BF-61952405B513}"/>
                </a:ext>
              </a:extLst>
            </p:cNvPr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latin typeface="仓耳玄三M W05" panose="02020400000000000000" pitchFamily="18" charset="-122"/>
              </a:endParaRPr>
            </a:p>
          </p:txBody>
        </p:sp>
      </p:grp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12E5D7A-018E-764A-A1AE-DFCC7AA82A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91425" y="1443113"/>
            <a:ext cx="2244308" cy="39002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2DD53BBF-3B10-054C-9609-9A3E2FD130F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9753" y="1436923"/>
            <a:ext cx="2244308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D01F4590-53B7-DF4C-81C7-48B646A971C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936634" y="1436923"/>
            <a:ext cx="2244308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87DBD707-E16D-374B-ACA0-F9B10508966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6184" y="1436923"/>
            <a:ext cx="2244308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4F7B7EF7-4C7A-934C-ABA1-6F1C007D0F2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433065" y="1436923"/>
            <a:ext cx="2244308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38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BCF96FE-8515-DE46-BDEC-64F8185D3005}"/>
              </a:ext>
            </a:extLst>
          </p:cNvPr>
          <p:cNvGrpSpPr/>
          <p:nvPr userDrawn="1"/>
        </p:nvGrpSpPr>
        <p:grpSpPr>
          <a:xfrm>
            <a:off x="4675416" y="-2068118"/>
            <a:ext cx="6506105" cy="11121547"/>
            <a:chOff x="4675416" y="-2068118"/>
            <a:chExt cx="6506105" cy="11121547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75416" y="-2068118"/>
              <a:ext cx="6506105" cy="11121547"/>
            </a:xfrm>
            <a:prstGeom prst="rect">
              <a:avLst/>
            </a:prstGeom>
            <a:effectLst/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4091" y="623455"/>
              <a:ext cx="2388867" cy="4870248"/>
            </a:xfrm>
            <a:prstGeom prst="rect">
              <a:avLst/>
            </a:prstGeom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9A993D-2290-0249-9D4F-83C7F4A0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4158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55251FD-5E23-C64A-B6BF-363058C4972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98650" y="1222217"/>
            <a:ext cx="2109548" cy="371192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7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  <p:extLst>
    <p:ext uri="{DCECCB84-F9BA-43D5-87BE-67443E8EF086}">
      <p15:sldGuideLst xmlns:p15="http://schemas.microsoft.com/office/powerpoint/2012/main">
        <p15:guide id="6" pos="3840">
          <p15:clr>
            <a:srgbClr val="FBAE40"/>
          </p15:clr>
        </p15:guide>
        <p15:guide id="8" pos="655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096" y="3043446"/>
            <a:ext cx="2179780" cy="425827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066" y="1094122"/>
            <a:ext cx="2179780" cy="42582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0419" y="-560706"/>
            <a:ext cx="2179780" cy="425827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3329C1-C33B-CE44-B402-715ABAEE47C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26202" y="3681202"/>
            <a:ext cx="1679943" cy="298214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3E3FECC-D370-7A4E-8D63-22716D633F3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661345" y="1723133"/>
            <a:ext cx="1679943" cy="298214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8885905-FEC4-E242-BF71-F00378D43B2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704698" y="68305"/>
            <a:ext cx="1679943" cy="298214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A3CC8-13FB-404B-AD3D-76955094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4" y="946702"/>
            <a:ext cx="4055105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7835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  <p:extLst>
    <p:ext uri="{DCECCB84-F9BA-43D5-87BE-67443E8EF086}">
      <p15:sldGuideLst xmlns:p15="http://schemas.microsoft.com/office/powerpoint/2012/main">
        <p15:guide id="3" pos="7248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575" y="356459"/>
            <a:ext cx="10058400" cy="6030254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EAF9D-1F56-4246-9AD0-E719CB3D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4" y="946702"/>
            <a:ext cx="3819715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6E8CE5C-F9F3-434D-AC0B-6AB02A33069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10473" y="810689"/>
            <a:ext cx="7696062" cy="482056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30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0" y="946702"/>
            <a:ext cx="611422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23580" y="0"/>
            <a:ext cx="3043596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95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810809"/>
            <a:ext cx="4939393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1A85A-9597-0B43-BE64-82414B4D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35526AF2-DD41-6D4F-BF29-E7C709CE165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572815" y="1602462"/>
            <a:ext cx="3974473" cy="52917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42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388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0786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4899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1898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54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5083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128000" y="0"/>
            <a:ext cx="4064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8000" y="3217090"/>
            <a:ext cx="1561920" cy="15619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14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148404" y="0"/>
            <a:ext cx="3043596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5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0" y="946702"/>
            <a:ext cx="4066580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30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0B4821C2-DE08-C36D-DC33-640934FFB703}"/>
              </a:ext>
            </a:extLst>
          </p:cNvPr>
          <p:cNvSpPr txBox="1"/>
          <p:nvPr userDrawn="1"/>
        </p:nvSpPr>
        <p:spPr>
          <a:xfrm>
            <a:off x="1544848" y="62109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0" y="946702"/>
            <a:ext cx="4066580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34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2E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16" name="TextBox 15"/>
          <p:cNvSpPr txBox="1"/>
          <p:nvPr userDrawn="1"/>
        </p:nvSpPr>
        <p:spPr>
          <a:xfrm rot="16200000">
            <a:off x="173859" y="378755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b="1" i="0" dirty="0">
                <a:solidFill>
                  <a:schemeClr val="tx1"/>
                </a:solidFill>
                <a:latin typeface="Montserrat SemiBold" charset="0"/>
                <a:ea typeface="Montserrat SemiBold" charset="0"/>
                <a:cs typeface="Montserrat SemiBold" charset="0"/>
              </a:rPr>
              <a:t>voodoo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15367" y="3389244"/>
            <a:ext cx="4021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15367" y="3468757"/>
            <a:ext cx="201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50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856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  <p:sldLayoutId id="2147483855" r:id="rId51"/>
    <p:sldLayoutId id="2147483861" r:id="rId5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-100" baseline="0">
          <a:solidFill>
            <a:schemeClr val="tx1"/>
          </a:solidFill>
          <a:latin typeface="仓耳玄三M W05" panose="02020400000000000000" pitchFamily="18" charset="-122"/>
          <a:ea typeface="仓耳玄三M W05" panose="02020400000000000000" pitchFamily="18" charset="-122"/>
          <a:cs typeface="仓耳玄三M W05" panose="02020400000000000000" pitchFamily="18" charset="-122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仓耳玄三M W05" panose="02020400000000000000" pitchFamily="18" charset="-122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仓耳玄三M W05" panose="02020400000000000000" pitchFamily="18" charset="-122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仓耳玄三M W05" panose="02020400000000000000" pitchFamily="18" charset="-122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仓耳玄三M W05" panose="02020400000000000000" pitchFamily="18" charset="-122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仓耳玄三M W05" panose="02020400000000000000" pitchFamily="18" charset="-122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2">
          <p15:clr>
            <a:srgbClr val="F26B43"/>
          </p15:clr>
        </p15:guide>
        <p15:guide id="29" pos="7038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89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C18999F-AF84-4188-8638-C39861238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509F56A-5AEE-4AD3-9F7B-122EAD56CAD5}"/>
              </a:ext>
            </a:extLst>
          </p:cNvPr>
          <p:cNvSpPr txBox="1"/>
          <p:nvPr/>
        </p:nvSpPr>
        <p:spPr>
          <a:xfrm>
            <a:off x="7315199" y="1157456"/>
            <a:ext cx="5007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gradFill flip="none" rotWithShape="1">
                  <a:gsLst>
                    <a:gs pos="0">
                      <a:srgbClr val="E5CDAF"/>
                    </a:gs>
                    <a:gs pos="51300">
                      <a:srgbClr val="9B674A"/>
                    </a:gs>
                    <a:gs pos="100000">
                      <a:srgbClr val="E5CDAF"/>
                    </a:gs>
                  </a:gsLst>
                  <a:lin ang="162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Free</a:t>
            </a:r>
          </a:p>
          <a:p>
            <a:r>
              <a:rPr lang="en-US" altLang="zh-CN" sz="4800" dirty="0">
                <a:gradFill flip="none" rotWithShape="1">
                  <a:gsLst>
                    <a:gs pos="0">
                      <a:srgbClr val="E5CDAF"/>
                    </a:gs>
                    <a:gs pos="51300">
                      <a:srgbClr val="9B674A"/>
                    </a:gs>
                    <a:gs pos="100000">
                      <a:srgbClr val="E5CDAF"/>
                    </a:gs>
                  </a:gsLst>
                  <a:lin ang="162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PPT Templates</a:t>
            </a:r>
            <a:endParaRPr lang="zh-CN" altLang="en-US" sz="4800" dirty="0">
              <a:gradFill flip="none" rotWithShape="1">
                <a:gsLst>
                  <a:gs pos="0">
                    <a:srgbClr val="E5CDAF"/>
                  </a:gs>
                  <a:gs pos="51300">
                    <a:srgbClr val="9B674A"/>
                  </a:gs>
                  <a:gs pos="100000">
                    <a:srgbClr val="E5CDAF"/>
                  </a:gs>
                </a:gsLst>
                <a:lin ang="16200000" scaled="1"/>
                <a:tileRect/>
              </a:gradFill>
              <a:effectLst>
                <a:outerShdw blurRad="177800" dist="279400" dir="8100000" algn="tr" rotWithShape="0">
                  <a:prstClr val="black">
                    <a:alpha val="40000"/>
                  </a:prst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ABA930B8-2D48-40AD-9F36-E75A9E53D6EE}"/>
              </a:ext>
            </a:extLst>
          </p:cNvPr>
          <p:cNvSpPr/>
          <p:nvPr/>
        </p:nvSpPr>
        <p:spPr>
          <a:xfrm>
            <a:off x="5277204" y="5676900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5574332-5D55-4BBD-9932-361A21109C9A}"/>
              </a:ext>
            </a:extLst>
          </p:cNvPr>
          <p:cNvSpPr/>
          <p:nvPr/>
        </p:nvSpPr>
        <p:spPr>
          <a:xfrm>
            <a:off x="5914185" y="5676900"/>
            <a:ext cx="381000" cy="381000"/>
          </a:xfrm>
          <a:prstGeom prst="ellipse">
            <a:avLst/>
          </a:prstGeom>
          <a:solidFill>
            <a:srgbClr val="E5C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9D19271C-C087-42BA-B44F-B69F0154B256}"/>
              </a:ext>
            </a:extLst>
          </p:cNvPr>
          <p:cNvSpPr/>
          <p:nvPr/>
        </p:nvSpPr>
        <p:spPr>
          <a:xfrm>
            <a:off x="6551166" y="5676900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0E6F548F-2536-DDF8-CE68-7BB577BF35E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0414884" y="342039"/>
            <a:ext cx="1280160" cy="42672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5AAC0398-B442-BE84-8A86-14CA8BEFE728}"/>
              </a:ext>
            </a:extLst>
          </p:cNvPr>
          <p:cNvSpPr txBox="1"/>
          <p:nvPr/>
        </p:nvSpPr>
        <p:spPr>
          <a:xfrm>
            <a:off x="7315199" y="2800515"/>
            <a:ext cx="43192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gradFill flip="none" rotWithShape="1">
                  <a:gsLst>
                    <a:gs pos="0">
                      <a:srgbClr val="E5CDAF"/>
                    </a:gs>
                    <a:gs pos="51300">
                      <a:srgbClr val="9B674A"/>
                    </a:gs>
                    <a:gs pos="100000">
                      <a:srgbClr val="E5CDAF"/>
                    </a:gs>
                  </a:gsLst>
                  <a:lin ang="162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ea typeface="方正正黑简体" panose="02000000000000000000" pitchFamily="2" charset="-122"/>
                <a:cs typeface="+mn-ea"/>
              </a:rPr>
              <a:t>Insert the Subtitle of Your Presentation</a:t>
            </a:r>
            <a:endParaRPr lang="ko-KR" altLang="en-US" dirty="0">
              <a:gradFill flip="none" rotWithShape="1">
                <a:gsLst>
                  <a:gs pos="0">
                    <a:srgbClr val="E5CDAF"/>
                  </a:gs>
                  <a:gs pos="51300">
                    <a:srgbClr val="9B674A"/>
                  </a:gs>
                  <a:gs pos="100000">
                    <a:srgbClr val="E5CDAF"/>
                  </a:gs>
                </a:gsLst>
                <a:lin ang="16200000" scaled="1"/>
                <a:tileRect/>
              </a:gradFill>
              <a:effectLst>
                <a:outerShdw blurRad="177800" dist="279400" dir="8100000" algn="tr" rotWithShape="0">
                  <a:prstClr val="black">
                    <a:alpha val="40000"/>
                  </a:prstClr>
                </a:outerShdw>
              </a:effectLst>
              <a:cs typeface="+mn-ea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7626070-BDAC-4F68-02D9-68FF47A9133C}"/>
              </a:ext>
            </a:extLst>
          </p:cNvPr>
          <p:cNvGrpSpPr/>
          <p:nvPr/>
        </p:nvGrpSpPr>
        <p:grpSpPr>
          <a:xfrm>
            <a:off x="1793597" y="5748832"/>
            <a:ext cx="3247363" cy="309068"/>
            <a:chOff x="4414802" y="4745227"/>
            <a:chExt cx="3247363" cy="30906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F75D46BE-E86C-EA3B-C513-31CC5613B37B}"/>
                </a:ext>
              </a:extLst>
            </p:cNvPr>
            <p:cNvGrpSpPr/>
            <p:nvPr/>
          </p:nvGrpSpPr>
          <p:grpSpPr>
            <a:xfrm>
              <a:off x="6315058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042E6594-1D0F-1AC2-E178-DC4F55B36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A16A4C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A16A4C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6" name="Group 16">
                <a:extLst>
                  <a:ext uri="{FF2B5EF4-FFF2-40B4-BE49-F238E27FC236}">
                    <a16:creationId xmlns:a16="http://schemas.microsoft.com/office/drawing/2014/main" id="{A480F97F-A4EB-EDA9-794A-9338CE1152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7" name="Freeform 17">
                  <a:extLst>
                    <a:ext uri="{FF2B5EF4-FFF2-40B4-BE49-F238E27FC236}">
                      <a16:creationId xmlns:a16="http://schemas.microsoft.com/office/drawing/2014/main" id="{C11A459C-D505-4856-2755-0D2C41C44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A16A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8">
                  <a:extLst>
                    <a:ext uri="{FF2B5EF4-FFF2-40B4-BE49-F238E27FC236}">
                      <a16:creationId xmlns:a16="http://schemas.microsoft.com/office/drawing/2014/main" id="{22E5AC0D-CBA1-77DE-5653-271E9D4307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A16A4C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D9C43C3-21DE-13A2-9E5B-1F44FD8E5E38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AEEB4C7-3239-680F-68C1-DB152D980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A16A4C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A16A4C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0803464B-E90F-7F4B-CCB3-AB59A2BDB82E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D634A8F9-9E8F-30C2-1EA9-7CDAAA0937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A16A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21A056A8-2CAC-8FD5-FF9F-778113DC60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A16A4C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" name="Text Box 20">
              <a:extLst>
                <a:ext uri="{FF2B5EF4-FFF2-40B4-BE49-F238E27FC236}">
                  <a16:creationId xmlns:a16="http://schemas.microsoft.com/office/drawing/2014/main" id="{42B2D820-E308-8ED3-4170-FD262BAF20F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05465" y="4751931"/>
              <a:ext cx="10567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rgbClr val="A16A4C"/>
                  </a:solidFill>
                  <a:cs typeface="+mn-ea"/>
                  <a:sym typeface="+mn-lt"/>
                </a:rPr>
                <a:t>XX.XX.20XX</a:t>
              </a:r>
              <a:endParaRPr lang="zh-CN" altLang="en-US" sz="1200" dirty="0">
                <a:solidFill>
                  <a:srgbClr val="A16A4C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3B0A39C-9B3C-6F4B-22B6-89FD5A6501C7}"/>
                </a:ext>
              </a:extLst>
            </p:cNvPr>
            <p:cNvSpPr/>
            <p:nvPr/>
          </p:nvSpPr>
          <p:spPr>
            <a:xfrm>
              <a:off x="4705028" y="4751931"/>
              <a:ext cx="150714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rgbClr val="A16A4C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200" dirty="0">
                  <a:solidFill>
                    <a:srgbClr val="A16A4C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solidFill>
                    <a:srgbClr val="A16A4C"/>
                  </a:solidFill>
                  <a:cs typeface="+mn-ea"/>
                  <a:sym typeface="+mn-lt"/>
                </a:rPr>
                <a:t>jpppt.com</a:t>
              </a:r>
              <a:endParaRPr lang="zh-CN" altLang="en-US" sz="1200" dirty="0">
                <a:solidFill>
                  <a:srgbClr val="A16A4C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6623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animBg="1"/>
      <p:bldP spid="23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63040" y="2271988"/>
            <a:ext cx="4341332" cy="1747732"/>
            <a:chOff x="1019175" y="2457450"/>
            <a:chExt cx="5076825" cy="1752600"/>
          </a:xfrm>
        </p:grpSpPr>
        <p:sp>
          <p:nvSpPr>
            <p:cNvPr id="9" name="Rectangle 8"/>
            <p:cNvSpPr/>
            <p:nvPr/>
          </p:nvSpPr>
          <p:spPr>
            <a:xfrm>
              <a:off x="1019175" y="2457450"/>
              <a:ext cx="5076825" cy="1752600"/>
            </a:xfrm>
            <a:prstGeom prst="rect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  <a:effectLst>
              <a:outerShdw blurRad="762000" dist="2540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9176" y="2457450"/>
              <a:ext cx="66674" cy="17526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1D2E4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544" y="748526"/>
            <a:ext cx="4752975" cy="1249845"/>
          </a:xfrm>
        </p:spPr>
        <p:txBody>
          <a:bodyPr/>
          <a:lstStyle/>
          <a:p>
            <a:r>
              <a:rPr lang="en-US" sz="6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The Problem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9264" y="2974599"/>
            <a:ext cx="4057651" cy="921141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Goal of business executives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our thoughts like a strain of sacred music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4728" y="2974599"/>
            <a:ext cx="4057651" cy="921141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Place decisions outline where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our thoughts like a strain of sacred music.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9264" y="5025691"/>
            <a:ext cx="4057651" cy="921141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Place decision outline where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our thoughts like a strain of sacred music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24728" y="5025691"/>
            <a:ext cx="4057651" cy="921141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The goal of business executives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our thoughts like a strain of sacred music</a:t>
            </a:r>
          </a:p>
        </p:txBody>
      </p:sp>
      <p:sp>
        <p:nvSpPr>
          <p:cNvPr id="12" name="Freeform 2073"/>
          <p:cNvSpPr>
            <a:spLocks noEditPoints="1"/>
          </p:cNvSpPr>
          <p:nvPr/>
        </p:nvSpPr>
        <p:spPr bwMode="auto">
          <a:xfrm>
            <a:off x="1739264" y="2406858"/>
            <a:ext cx="448698" cy="453946"/>
          </a:xfrm>
          <a:custGeom>
            <a:avLst/>
            <a:gdLst>
              <a:gd name="T0" fmla="*/ 91 w 159"/>
              <a:gd name="T1" fmla="*/ 157 h 160"/>
              <a:gd name="T2" fmla="*/ 88 w 159"/>
              <a:gd name="T3" fmla="*/ 160 h 160"/>
              <a:gd name="T4" fmla="*/ 80 w 159"/>
              <a:gd name="T5" fmla="*/ 74 h 160"/>
              <a:gd name="T6" fmla="*/ 86 w 159"/>
              <a:gd name="T7" fmla="*/ 72 h 160"/>
              <a:gd name="T8" fmla="*/ 83 w 159"/>
              <a:gd name="T9" fmla="*/ 0 h 160"/>
              <a:gd name="T10" fmla="*/ 41 w 159"/>
              <a:gd name="T11" fmla="*/ 13 h 160"/>
              <a:gd name="T12" fmla="*/ 44 w 159"/>
              <a:gd name="T13" fmla="*/ 18 h 160"/>
              <a:gd name="T14" fmla="*/ 83 w 159"/>
              <a:gd name="T15" fmla="*/ 5 h 160"/>
              <a:gd name="T16" fmla="*/ 153 w 159"/>
              <a:gd name="T17" fmla="*/ 87 h 160"/>
              <a:gd name="T18" fmla="*/ 156 w 159"/>
              <a:gd name="T19" fmla="*/ 89 h 160"/>
              <a:gd name="T20" fmla="*/ 150 w 159"/>
              <a:gd name="T21" fmla="*/ 45 h 160"/>
              <a:gd name="T22" fmla="*/ 33 w 159"/>
              <a:gd name="T23" fmla="*/ 23 h 160"/>
              <a:gd name="T24" fmla="*/ 13 w 159"/>
              <a:gd name="T25" fmla="*/ 109 h 160"/>
              <a:gd name="T26" fmla="*/ 17 w 159"/>
              <a:gd name="T27" fmla="*/ 111 h 160"/>
              <a:gd name="T28" fmla="*/ 33 w 159"/>
              <a:gd name="T29" fmla="*/ 26 h 160"/>
              <a:gd name="T30" fmla="*/ 61 w 159"/>
              <a:gd name="T31" fmla="*/ 21 h 160"/>
              <a:gd name="T32" fmla="*/ 30 w 159"/>
              <a:gd name="T33" fmla="*/ 97 h 160"/>
              <a:gd name="T34" fmla="*/ 34 w 159"/>
              <a:gd name="T35" fmla="*/ 138 h 160"/>
              <a:gd name="T36" fmla="*/ 36 w 159"/>
              <a:gd name="T37" fmla="*/ 97 h 160"/>
              <a:gd name="T38" fmla="*/ 63 w 159"/>
              <a:gd name="T39" fmla="*/ 26 h 160"/>
              <a:gd name="T40" fmla="*/ 133 w 159"/>
              <a:gd name="T41" fmla="*/ 59 h 160"/>
              <a:gd name="T42" fmla="*/ 140 w 159"/>
              <a:gd name="T43" fmla="*/ 133 h 160"/>
              <a:gd name="T44" fmla="*/ 138 w 159"/>
              <a:gd name="T45" fmla="*/ 57 h 160"/>
              <a:gd name="T46" fmla="*/ 83 w 159"/>
              <a:gd name="T47" fmla="*/ 33 h 160"/>
              <a:gd name="T48" fmla="*/ 72 w 159"/>
              <a:gd name="T49" fmla="*/ 37 h 160"/>
              <a:gd name="T50" fmla="*/ 83 w 159"/>
              <a:gd name="T51" fmla="*/ 38 h 160"/>
              <a:gd name="T52" fmla="*/ 121 w 159"/>
              <a:gd name="T53" fmla="*/ 144 h 160"/>
              <a:gd name="T54" fmla="*/ 124 w 159"/>
              <a:gd name="T55" fmla="*/ 146 h 160"/>
              <a:gd name="T56" fmla="*/ 120 w 159"/>
              <a:gd name="T57" fmla="*/ 57 h 160"/>
              <a:gd name="T58" fmla="*/ 63 w 159"/>
              <a:gd name="T59" fmla="*/ 44 h 160"/>
              <a:gd name="T60" fmla="*/ 60 w 159"/>
              <a:gd name="T61" fmla="*/ 40 h 160"/>
              <a:gd name="T62" fmla="*/ 50 w 159"/>
              <a:gd name="T63" fmla="*/ 138 h 160"/>
              <a:gd name="T64" fmla="*/ 56 w 159"/>
              <a:gd name="T65" fmla="*/ 138 h 160"/>
              <a:gd name="T66" fmla="*/ 63 w 159"/>
              <a:gd name="T67" fmla="*/ 44 h 160"/>
              <a:gd name="T68" fmla="*/ 107 w 159"/>
              <a:gd name="T69" fmla="*/ 127 h 160"/>
              <a:gd name="T70" fmla="*/ 104 w 159"/>
              <a:gd name="T71" fmla="*/ 130 h 160"/>
              <a:gd name="T72" fmla="*/ 105 w 159"/>
              <a:gd name="T73" fmla="*/ 152 h 160"/>
              <a:gd name="T74" fmla="*/ 107 w 159"/>
              <a:gd name="T75" fmla="*/ 155 h 160"/>
              <a:gd name="T76" fmla="*/ 110 w 159"/>
              <a:gd name="T77" fmla="*/ 138 h 160"/>
              <a:gd name="T78" fmla="*/ 83 w 159"/>
              <a:gd name="T79" fmla="*/ 52 h 160"/>
              <a:gd name="T80" fmla="*/ 63 w 159"/>
              <a:gd name="T81" fmla="*/ 81 h 160"/>
              <a:gd name="T82" fmla="*/ 69 w 159"/>
              <a:gd name="T83" fmla="*/ 155 h 160"/>
              <a:gd name="T84" fmla="*/ 68 w 159"/>
              <a:gd name="T85" fmla="*/ 79 h 160"/>
              <a:gd name="T86" fmla="*/ 83 w 159"/>
              <a:gd name="T87" fmla="*/ 57 h 160"/>
              <a:gd name="T88" fmla="*/ 105 w 159"/>
              <a:gd name="T89" fmla="*/ 117 h 160"/>
              <a:gd name="T90" fmla="*/ 108 w 159"/>
              <a:gd name="T91" fmla="*/ 119 h 160"/>
              <a:gd name="T92" fmla="*/ 103 w 159"/>
              <a:gd name="T93" fmla="*/ 6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9" h="160">
                <a:moveTo>
                  <a:pt x="86" y="72"/>
                </a:moveTo>
                <a:cubicBezTo>
                  <a:pt x="86" y="74"/>
                  <a:pt x="93" y="99"/>
                  <a:pt x="91" y="157"/>
                </a:cubicBezTo>
                <a:cubicBezTo>
                  <a:pt x="91" y="159"/>
                  <a:pt x="90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7" y="160"/>
                  <a:pt x="86" y="159"/>
                  <a:pt x="86" y="157"/>
                </a:cubicBezTo>
                <a:cubicBezTo>
                  <a:pt x="88" y="100"/>
                  <a:pt x="80" y="74"/>
                  <a:pt x="80" y="74"/>
                </a:cubicBezTo>
                <a:cubicBezTo>
                  <a:pt x="80" y="73"/>
                  <a:pt x="81" y="71"/>
                  <a:pt x="82" y="71"/>
                </a:cubicBezTo>
                <a:cubicBezTo>
                  <a:pt x="84" y="70"/>
                  <a:pt x="85" y="71"/>
                  <a:pt x="86" y="72"/>
                </a:cubicBezTo>
                <a:close/>
                <a:moveTo>
                  <a:pt x="150" y="45"/>
                </a:moveTo>
                <a:cubicBezTo>
                  <a:pt x="139" y="18"/>
                  <a:pt x="112" y="0"/>
                  <a:pt x="83" y="0"/>
                </a:cubicBezTo>
                <a:cubicBezTo>
                  <a:pt x="73" y="0"/>
                  <a:pt x="64" y="2"/>
                  <a:pt x="55" y="6"/>
                </a:cubicBezTo>
                <a:cubicBezTo>
                  <a:pt x="50" y="8"/>
                  <a:pt x="45" y="10"/>
                  <a:pt x="41" y="13"/>
                </a:cubicBezTo>
                <a:cubicBezTo>
                  <a:pt x="40" y="14"/>
                  <a:pt x="39" y="15"/>
                  <a:pt x="40" y="17"/>
                </a:cubicBezTo>
                <a:cubicBezTo>
                  <a:pt x="41" y="18"/>
                  <a:pt x="42" y="18"/>
                  <a:pt x="44" y="18"/>
                </a:cubicBezTo>
                <a:cubicBezTo>
                  <a:pt x="48" y="15"/>
                  <a:pt x="52" y="13"/>
                  <a:pt x="57" y="11"/>
                </a:cubicBezTo>
                <a:cubicBezTo>
                  <a:pt x="65" y="7"/>
                  <a:pt x="74" y="5"/>
                  <a:pt x="83" y="5"/>
                </a:cubicBezTo>
                <a:cubicBezTo>
                  <a:pt x="110" y="5"/>
                  <a:pt x="135" y="22"/>
                  <a:pt x="145" y="47"/>
                </a:cubicBezTo>
                <a:cubicBezTo>
                  <a:pt x="150" y="57"/>
                  <a:pt x="152" y="77"/>
                  <a:pt x="153" y="87"/>
                </a:cubicBezTo>
                <a:cubicBezTo>
                  <a:pt x="153" y="88"/>
                  <a:pt x="155" y="89"/>
                  <a:pt x="156" y="89"/>
                </a:cubicBezTo>
                <a:cubicBezTo>
                  <a:pt x="156" y="89"/>
                  <a:pt x="156" y="89"/>
                  <a:pt x="156" y="89"/>
                </a:cubicBezTo>
                <a:cubicBezTo>
                  <a:pt x="158" y="89"/>
                  <a:pt x="159" y="88"/>
                  <a:pt x="159" y="87"/>
                </a:cubicBezTo>
                <a:cubicBezTo>
                  <a:pt x="157" y="73"/>
                  <a:pt x="155" y="55"/>
                  <a:pt x="150" y="45"/>
                </a:cubicBezTo>
                <a:close/>
                <a:moveTo>
                  <a:pt x="33" y="26"/>
                </a:moveTo>
                <a:cubicBezTo>
                  <a:pt x="34" y="25"/>
                  <a:pt x="34" y="24"/>
                  <a:pt x="33" y="23"/>
                </a:cubicBezTo>
                <a:cubicBezTo>
                  <a:pt x="32" y="21"/>
                  <a:pt x="30" y="21"/>
                  <a:pt x="29" y="22"/>
                </a:cubicBezTo>
                <a:cubicBezTo>
                  <a:pt x="14" y="37"/>
                  <a:pt x="0" y="64"/>
                  <a:pt x="13" y="109"/>
                </a:cubicBezTo>
                <a:cubicBezTo>
                  <a:pt x="14" y="110"/>
                  <a:pt x="15" y="111"/>
                  <a:pt x="16" y="111"/>
                </a:cubicBezTo>
                <a:cubicBezTo>
                  <a:pt x="16" y="111"/>
                  <a:pt x="17" y="111"/>
                  <a:pt x="17" y="111"/>
                </a:cubicBezTo>
                <a:cubicBezTo>
                  <a:pt x="18" y="111"/>
                  <a:pt x="19" y="109"/>
                  <a:pt x="19" y="108"/>
                </a:cubicBezTo>
                <a:cubicBezTo>
                  <a:pt x="8" y="74"/>
                  <a:pt x="13" y="45"/>
                  <a:pt x="33" y="26"/>
                </a:cubicBezTo>
                <a:close/>
                <a:moveTo>
                  <a:pt x="85" y="16"/>
                </a:moveTo>
                <a:cubicBezTo>
                  <a:pt x="77" y="16"/>
                  <a:pt x="69" y="17"/>
                  <a:pt x="61" y="21"/>
                </a:cubicBezTo>
                <a:cubicBezTo>
                  <a:pt x="34" y="32"/>
                  <a:pt x="20" y="61"/>
                  <a:pt x="28" y="89"/>
                </a:cubicBezTo>
                <a:cubicBezTo>
                  <a:pt x="29" y="91"/>
                  <a:pt x="30" y="94"/>
                  <a:pt x="30" y="97"/>
                </a:cubicBezTo>
                <a:cubicBezTo>
                  <a:pt x="31" y="104"/>
                  <a:pt x="31" y="116"/>
                  <a:pt x="31" y="136"/>
                </a:cubicBezTo>
                <a:cubicBezTo>
                  <a:pt x="31" y="137"/>
                  <a:pt x="32" y="138"/>
                  <a:pt x="34" y="138"/>
                </a:cubicBezTo>
                <a:cubicBezTo>
                  <a:pt x="35" y="138"/>
                  <a:pt x="37" y="137"/>
                  <a:pt x="37" y="136"/>
                </a:cubicBezTo>
                <a:cubicBezTo>
                  <a:pt x="37" y="115"/>
                  <a:pt x="37" y="104"/>
                  <a:pt x="36" y="97"/>
                </a:cubicBezTo>
                <a:cubicBezTo>
                  <a:pt x="35" y="93"/>
                  <a:pt x="34" y="90"/>
                  <a:pt x="33" y="87"/>
                </a:cubicBezTo>
                <a:cubicBezTo>
                  <a:pt x="26" y="62"/>
                  <a:pt x="39" y="36"/>
                  <a:pt x="63" y="26"/>
                </a:cubicBezTo>
                <a:cubicBezTo>
                  <a:pt x="70" y="23"/>
                  <a:pt x="77" y="21"/>
                  <a:pt x="85" y="22"/>
                </a:cubicBezTo>
                <a:cubicBezTo>
                  <a:pt x="104" y="22"/>
                  <a:pt x="126" y="39"/>
                  <a:pt x="133" y="59"/>
                </a:cubicBezTo>
                <a:cubicBezTo>
                  <a:pt x="138" y="76"/>
                  <a:pt x="138" y="104"/>
                  <a:pt x="138" y="130"/>
                </a:cubicBezTo>
                <a:cubicBezTo>
                  <a:pt x="138" y="132"/>
                  <a:pt x="139" y="133"/>
                  <a:pt x="140" y="133"/>
                </a:cubicBezTo>
                <a:cubicBezTo>
                  <a:pt x="142" y="133"/>
                  <a:pt x="143" y="132"/>
                  <a:pt x="143" y="130"/>
                </a:cubicBezTo>
                <a:cubicBezTo>
                  <a:pt x="144" y="104"/>
                  <a:pt x="144" y="75"/>
                  <a:pt x="138" y="57"/>
                </a:cubicBezTo>
                <a:cubicBezTo>
                  <a:pt x="130" y="35"/>
                  <a:pt x="107" y="17"/>
                  <a:pt x="85" y="16"/>
                </a:cubicBezTo>
                <a:close/>
                <a:moveTo>
                  <a:pt x="83" y="33"/>
                </a:moveTo>
                <a:cubicBezTo>
                  <a:pt x="80" y="33"/>
                  <a:pt x="77" y="33"/>
                  <a:pt x="74" y="33"/>
                </a:cubicBezTo>
                <a:cubicBezTo>
                  <a:pt x="73" y="34"/>
                  <a:pt x="72" y="35"/>
                  <a:pt x="72" y="37"/>
                </a:cubicBezTo>
                <a:cubicBezTo>
                  <a:pt x="72" y="38"/>
                  <a:pt x="74" y="39"/>
                  <a:pt x="75" y="39"/>
                </a:cubicBezTo>
                <a:cubicBezTo>
                  <a:pt x="78" y="38"/>
                  <a:pt x="80" y="38"/>
                  <a:pt x="83" y="38"/>
                </a:cubicBezTo>
                <a:cubicBezTo>
                  <a:pt x="97" y="38"/>
                  <a:pt x="110" y="46"/>
                  <a:pt x="115" y="59"/>
                </a:cubicBezTo>
                <a:cubicBezTo>
                  <a:pt x="122" y="75"/>
                  <a:pt x="122" y="100"/>
                  <a:pt x="121" y="144"/>
                </a:cubicBezTo>
                <a:cubicBezTo>
                  <a:pt x="121" y="145"/>
                  <a:pt x="122" y="146"/>
                  <a:pt x="124" y="146"/>
                </a:cubicBezTo>
                <a:cubicBezTo>
                  <a:pt x="124" y="146"/>
                  <a:pt x="124" y="146"/>
                  <a:pt x="124" y="146"/>
                </a:cubicBezTo>
                <a:cubicBezTo>
                  <a:pt x="125" y="146"/>
                  <a:pt x="126" y="145"/>
                  <a:pt x="126" y="144"/>
                </a:cubicBezTo>
                <a:cubicBezTo>
                  <a:pt x="128" y="98"/>
                  <a:pt x="127" y="74"/>
                  <a:pt x="120" y="57"/>
                </a:cubicBezTo>
                <a:cubicBezTo>
                  <a:pt x="114" y="42"/>
                  <a:pt x="99" y="33"/>
                  <a:pt x="83" y="33"/>
                </a:cubicBezTo>
                <a:close/>
                <a:moveTo>
                  <a:pt x="63" y="44"/>
                </a:moveTo>
                <a:cubicBezTo>
                  <a:pt x="64" y="43"/>
                  <a:pt x="64" y="42"/>
                  <a:pt x="63" y="41"/>
                </a:cubicBezTo>
                <a:cubicBezTo>
                  <a:pt x="63" y="39"/>
                  <a:pt x="61" y="39"/>
                  <a:pt x="60" y="40"/>
                </a:cubicBezTo>
                <a:cubicBezTo>
                  <a:pt x="46" y="50"/>
                  <a:pt x="40" y="69"/>
                  <a:pt x="45" y="87"/>
                </a:cubicBezTo>
                <a:cubicBezTo>
                  <a:pt x="45" y="87"/>
                  <a:pt x="50" y="107"/>
                  <a:pt x="50" y="138"/>
                </a:cubicBezTo>
                <a:cubicBezTo>
                  <a:pt x="50" y="140"/>
                  <a:pt x="51" y="141"/>
                  <a:pt x="53" y="141"/>
                </a:cubicBezTo>
                <a:cubicBezTo>
                  <a:pt x="54" y="141"/>
                  <a:pt x="56" y="140"/>
                  <a:pt x="56" y="138"/>
                </a:cubicBezTo>
                <a:cubicBezTo>
                  <a:pt x="56" y="106"/>
                  <a:pt x="50" y="86"/>
                  <a:pt x="50" y="85"/>
                </a:cubicBezTo>
                <a:cubicBezTo>
                  <a:pt x="45" y="69"/>
                  <a:pt x="51" y="53"/>
                  <a:pt x="63" y="44"/>
                </a:cubicBezTo>
                <a:close/>
                <a:moveTo>
                  <a:pt x="110" y="130"/>
                </a:moveTo>
                <a:cubicBezTo>
                  <a:pt x="110" y="129"/>
                  <a:pt x="109" y="127"/>
                  <a:pt x="107" y="127"/>
                </a:cubicBezTo>
                <a:cubicBezTo>
                  <a:pt x="107" y="127"/>
                  <a:pt x="107" y="127"/>
                  <a:pt x="107" y="127"/>
                </a:cubicBezTo>
                <a:cubicBezTo>
                  <a:pt x="106" y="127"/>
                  <a:pt x="104" y="129"/>
                  <a:pt x="104" y="130"/>
                </a:cubicBezTo>
                <a:cubicBezTo>
                  <a:pt x="104" y="132"/>
                  <a:pt x="104" y="135"/>
                  <a:pt x="105" y="138"/>
                </a:cubicBezTo>
                <a:cubicBezTo>
                  <a:pt x="105" y="143"/>
                  <a:pt x="105" y="148"/>
                  <a:pt x="105" y="152"/>
                </a:cubicBezTo>
                <a:cubicBezTo>
                  <a:pt x="105" y="153"/>
                  <a:pt x="106" y="155"/>
                  <a:pt x="107" y="155"/>
                </a:cubicBezTo>
                <a:cubicBezTo>
                  <a:pt x="107" y="155"/>
                  <a:pt x="107" y="155"/>
                  <a:pt x="107" y="155"/>
                </a:cubicBezTo>
                <a:cubicBezTo>
                  <a:pt x="109" y="155"/>
                  <a:pt x="110" y="153"/>
                  <a:pt x="110" y="152"/>
                </a:cubicBezTo>
                <a:cubicBezTo>
                  <a:pt x="110" y="148"/>
                  <a:pt x="110" y="143"/>
                  <a:pt x="110" y="138"/>
                </a:cubicBezTo>
                <a:cubicBezTo>
                  <a:pt x="110" y="135"/>
                  <a:pt x="110" y="132"/>
                  <a:pt x="110" y="130"/>
                </a:cubicBezTo>
                <a:close/>
                <a:moveTo>
                  <a:pt x="83" y="52"/>
                </a:moveTo>
                <a:cubicBezTo>
                  <a:pt x="80" y="52"/>
                  <a:pt x="77" y="52"/>
                  <a:pt x="75" y="53"/>
                </a:cubicBezTo>
                <a:cubicBezTo>
                  <a:pt x="64" y="58"/>
                  <a:pt x="59" y="70"/>
                  <a:pt x="63" y="81"/>
                </a:cubicBezTo>
                <a:cubicBezTo>
                  <a:pt x="65" y="87"/>
                  <a:pt x="66" y="120"/>
                  <a:pt x="66" y="152"/>
                </a:cubicBezTo>
                <a:cubicBezTo>
                  <a:pt x="66" y="153"/>
                  <a:pt x="68" y="155"/>
                  <a:pt x="69" y="155"/>
                </a:cubicBezTo>
                <a:cubicBezTo>
                  <a:pt x="71" y="155"/>
                  <a:pt x="72" y="153"/>
                  <a:pt x="72" y="152"/>
                </a:cubicBezTo>
                <a:cubicBezTo>
                  <a:pt x="72" y="123"/>
                  <a:pt x="70" y="87"/>
                  <a:pt x="68" y="79"/>
                </a:cubicBezTo>
                <a:cubicBezTo>
                  <a:pt x="65" y="71"/>
                  <a:pt x="69" y="62"/>
                  <a:pt x="77" y="58"/>
                </a:cubicBezTo>
                <a:cubicBezTo>
                  <a:pt x="79" y="57"/>
                  <a:pt x="81" y="57"/>
                  <a:pt x="83" y="57"/>
                </a:cubicBezTo>
                <a:cubicBezTo>
                  <a:pt x="89" y="57"/>
                  <a:pt x="95" y="61"/>
                  <a:pt x="98" y="67"/>
                </a:cubicBezTo>
                <a:cubicBezTo>
                  <a:pt x="103" y="79"/>
                  <a:pt x="105" y="101"/>
                  <a:pt x="105" y="117"/>
                </a:cubicBezTo>
                <a:cubicBezTo>
                  <a:pt x="105" y="118"/>
                  <a:pt x="106" y="119"/>
                  <a:pt x="108" y="119"/>
                </a:cubicBezTo>
                <a:cubicBezTo>
                  <a:pt x="108" y="119"/>
                  <a:pt x="108" y="119"/>
                  <a:pt x="108" y="119"/>
                </a:cubicBezTo>
                <a:cubicBezTo>
                  <a:pt x="109" y="119"/>
                  <a:pt x="110" y="118"/>
                  <a:pt x="110" y="117"/>
                </a:cubicBezTo>
                <a:cubicBezTo>
                  <a:pt x="110" y="100"/>
                  <a:pt x="108" y="78"/>
                  <a:pt x="103" y="65"/>
                </a:cubicBezTo>
                <a:cubicBezTo>
                  <a:pt x="100" y="57"/>
                  <a:pt x="92" y="52"/>
                  <a:pt x="83" y="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2106"/>
          <p:cNvSpPr>
            <a:spLocks noEditPoints="1"/>
          </p:cNvSpPr>
          <p:nvPr/>
        </p:nvSpPr>
        <p:spPr bwMode="auto">
          <a:xfrm>
            <a:off x="1739264" y="4448512"/>
            <a:ext cx="451323" cy="455259"/>
          </a:xfrm>
          <a:custGeom>
            <a:avLst/>
            <a:gdLst>
              <a:gd name="T0" fmla="*/ 157 w 160"/>
              <a:gd name="T1" fmla="*/ 58 h 160"/>
              <a:gd name="T2" fmla="*/ 154 w 160"/>
              <a:gd name="T3" fmla="*/ 39 h 160"/>
              <a:gd name="T4" fmla="*/ 148 w 160"/>
              <a:gd name="T5" fmla="*/ 39 h 160"/>
              <a:gd name="T6" fmla="*/ 140 w 160"/>
              <a:gd name="T7" fmla="*/ 27 h 160"/>
              <a:gd name="T8" fmla="*/ 123 w 160"/>
              <a:gd name="T9" fmla="*/ 12 h 160"/>
              <a:gd name="T10" fmla="*/ 124 w 160"/>
              <a:gd name="T11" fmla="*/ 11 h 160"/>
              <a:gd name="T12" fmla="*/ 112 w 160"/>
              <a:gd name="T13" fmla="*/ 7 h 160"/>
              <a:gd name="T14" fmla="*/ 80 w 160"/>
              <a:gd name="T15" fmla="*/ 0 h 160"/>
              <a:gd name="T16" fmla="*/ 48 w 160"/>
              <a:gd name="T17" fmla="*/ 7 h 160"/>
              <a:gd name="T18" fmla="*/ 36 w 160"/>
              <a:gd name="T19" fmla="*/ 11 h 160"/>
              <a:gd name="T20" fmla="*/ 37 w 160"/>
              <a:gd name="T21" fmla="*/ 12 h 160"/>
              <a:gd name="T22" fmla="*/ 20 w 160"/>
              <a:gd name="T23" fmla="*/ 27 h 160"/>
              <a:gd name="T24" fmla="*/ 12 w 160"/>
              <a:gd name="T25" fmla="*/ 39 h 160"/>
              <a:gd name="T26" fmla="*/ 6 w 160"/>
              <a:gd name="T27" fmla="*/ 39 h 160"/>
              <a:gd name="T28" fmla="*/ 3 w 160"/>
              <a:gd name="T29" fmla="*/ 58 h 160"/>
              <a:gd name="T30" fmla="*/ 3 w 160"/>
              <a:gd name="T31" fmla="*/ 102 h 160"/>
              <a:gd name="T32" fmla="*/ 6 w 160"/>
              <a:gd name="T33" fmla="*/ 121 h 160"/>
              <a:gd name="T34" fmla="*/ 12 w 160"/>
              <a:gd name="T35" fmla="*/ 121 h 160"/>
              <a:gd name="T36" fmla="*/ 20 w 160"/>
              <a:gd name="T37" fmla="*/ 133 h 160"/>
              <a:gd name="T38" fmla="*/ 37 w 160"/>
              <a:gd name="T39" fmla="*/ 148 h 160"/>
              <a:gd name="T40" fmla="*/ 36 w 160"/>
              <a:gd name="T41" fmla="*/ 149 h 160"/>
              <a:gd name="T42" fmla="*/ 48 w 160"/>
              <a:gd name="T43" fmla="*/ 153 h 160"/>
              <a:gd name="T44" fmla="*/ 80 w 160"/>
              <a:gd name="T45" fmla="*/ 160 h 160"/>
              <a:gd name="T46" fmla="*/ 112 w 160"/>
              <a:gd name="T47" fmla="*/ 153 h 160"/>
              <a:gd name="T48" fmla="*/ 124 w 160"/>
              <a:gd name="T49" fmla="*/ 149 h 160"/>
              <a:gd name="T50" fmla="*/ 123 w 160"/>
              <a:gd name="T51" fmla="*/ 148 h 160"/>
              <a:gd name="T52" fmla="*/ 140 w 160"/>
              <a:gd name="T53" fmla="*/ 133 h 160"/>
              <a:gd name="T54" fmla="*/ 148 w 160"/>
              <a:gd name="T55" fmla="*/ 121 h 160"/>
              <a:gd name="T56" fmla="*/ 154 w 160"/>
              <a:gd name="T57" fmla="*/ 121 h 160"/>
              <a:gd name="T58" fmla="*/ 157 w 160"/>
              <a:gd name="T59" fmla="*/ 102 h 160"/>
              <a:gd name="T60" fmla="*/ 95 w 160"/>
              <a:gd name="T61" fmla="*/ 120 h 160"/>
              <a:gd name="T62" fmla="*/ 41 w 160"/>
              <a:gd name="T63" fmla="*/ 144 h 160"/>
              <a:gd name="T64" fmla="*/ 57 w 160"/>
              <a:gd name="T65" fmla="*/ 151 h 160"/>
              <a:gd name="T66" fmla="*/ 65 w 160"/>
              <a:gd name="T67" fmla="*/ 40 h 160"/>
              <a:gd name="T68" fmla="*/ 37 w 160"/>
              <a:gd name="T69" fmla="*/ 80 h 160"/>
              <a:gd name="T70" fmla="*/ 43 w 160"/>
              <a:gd name="T71" fmla="*/ 80 h 160"/>
              <a:gd name="T72" fmla="*/ 119 w 160"/>
              <a:gd name="T73" fmla="*/ 16 h 160"/>
              <a:gd name="T74" fmla="*/ 103 w 160"/>
              <a:gd name="T75" fmla="*/ 9 h 160"/>
              <a:gd name="T76" fmla="*/ 122 w 160"/>
              <a:gd name="T77" fmla="*/ 70 h 160"/>
              <a:gd name="T78" fmla="*/ 70 w 160"/>
              <a:gd name="T79" fmla="*/ 38 h 160"/>
              <a:gd name="T80" fmla="*/ 80 w 160"/>
              <a:gd name="T81" fmla="*/ 123 h 160"/>
              <a:gd name="T82" fmla="*/ 9 w 160"/>
              <a:gd name="T83" fmla="*/ 11 h 160"/>
              <a:gd name="T84" fmla="*/ 9 w 160"/>
              <a:gd name="T85" fmla="*/ 15 h 160"/>
              <a:gd name="T86" fmla="*/ 8 w 160"/>
              <a:gd name="T87" fmla="*/ 28 h 160"/>
              <a:gd name="T88" fmla="*/ 26 w 160"/>
              <a:gd name="T89" fmla="*/ 11 h 160"/>
              <a:gd name="T90" fmla="*/ 152 w 160"/>
              <a:gd name="T91" fmla="*/ 28 h 160"/>
              <a:gd name="T92" fmla="*/ 149 w 160"/>
              <a:gd name="T93" fmla="*/ 9 h 160"/>
              <a:gd name="T94" fmla="*/ 132 w 160"/>
              <a:gd name="T95" fmla="*/ 8 h 160"/>
              <a:gd name="T96" fmla="*/ 132 w 160"/>
              <a:gd name="T97" fmla="*/ 8 h 160"/>
              <a:gd name="T98" fmla="*/ 145 w 160"/>
              <a:gd name="T99" fmla="*/ 147 h 160"/>
              <a:gd name="T100" fmla="*/ 132 w 160"/>
              <a:gd name="T101" fmla="*/ 152 h 160"/>
              <a:gd name="T102" fmla="*/ 152 w 160"/>
              <a:gd name="T103" fmla="*/ 140 h 160"/>
              <a:gd name="T104" fmla="*/ 26 w 160"/>
              <a:gd name="T105" fmla="*/ 154 h 160"/>
              <a:gd name="T106" fmla="*/ 8 w 160"/>
              <a:gd name="T107" fmla="*/ 140 h 160"/>
              <a:gd name="T108" fmla="*/ 8 w 160"/>
              <a:gd name="T109" fmla="*/ 140 h 160"/>
              <a:gd name="T110" fmla="*/ 9 w 160"/>
              <a:gd name="T111" fmla="*/ 14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" h="160">
                <a:moveTo>
                  <a:pt x="157" y="102"/>
                </a:moveTo>
                <a:cubicBezTo>
                  <a:pt x="157" y="102"/>
                  <a:pt x="157" y="102"/>
                  <a:pt x="157" y="102"/>
                </a:cubicBezTo>
                <a:cubicBezTo>
                  <a:pt x="159" y="95"/>
                  <a:pt x="160" y="87"/>
                  <a:pt x="160" y="80"/>
                </a:cubicBezTo>
                <a:cubicBezTo>
                  <a:pt x="160" y="73"/>
                  <a:pt x="159" y="65"/>
                  <a:pt x="157" y="58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6" y="56"/>
                  <a:pt x="155" y="53"/>
                  <a:pt x="154" y="51"/>
                </a:cubicBezTo>
                <a:cubicBezTo>
                  <a:pt x="154" y="50"/>
                  <a:pt x="154" y="50"/>
                  <a:pt x="154" y="50"/>
                </a:cubicBezTo>
                <a:cubicBezTo>
                  <a:pt x="154" y="49"/>
                  <a:pt x="154" y="48"/>
                  <a:pt x="153" y="48"/>
                </a:cubicBezTo>
                <a:cubicBezTo>
                  <a:pt x="152" y="45"/>
                  <a:pt x="151" y="43"/>
                  <a:pt x="150" y="41"/>
                </a:cubicBezTo>
                <a:cubicBezTo>
                  <a:pt x="150" y="42"/>
                  <a:pt x="151" y="42"/>
                  <a:pt x="152" y="42"/>
                </a:cubicBezTo>
                <a:cubicBezTo>
                  <a:pt x="153" y="42"/>
                  <a:pt x="154" y="41"/>
                  <a:pt x="154" y="39"/>
                </a:cubicBezTo>
                <a:cubicBezTo>
                  <a:pt x="154" y="36"/>
                  <a:pt x="154" y="36"/>
                  <a:pt x="154" y="36"/>
                </a:cubicBezTo>
                <a:cubicBezTo>
                  <a:pt x="154" y="35"/>
                  <a:pt x="153" y="34"/>
                  <a:pt x="152" y="34"/>
                </a:cubicBezTo>
                <a:cubicBezTo>
                  <a:pt x="150" y="34"/>
                  <a:pt x="149" y="35"/>
                  <a:pt x="149" y="36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149" y="39"/>
                  <a:pt x="149" y="39"/>
                  <a:pt x="149" y="40"/>
                </a:cubicBezTo>
                <a:cubicBezTo>
                  <a:pt x="149" y="39"/>
                  <a:pt x="149" y="39"/>
                  <a:pt x="148" y="39"/>
                </a:cubicBezTo>
                <a:cubicBezTo>
                  <a:pt x="148" y="39"/>
                  <a:pt x="148" y="39"/>
                  <a:pt x="148" y="38"/>
                </a:cubicBezTo>
                <a:cubicBezTo>
                  <a:pt x="148" y="38"/>
                  <a:pt x="148" y="38"/>
                  <a:pt x="148" y="38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6" y="35"/>
                  <a:pt x="144" y="32"/>
                  <a:pt x="142" y="29"/>
                </a:cubicBezTo>
                <a:cubicBezTo>
                  <a:pt x="142" y="29"/>
                  <a:pt x="142" y="29"/>
                  <a:pt x="142" y="29"/>
                </a:cubicBezTo>
                <a:cubicBezTo>
                  <a:pt x="141" y="29"/>
                  <a:pt x="141" y="28"/>
                  <a:pt x="140" y="27"/>
                </a:cubicBezTo>
                <a:cubicBezTo>
                  <a:pt x="140" y="27"/>
                  <a:pt x="140" y="27"/>
                  <a:pt x="140" y="27"/>
                </a:cubicBezTo>
                <a:cubicBezTo>
                  <a:pt x="138" y="25"/>
                  <a:pt x="135" y="22"/>
                  <a:pt x="133" y="20"/>
                </a:cubicBezTo>
                <a:cubicBezTo>
                  <a:pt x="133" y="20"/>
                  <a:pt x="133" y="20"/>
                  <a:pt x="133" y="20"/>
                </a:cubicBezTo>
                <a:cubicBezTo>
                  <a:pt x="132" y="19"/>
                  <a:pt x="131" y="19"/>
                  <a:pt x="131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28" y="16"/>
                  <a:pt x="125" y="14"/>
                  <a:pt x="123" y="12"/>
                </a:cubicBezTo>
                <a:cubicBezTo>
                  <a:pt x="123" y="12"/>
                  <a:pt x="123" y="12"/>
                  <a:pt x="122" y="12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21" y="12"/>
                  <a:pt x="121" y="12"/>
                  <a:pt x="121" y="12"/>
                </a:cubicBezTo>
                <a:cubicBezTo>
                  <a:pt x="121" y="11"/>
                  <a:pt x="121" y="11"/>
                  <a:pt x="120" y="11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5" y="11"/>
                  <a:pt x="126" y="10"/>
                  <a:pt x="126" y="8"/>
                </a:cubicBezTo>
                <a:cubicBezTo>
                  <a:pt x="126" y="7"/>
                  <a:pt x="125" y="6"/>
                  <a:pt x="124" y="6"/>
                </a:cubicBezTo>
                <a:cubicBezTo>
                  <a:pt x="121" y="6"/>
                  <a:pt x="121" y="6"/>
                  <a:pt x="121" y="6"/>
                </a:cubicBezTo>
                <a:cubicBezTo>
                  <a:pt x="119" y="6"/>
                  <a:pt x="118" y="7"/>
                  <a:pt x="118" y="8"/>
                </a:cubicBezTo>
                <a:cubicBezTo>
                  <a:pt x="118" y="9"/>
                  <a:pt x="118" y="10"/>
                  <a:pt x="119" y="10"/>
                </a:cubicBezTo>
                <a:cubicBezTo>
                  <a:pt x="117" y="9"/>
                  <a:pt x="115" y="8"/>
                  <a:pt x="112" y="7"/>
                </a:cubicBezTo>
                <a:cubicBezTo>
                  <a:pt x="112" y="6"/>
                  <a:pt x="111" y="6"/>
                  <a:pt x="110" y="6"/>
                </a:cubicBezTo>
                <a:cubicBezTo>
                  <a:pt x="109" y="6"/>
                  <a:pt x="109" y="6"/>
                  <a:pt x="109" y="6"/>
                </a:cubicBezTo>
                <a:cubicBezTo>
                  <a:pt x="107" y="5"/>
                  <a:pt x="104" y="4"/>
                  <a:pt x="102" y="3"/>
                </a:cubicBezTo>
                <a:cubicBezTo>
                  <a:pt x="102" y="3"/>
                  <a:pt x="102" y="3"/>
                  <a:pt x="102" y="3"/>
                </a:cubicBezTo>
                <a:cubicBezTo>
                  <a:pt x="102" y="3"/>
                  <a:pt x="102" y="3"/>
                  <a:pt x="102" y="3"/>
                </a:cubicBezTo>
                <a:cubicBezTo>
                  <a:pt x="95" y="1"/>
                  <a:pt x="87" y="0"/>
                  <a:pt x="80" y="0"/>
                </a:cubicBezTo>
                <a:cubicBezTo>
                  <a:pt x="73" y="0"/>
                  <a:pt x="65" y="1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6" y="4"/>
                  <a:pt x="53" y="5"/>
                  <a:pt x="51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49" y="6"/>
                  <a:pt x="48" y="6"/>
                  <a:pt x="48" y="7"/>
                </a:cubicBezTo>
                <a:cubicBezTo>
                  <a:pt x="45" y="8"/>
                  <a:pt x="43" y="9"/>
                  <a:pt x="41" y="10"/>
                </a:cubicBezTo>
                <a:cubicBezTo>
                  <a:pt x="42" y="10"/>
                  <a:pt x="42" y="9"/>
                  <a:pt x="42" y="8"/>
                </a:cubicBezTo>
                <a:cubicBezTo>
                  <a:pt x="42" y="7"/>
                  <a:pt x="41" y="6"/>
                  <a:pt x="39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6"/>
                  <a:pt x="34" y="7"/>
                  <a:pt x="34" y="8"/>
                </a:cubicBezTo>
                <a:cubicBezTo>
                  <a:pt x="34" y="10"/>
                  <a:pt x="35" y="11"/>
                  <a:pt x="36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11"/>
                  <a:pt x="39" y="11"/>
                  <a:pt x="40" y="11"/>
                </a:cubicBezTo>
                <a:cubicBezTo>
                  <a:pt x="39" y="11"/>
                  <a:pt x="39" y="11"/>
                  <a:pt x="39" y="12"/>
                </a:cubicBezTo>
                <a:cubicBezTo>
                  <a:pt x="39" y="12"/>
                  <a:pt x="39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5" y="14"/>
                  <a:pt x="32" y="16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9"/>
                  <a:pt x="28" y="19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5" y="22"/>
                  <a:pt x="22" y="25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19" y="28"/>
                  <a:pt x="19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6" y="32"/>
                  <a:pt x="14" y="35"/>
                  <a:pt x="12" y="37"/>
                </a:cubicBezTo>
                <a:cubicBezTo>
                  <a:pt x="12" y="37"/>
                  <a:pt x="12" y="38"/>
                  <a:pt x="12" y="38"/>
                </a:cubicBezTo>
                <a:cubicBezTo>
                  <a:pt x="12" y="38"/>
                  <a:pt x="12" y="38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1" y="39"/>
                  <a:pt x="11" y="39"/>
                  <a:pt x="11" y="40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35"/>
                  <a:pt x="10" y="34"/>
                  <a:pt x="8" y="34"/>
                </a:cubicBezTo>
                <a:cubicBezTo>
                  <a:pt x="7" y="34"/>
                  <a:pt x="6" y="35"/>
                  <a:pt x="6" y="36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41"/>
                  <a:pt x="7" y="42"/>
                  <a:pt x="8" y="42"/>
                </a:cubicBezTo>
                <a:cubicBezTo>
                  <a:pt x="9" y="42"/>
                  <a:pt x="10" y="42"/>
                  <a:pt x="10" y="41"/>
                </a:cubicBezTo>
                <a:cubicBezTo>
                  <a:pt x="9" y="43"/>
                  <a:pt x="8" y="45"/>
                  <a:pt x="7" y="48"/>
                </a:cubicBezTo>
                <a:cubicBezTo>
                  <a:pt x="6" y="48"/>
                  <a:pt x="6" y="49"/>
                  <a:pt x="6" y="50"/>
                </a:cubicBezTo>
                <a:cubicBezTo>
                  <a:pt x="6" y="51"/>
                  <a:pt x="6" y="51"/>
                  <a:pt x="6" y="51"/>
                </a:cubicBezTo>
                <a:cubicBezTo>
                  <a:pt x="5" y="53"/>
                  <a:pt x="4" y="56"/>
                  <a:pt x="3" y="58"/>
                </a:cubicBezTo>
                <a:cubicBezTo>
                  <a:pt x="3" y="58"/>
                  <a:pt x="3" y="58"/>
                  <a:pt x="3" y="58"/>
                </a:cubicBezTo>
                <a:cubicBezTo>
                  <a:pt x="3" y="58"/>
                  <a:pt x="3" y="58"/>
                  <a:pt x="3" y="58"/>
                </a:cubicBezTo>
                <a:cubicBezTo>
                  <a:pt x="1" y="65"/>
                  <a:pt x="0" y="73"/>
                  <a:pt x="0" y="80"/>
                </a:cubicBezTo>
                <a:cubicBezTo>
                  <a:pt x="0" y="87"/>
                  <a:pt x="1" y="95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4"/>
                  <a:pt x="5" y="107"/>
                  <a:pt x="6" y="109"/>
                </a:cubicBezTo>
                <a:cubicBezTo>
                  <a:pt x="6" y="110"/>
                  <a:pt x="6" y="110"/>
                  <a:pt x="6" y="110"/>
                </a:cubicBezTo>
                <a:cubicBezTo>
                  <a:pt x="6" y="111"/>
                  <a:pt x="6" y="112"/>
                  <a:pt x="7" y="112"/>
                </a:cubicBezTo>
                <a:cubicBezTo>
                  <a:pt x="8" y="115"/>
                  <a:pt x="9" y="117"/>
                  <a:pt x="10" y="119"/>
                </a:cubicBezTo>
                <a:cubicBezTo>
                  <a:pt x="10" y="118"/>
                  <a:pt x="9" y="118"/>
                  <a:pt x="8" y="118"/>
                </a:cubicBezTo>
                <a:cubicBezTo>
                  <a:pt x="7" y="118"/>
                  <a:pt x="6" y="119"/>
                  <a:pt x="6" y="121"/>
                </a:cubicBezTo>
                <a:cubicBezTo>
                  <a:pt x="6" y="124"/>
                  <a:pt x="6" y="124"/>
                  <a:pt x="6" y="124"/>
                </a:cubicBezTo>
                <a:cubicBezTo>
                  <a:pt x="6" y="125"/>
                  <a:pt x="7" y="126"/>
                  <a:pt x="8" y="126"/>
                </a:cubicBezTo>
                <a:cubicBezTo>
                  <a:pt x="10" y="126"/>
                  <a:pt x="11" y="125"/>
                  <a:pt x="11" y="124"/>
                </a:cubicBezTo>
                <a:cubicBezTo>
                  <a:pt x="11" y="121"/>
                  <a:pt x="11" y="121"/>
                  <a:pt x="11" y="121"/>
                </a:cubicBezTo>
                <a:cubicBezTo>
                  <a:pt x="11" y="121"/>
                  <a:pt x="11" y="121"/>
                  <a:pt x="11" y="120"/>
                </a:cubicBezTo>
                <a:cubicBezTo>
                  <a:pt x="11" y="121"/>
                  <a:pt x="11" y="121"/>
                  <a:pt x="12" y="121"/>
                </a:cubicBezTo>
                <a:cubicBezTo>
                  <a:pt x="12" y="121"/>
                  <a:pt x="12" y="121"/>
                  <a:pt x="12" y="121"/>
                </a:cubicBezTo>
                <a:cubicBezTo>
                  <a:pt x="12" y="122"/>
                  <a:pt x="12" y="122"/>
                  <a:pt x="12" y="122"/>
                </a:cubicBezTo>
                <a:cubicBezTo>
                  <a:pt x="12" y="123"/>
                  <a:pt x="12" y="123"/>
                  <a:pt x="12" y="123"/>
                </a:cubicBezTo>
                <a:cubicBezTo>
                  <a:pt x="14" y="125"/>
                  <a:pt x="16" y="128"/>
                  <a:pt x="18" y="131"/>
                </a:cubicBezTo>
                <a:cubicBezTo>
                  <a:pt x="18" y="131"/>
                  <a:pt x="18" y="131"/>
                  <a:pt x="18" y="131"/>
                </a:cubicBezTo>
                <a:cubicBezTo>
                  <a:pt x="19" y="132"/>
                  <a:pt x="19" y="132"/>
                  <a:pt x="20" y="133"/>
                </a:cubicBezTo>
                <a:cubicBezTo>
                  <a:pt x="20" y="133"/>
                  <a:pt x="20" y="133"/>
                  <a:pt x="20" y="133"/>
                </a:cubicBezTo>
                <a:cubicBezTo>
                  <a:pt x="22" y="135"/>
                  <a:pt x="25" y="138"/>
                  <a:pt x="27" y="140"/>
                </a:cubicBezTo>
                <a:cubicBezTo>
                  <a:pt x="27" y="140"/>
                  <a:pt x="27" y="140"/>
                  <a:pt x="27" y="140"/>
                </a:cubicBezTo>
                <a:cubicBezTo>
                  <a:pt x="28" y="141"/>
                  <a:pt x="29" y="141"/>
                  <a:pt x="29" y="142"/>
                </a:cubicBezTo>
                <a:cubicBezTo>
                  <a:pt x="29" y="142"/>
                  <a:pt x="29" y="142"/>
                  <a:pt x="29" y="142"/>
                </a:cubicBezTo>
                <a:cubicBezTo>
                  <a:pt x="32" y="144"/>
                  <a:pt x="35" y="146"/>
                  <a:pt x="37" y="148"/>
                </a:cubicBezTo>
                <a:cubicBezTo>
                  <a:pt x="37" y="148"/>
                  <a:pt x="38" y="148"/>
                  <a:pt x="38" y="148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9" y="149"/>
                  <a:pt x="39" y="149"/>
                  <a:pt x="40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6" y="149"/>
                  <a:pt x="36" y="149"/>
                  <a:pt x="36" y="149"/>
                </a:cubicBezTo>
                <a:cubicBezTo>
                  <a:pt x="35" y="149"/>
                  <a:pt x="34" y="150"/>
                  <a:pt x="34" y="152"/>
                </a:cubicBezTo>
                <a:cubicBezTo>
                  <a:pt x="34" y="153"/>
                  <a:pt x="35" y="154"/>
                  <a:pt x="36" y="154"/>
                </a:cubicBezTo>
                <a:cubicBezTo>
                  <a:pt x="39" y="154"/>
                  <a:pt x="39" y="154"/>
                  <a:pt x="39" y="154"/>
                </a:cubicBezTo>
                <a:cubicBezTo>
                  <a:pt x="41" y="154"/>
                  <a:pt x="42" y="153"/>
                  <a:pt x="42" y="152"/>
                </a:cubicBezTo>
                <a:cubicBezTo>
                  <a:pt x="42" y="151"/>
                  <a:pt x="42" y="150"/>
                  <a:pt x="41" y="150"/>
                </a:cubicBezTo>
                <a:cubicBezTo>
                  <a:pt x="43" y="151"/>
                  <a:pt x="45" y="152"/>
                  <a:pt x="48" y="153"/>
                </a:cubicBezTo>
                <a:cubicBezTo>
                  <a:pt x="48" y="154"/>
                  <a:pt x="49" y="154"/>
                  <a:pt x="50" y="154"/>
                </a:cubicBezTo>
                <a:cubicBezTo>
                  <a:pt x="51" y="154"/>
                  <a:pt x="51" y="154"/>
                  <a:pt x="51" y="154"/>
                </a:cubicBezTo>
                <a:cubicBezTo>
                  <a:pt x="53" y="155"/>
                  <a:pt x="56" y="156"/>
                  <a:pt x="58" y="157"/>
                </a:cubicBezTo>
                <a:cubicBezTo>
                  <a:pt x="58" y="157"/>
                  <a:pt x="58" y="157"/>
                  <a:pt x="58" y="157"/>
                </a:cubicBezTo>
                <a:cubicBezTo>
                  <a:pt x="58" y="157"/>
                  <a:pt x="58" y="157"/>
                  <a:pt x="58" y="157"/>
                </a:cubicBezTo>
                <a:cubicBezTo>
                  <a:pt x="65" y="159"/>
                  <a:pt x="73" y="160"/>
                  <a:pt x="80" y="160"/>
                </a:cubicBezTo>
                <a:cubicBezTo>
                  <a:pt x="87" y="160"/>
                  <a:pt x="95" y="159"/>
                  <a:pt x="102" y="157"/>
                </a:cubicBezTo>
                <a:cubicBezTo>
                  <a:pt x="102" y="157"/>
                  <a:pt x="102" y="157"/>
                  <a:pt x="102" y="157"/>
                </a:cubicBezTo>
                <a:cubicBezTo>
                  <a:pt x="102" y="157"/>
                  <a:pt x="102" y="157"/>
                  <a:pt x="102" y="157"/>
                </a:cubicBezTo>
                <a:cubicBezTo>
                  <a:pt x="104" y="156"/>
                  <a:pt x="107" y="155"/>
                  <a:pt x="109" y="154"/>
                </a:cubicBezTo>
                <a:cubicBezTo>
                  <a:pt x="110" y="154"/>
                  <a:pt x="110" y="154"/>
                  <a:pt x="110" y="154"/>
                </a:cubicBezTo>
                <a:cubicBezTo>
                  <a:pt x="111" y="154"/>
                  <a:pt x="112" y="154"/>
                  <a:pt x="112" y="153"/>
                </a:cubicBezTo>
                <a:cubicBezTo>
                  <a:pt x="115" y="152"/>
                  <a:pt x="117" y="151"/>
                  <a:pt x="119" y="150"/>
                </a:cubicBezTo>
                <a:cubicBezTo>
                  <a:pt x="118" y="150"/>
                  <a:pt x="118" y="151"/>
                  <a:pt x="118" y="152"/>
                </a:cubicBezTo>
                <a:cubicBezTo>
                  <a:pt x="118" y="153"/>
                  <a:pt x="119" y="154"/>
                  <a:pt x="121" y="154"/>
                </a:cubicBezTo>
                <a:cubicBezTo>
                  <a:pt x="124" y="154"/>
                  <a:pt x="124" y="154"/>
                  <a:pt x="124" y="154"/>
                </a:cubicBezTo>
                <a:cubicBezTo>
                  <a:pt x="125" y="154"/>
                  <a:pt x="126" y="153"/>
                  <a:pt x="126" y="152"/>
                </a:cubicBezTo>
                <a:cubicBezTo>
                  <a:pt x="126" y="150"/>
                  <a:pt x="125" y="149"/>
                  <a:pt x="124" y="149"/>
                </a:cubicBezTo>
                <a:cubicBezTo>
                  <a:pt x="121" y="149"/>
                  <a:pt x="121" y="149"/>
                  <a:pt x="121" y="149"/>
                </a:cubicBezTo>
                <a:cubicBezTo>
                  <a:pt x="121" y="149"/>
                  <a:pt x="121" y="149"/>
                  <a:pt x="120" y="149"/>
                </a:cubicBezTo>
                <a:cubicBezTo>
                  <a:pt x="121" y="149"/>
                  <a:pt x="121" y="149"/>
                  <a:pt x="121" y="148"/>
                </a:cubicBezTo>
                <a:cubicBezTo>
                  <a:pt x="121" y="148"/>
                  <a:pt x="121" y="148"/>
                  <a:pt x="122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3" y="148"/>
                  <a:pt x="123" y="148"/>
                  <a:pt x="123" y="148"/>
                </a:cubicBezTo>
                <a:cubicBezTo>
                  <a:pt x="125" y="146"/>
                  <a:pt x="128" y="144"/>
                  <a:pt x="131" y="142"/>
                </a:cubicBezTo>
                <a:cubicBezTo>
                  <a:pt x="131" y="142"/>
                  <a:pt x="131" y="142"/>
                  <a:pt x="131" y="142"/>
                </a:cubicBezTo>
                <a:cubicBezTo>
                  <a:pt x="132" y="141"/>
                  <a:pt x="132" y="141"/>
                  <a:pt x="133" y="140"/>
                </a:cubicBezTo>
                <a:cubicBezTo>
                  <a:pt x="133" y="140"/>
                  <a:pt x="133" y="140"/>
                  <a:pt x="133" y="140"/>
                </a:cubicBezTo>
                <a:cubicBezTo>
                  <a:pt x="135" y="138"/>
                  <a:pt x="138" y="135"/>
                  <a:pt x="140" y="133"/>
                </a:cubicBezTo>
                <a:cubicBezTo>
                  <a:pt x="140" y="133"/>
                  <a:pt x="140" y="133"/>
                  <a:pt x="140" y="133"/>
                </a:cubicBezTo>
                <a:cubicBezTo>
                  <a:pt x="141" y="132"/>
                  <a:pt x="141" y="131"/>
                  <a:pt x="142" y="131"/>
                </a:cubicBezTo>
                <a:cubicBezTo>
                  <a:pt x="142" y="131"/>
                  <a:pt x="142" y="131"/>
                  <a:pt x="142" y="131"/>
                </a:cubicBezTo>
                <a:cubicBezTo>
                  <a:pt x="144" y="128"/>
                  <a:pt x="146" y="125"/>
                  <a:pt x="148" y="123"/>
                </a:cubicBezTo>
                <a:cubicBezTo>
                  <a:pt x="148" y="123"/>
                  <a:pt x="148" y="123"/>
                  <a:pt x="148" y="122"/>
                </a:cubicBezTo>
                <a:cubicBezTo>
                  <a:pt x="148" y="122"/>
                  <a:pt x="148" y="122"/>
                  <a:pt x="148" y="121"/>
                </a:cubicBezTo>
                <a:cubicBezTo>
                  <a:pt x="148" y="121"/>
                  <a:pt x="148" y="121"/>
                  <a:pt x="148" y="121"/>
                </a:cubicBezTo>
                <a:cubicBezTo>
                  <a:pt x="149" y="121"/>
                  <a:pt x="149" y="121"/>
                  <a:pt x="149" y="120"/>
                </a:cubicBezTo>
                <a:cubicBezTo>
                  <a:pt x="149" y="121"/>
                  <a:pt x="149" y="121"/>
                  <a:pt x="149" y="121"/>
                </a:cubicBezTo>
                <a:cubicBezTo>
                  <a:pt x="149" y="124"/>
                  <a:pt x="149" y="124"/>
                  <a:pt x="149" y="124"/>
                </a:cubicBezTo>
                <a:cubicBezTo>
                  <a:pt x="149" y="125"/>
                  <a:pt x="150" y="126"/>
                  <a:pt x="152" y="126"/>
                </a:cubicBezTo>
                <a:cubicBezTo>
                  <a:pt x="153" y="126"/>
                  <a:pt x="154" y="125"/>
                  <a:pt x="154" y="124"/>
                </a:cubicBezTo>
                <a:cubicBezTo>
                  <a:pt x="154" y="121"/>
                  <a:pt x="154" y="121"/>
                  <a:pt x="154" y="121"/>
                </a:cubicBezTo>
                <a:cubicBezTo>
                  <a:pt x="154" y="119"/>
                  <a:pt x="153" y="118"/>
                  <a:pt x="152" y="118"/>
                </a:cubicBezTo>
                <a:cubicBezTo>
                  <a:pt x="151" y="118"/>
                  <a:pt x="150" y="118"/>
                  <a:pt x="150" y="119"/>
                </a:cubicBezTo>
                <a:cubicBezTo>
                  <a:pt x="151" y="117"/>
                  <a:pt x="152" y="115"/>
                  <a:pt x="153" y="112"/>
                </a:cubicBezTo>
                <a:cubicBezTo>
                  <a:pt x="154" y="112"/>
                  <a:pt x="154" y="111"/>
                  <a:pt x="154" y="110"/>
                </a:cubicBezTo>
                <a:cubicBezTo>
                  <a:pt x="154" y="109"/>
                  <a:pt x="154" y="109"/>
                  <a:pt x="154" y="109"/>
                </a:cubicBezTo>
                <a:cubicBezTo>
                  <a:pt x="155" y="107"/>
                  <a:pt x="156" y="104"/>
                  <a:pt x="157" y="102"/>
                </a:cubicBezTo>
                <a:cubicBezTo>
                  <a:pt x="157" y="102"/>
                  <a:pt x="157" y="102"/>
                  <a:pt x="157" y="102"/>
                </a:cubicBezTo>
                <a:close/>
                <a:moveTo>
                  <a:pt x="144" y="119"/>
                </a:moveTo>
                <a:cubicBezTo>
                  <a:pt x="137" y="129"/>
                  <a:pt x="129" y="137"/>
                  <a:pt x="119" y="144"/>
                </a:cubicBezTo>
                <a:cubicBezTo>
                  <a:pt x="119" y="144"/>
                  <a:pt x="119" y="144"/>
                  <a:pt x="118" y="144"/>
                </a:cubicBezTo>
                <a:cubicBezTo>
                  <a:pt x="114" y="147"/>
                  <a:pt x="108" y="149"/>
                  <a:pt x="103" y="151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107" y="116"/>
                  <a:pt x="116" y="107"/>
                  <a:pt x="120" y="95"/>
                </a:cubicBezTo>
                <a:cubicBezTo>
                  <a:pt x="151" y="103"/>
                  <a:pt x="151" y="103"/>
                  <a:pt x="151" y="103"/>
                </a:cubicBezTo>
                <a:cubicBezTo>
                  <a:pt x="149" y="108"/>
                  <a:pt x="147" y="114"/>
                  <a:pt x="144" y="119"/>
                </a:cubicBezTo>
                <a:cubicBezTo>
                  <a:pt x="144" y="119"/>
                  <a:pt x="144" y="119"/>
                  <a:pt x="144" y="119"/>
                </a:cubicBezTo>
                <a:close/>
                <a:moveTo>
                  <a:pt x="42" y="144"/>
                </a:moveTo>
                <a:cubicBezTo>
                  <a:pt x="41" y="144"/>
                  <a:pt x="41" y="144"/>
                  <a:pt x="41" y="144"/>
                </a:cubicBezTo>
                <a:cubicBezTo>
                  <a:pt x="31" y="137"/>
                  <a:pt x="23" y="12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3" y="114"/>
                  <a:pt x="11" y="108"/>
                  <a:pt x="9" y="103"/>
                </a:cubicBezTo>
                <a:cubicBezTo>
                  <a:pt x="40" y="95"/>
                  <a:pt x="40" y="95"/>
                  <a:pt x="40" y="95"/>
                </a:cubicBezTo>
                <a:cubicBezTo>
                  <a:pt x="44" y="107"/>
                  <a:pt x="53" y="116"/>
                  <a:pt x="65" y="120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2" y="149"/>
                  <a:pt x="46" y="147"/>
                  <a:pt x="42" y="144"/>
                </a:cubicBezTo>
                <a:close/>
                <a:moveTo>
                  <a:pt x="16" y="41"/>
                </a:moveTo>
                <a:cubicBezTo>
                  <a:pt x="23" y="31"/>
                  <a:pt x="31" y="23"/>
                  <a:pt x="41" y="16"/>
                </a:cubicBezTo>
                <a:cubicBezTo>
                  <a:pt x="41" y="16"/>
                  <a:pt x="41" y="16"/>
                  <a:pt x="42" y="16"/>
                </a:cubicBezTo>
                <a:cubicBezTo>
                  <a:pt x="46" y="13"/>
                  <a:pt x="52" y="11"/>
                  <a:pt x="57" y="9"/>
                </a:cubicBezTo>
                <a:cubicBezTo>
                  <a:pt x="65" y="40"/>
                  <a:pt x="65" y="40"/>
                  <a:pt x="65" y="40"/>
                </a:cubicBezTo>
                <a:cubicBezTo>
                  <a:pt x="53" y="44"/>
                  <a:pt x="44" y="53"/>
                  <a:pt x="40" y="65"/>
                </a:cubicBezTo>
                <a:cubicBezTo>
                  <a:pt x="9" y="57"/>
                  <a:pt x="9" y="57"/>
                  <a:pt x="9" y="57"/>
                </a:cubicBezTo>
                <a:cubicBezTo>
                  <a:pt x="11" y="52"/>
                  <a:pt x="13" y="46"/>
                  <a:pt x="16" y="41"/>
                </a:cubicBezTo>
                <a:cubicBezTo>
                  <a:pt x="16" y="41"/>
                  <a:pt x="16" y="41"/>
                  <a:pt x="16" y="41"/>
                </a:cubicBezTo>
                <a:close/>
                <a:moveTo>
                  <a:pt x="38" y="70"/>
                </a:moveTo>
                <a:cubicBezTo>
                  <a:pt x="38" y="73"/>
                  <a:pt x="37" y="77"/>
                  <a:pt x="37" y="80"/>
                </a:cubicBezTo>
                <a:cubicBezTo>
                  <a:pt x="37" y="83"/>
                  <a:pt x="38" y="87"/>
                  <a:pt x="38" y="90"/>
                </a:cubicBezTo>
                <a:cubicBezTo>
                  <a:pt x="8" y="98"/>
                  <a:pt x="8" y="98"/>
                  <a:pt x="8" y="98"/>
                </a:cubicBezTo>
                <a:cubicBezTo>
                  <a:pt x="6" y="92"/>
                  <a:pt x="6" y="86"/>
                  <a:pt x="6" y="80"/>
                </a:cubicBezTo>
                <a:cubicBezTo>
                  <a:pt x="6" y="74"/>
                  <a:pt x="6" y="68"/>
                  <a:pt x="8" y="62"/>
                </a:cubicBezTo>
                <a:lnTo>
                  <a:pt x="38" y="70"/>
                </a:lnTo>
                <a:close/>
                <a:moveTo>
                  <a:pt x="43" y="80"/>
                </a:moveTo>
                <a:cubicBezTo>
                  <a:pt x="43" y="59"/>
                  <a:pt x="59" y="43"/>
                  <a:pt x="80" y="43"/>
                </a:cubicBezTo>
                <a:cubicBezTo>
                  <a:pt x="101" y="43"/>
                  <a:pt x="117" y="59"/>
                  <a:pt x="117" y="80"/>
                </a:cubicBezTo>
                <a:cubicBezTo>
                  <a:pt x="117" y="101"/>
                  <a:pt x="101" y="117"/>
                  <a:pt x="80" y="117"/>
                </a:cubicBezTo>
                <a:cubicBezTo>
                  <a:pt x="59" y="117"/>
                  <a:pt x="43" y="101"/>
                  <a:pt x="43" y="80"/>
                </a:cubicBezTo>
                <a:close/>
                <a:moveTo>
                  <a:pt x="118" y="16"/>
                </a:moveTo>
                <a:cubicBezTo>
                  <a:pt x="119" y="16"/>
                  <a:pt x="119" y="16"/>
                  <a:pt x="119" y="16"/>
                </a:cubicBezTo>
                <a:cubicBezTo>
                  <a:pt x="129" y="23"/>
                  <a:pt x="137" y="31"/>
                  <a:pt x="144" y="41"/>
                </a:cubicBezTo>
                <a:cubicBezTo>
                  <a:pt x="144" y="41"/>
                  <a:pt x="144" y="41"/>
                  <a:pt x="144" y="42"/>
                </a:cubicBezTo>
                <a:cubicBezTo>
                  <a:pt x="147" y="46"/>
                  <a:pt x="149" y="52"/>
                  <a:pt x="151" y="57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16" y="53"/>
                  <a:pt x="107" y="44"/>
                  <a:pt x="95" y="40"/>
                </a:cubicBezTo>
                <a:cubicBezTo>
                  <a:pt x="103" y="9"/>
                  <a:pt x="103" y="9"/>
                  <a:pt x="103" y="9"/>
                </a:cubicBezTo>
                <a:cubicBezTo>
                  <a:pt x="108" y="11"/>
                  <a:pt x="114" y="13"/>
                  <a:pt x="118" y="16"/>
                </a:cubicBezTo>
                <a:close/>
                <a:moveTo>
                  <a:pt x="154" y="80"/>
                </a:moveTo>
                <a:cubicBezTo>
                  <a:pt x="154" y="86"/>
                  <a:pt x="154" y="92"/>
                  <a:pt x="152" y="98"/>
                </a:cubicBezTo>
                <a:cubicBezTo>
                  <a:pt x="122" y="90"/>
                  <a:pt x="122" y="90"/>
                  <a:pt x="122" y="90"/>
                </a:cubicBezTo>
                <a:cubicBezTo>
                  <a:pt x="122" y="87"/>
                  <a:pt x="123" y="83"/>
                  <a:pt x="123" y="80"/>
                </a:cubicBezTo>
                <a:cubicBezTo>
                  <a:pt x="123" y="77"/>
                  <a:pt x="122" y="73"/>
                  <a:pt x="122" y="70"/>
                </a:cubicBezTo>
                <a:cubicBezTo>
                  <a:pt x="152" y="62"/>
                  <a:pt x="152" y="62"/>
                  <a:pt x="152" y="62"/>
                </a:cubicBezTo>
                <a:cubicBezTo>
                  <a:pt x="154" y="68"/>
                  <a:pt x="154" y="74"/>
                  <a:pt x="154" y="80"/>
                </a:cubicBezTo>
                <a:close/>
                <a:moveTo>
                  <a:pt x="98" y="8"/>
                </a:moveTo>
                <a:cubicBezTo>
                  <a:pt x="90" y="38"/>
                  <a:pt x="90" y="38"/>
                  <a:pt x="90" y="38"/>
                </a:cubicBezTo>
                <a:cubicBezTo>
                  <a:pt x="87" y="38"/>
                  <a:pt x="83" y="37"/>
                  <a:pt x="80" y="37"/>
                </a:cubicBezTo>
                <a:cubicBezTo>
                  <a:pt x="77" y="37"/>
                  <a:pt x="73" y="38"/>
                  <a:pt x="70" y="38"/>
                </a:cubicBezTo>
                <a:cubicBezTo>
                  <a:pt x="62" y="8"/>
                  <a:pt x="62" y="8"/>
                  <a:pt x="62" y="8"/>
                </a:cubicBezTo>
                <a:cubicBezTo>
                  <a:pt x="68" y="6"/>
                  <a:pt x="74" y="6"/>
                  <a:pt x="80" y="6"/>
                </a:cubicBezTo>
                <a:cubicBezTo>
                  <a:pt x="86" y="6"/>
                  <a:pt x="92" y="6"/>
                  <a:pt x="98" y="8"/>
                </a:cubicBezTo>
                <a:close/>
                <a:moveTo>
                  <a:pt x="62" y="152"/>
                </a:moveTo>
                <a:cubicBezTo>
                  <a:pt x="70" y="122"/>
                  <a:pt x="70" y="122"/>
                  <a:pt x="70" y="122"/>
                </a:cubicBezTo>
                <a:cubicBezTo>
                  <a:pt x="73" y="122"/>
                  <a:pt x="77" y="123"/>
                  <a:pt x="80" y="123"/>
                </a:cubicBezTo>
                <a:cubicBezTo>
                  <a:pt x="83" y="123"/>
                  <a:pt x="87" y="122"/>
                  <a:pt x="90" y="122"/>
                </a:cubicBezTo>
                <a:cubicBezTo>
                  <a:pt x="98" y="152"/>
                  <a:pt x="98" y="152"/>
                  <a:pt x="98" y="152"/>
                </a:cubicBezTo>
                <a:cubicBezTo>
                  <a:pt x="92" y="154"/>
                  <a:pt x="86" y="154"/>
                  <a:pt x="80" y="154"/>
                </a:cubicBezTo>
                <a:cubicBezTo>
                  <a:pt x="74" y="154"/>
                  <a:pt x="68" y="154"/>
                  <a:pt x="62" y="152"/>
                </a:cubicBezTo>
                <a:close/>
                <a:moveTo>
                  <a:pt x="9" y="15"/>
                </a:moveTo>
                <a:cubicBezTo>
                  <a:pt x="8" y="14"/>
                  <a:pt x="8" y="12"/>
                  <a:pt x="9" y="11"/>
                </a:cubicBezTo>
                <a:cubicBezTo>
                  <a:pt x="9" y="10"/>
                  <a:pt x="10" y="9"/>
                  <a:pt x="11" y="9"/>
                </a:cubicBezTo>
                <a:cubicBezTo>
                  <a:pt x="12" y="8"/>
                  <a:pt x="14" y="8"/>
                  <a:pt x="15" y="9"/>
                </a:cubicBezTo>
                <a:cubicBezTo>
                  <a:pt x="16" y="10"/>
                  <a:pt x="16" y="12"/>
                  <a:pt x="15" y="13"/>
                </a:cubicBezTo>
                <a:cubicBezTo>
                  <a:pt x="14" y="13"/>
                  <a:pt x="14" y="14"/>
                  <a:pt x="13" y="15"/>
                </a:cubicBezTo>
                <a:cubicBezTo>
                  <a:pt x="13" y="15"/>
                  <a:pt x="12" y="16"/>
                  <a:pt x="11" y="16"/>
                </a:cubicBezTo>
                <a:cubicBezTo>
                  <a:pt x="10" y="16"/>
                  <a:pt x="10" y="15"/>
                  <a:pt x="9" y="15"/>
                </a:cubicBezTo>
                <a:close/>
                <a:moveTo>
                  <a:pt x="6" y="26"/>
                </a:moveTo>
                <a:cubicBezTo>
                  <a:pt x="6" y="23"/>
                  <a:pt x="6" y="23"/>
                  <a:pt x="6" y="23"/>
                </a:cubicBezTo>
                <a:cubicBezTo>
                  <a:pt x="6" y="21"/>
                  <a:pt x="7" y="20"/>
                  <a:pt x="8" y="20"/>
                </a:cubicBezTo>
                <a:cubicBezTo>
                  <a:pt x="10" y="20"/>
                  <a:pt x="11" y="21"/>
                  <a:pt x="11" y="23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7"/>
                  <a:pt x="10" y="28"/>
                  <a:pt x="8" y="28"/>
                </a:cubicBezTo>
                <a:cubicBezTo>
                  <a:pt x="7" y="28"/>
                  <a:pt x="6" y="27"/>
                  <a:pt x="6" y="26"/>
                </a:cubicBezTo>
                <a:close/>
                <a:moveTo>
                  <a:pt x="20" y="8"/>
                </a:moveTo>
                <a:cubicBezTo>
                  <a:pt x="20" y="7"/>
                  <a:pt x="21" y="6"/>
                  <a:pt x="23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8" y="7"/>
                  <a:pt x="28" y="8"/>
                </a:cubicBezTo>
                <a:cubicBezTo>
                  <a:pt x="28" y="10"/>
                  <a:pt x="27" y="11"/>
                  <a:pt x="26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0" y="10"/>
                  <a:pt x="20" y="8"/>
                </a:cubicBezTo>
                <a:close/>
                <a:moveTo>
                  <a:pt x="152" y="20"/>
                </a:moveTo>
                <a:cubicBezTo>
                  <a:pt x="153" y="20"/>
                  <a:pt x="154" y="21"/>
                  <a:pt x="154" y="23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54" y="27"/>
                  <a:pt x="153" y="28"/>
                  <a:pt x="152" y="28"/>
                </a:cubicBezTo>
                <a:cubicBezTo>
                  <a:pt x="150" y="28"/>
                  <a:pt x="149" y="27"/>
                  <a:pt x="149" y="26"/>
                </a:cubicBezTo>
                <a:cubicBezTo>
                  <a:pt x="149" y="23"/>
                  <a:pt x="149" y="23"/>
                  <a:pt x="149" y="23"/>
                </a:cubicBezTo>
                <a:cubicBezTo>
                  <a:pt x="149" y="21"/>
                  <a:pt x="150" y="20"/>
                  <a:pt x="152" y="20"/>
                </a:cubicBezTo>
                <a:close/>
                <a:moveTo>
                  <a:pt x="145" y="13"/>
                </a:moveTo>
                <a:cubicBezTo>
                  <a:pt x="144" y="12"/>
                  <a:pt x="144" y="10"/>
                  <a:pt x="145" y="9"/>
                </a:cubicBezTo>
                <a:cubicBezTo>
                  <a:pt x="146" y="8"/>
                  <a:pt x="148" y="8"/>
                  <a:pt x="149" y="9"/>
                </a:cubicBezTo>
                <a:cubicBezTo>
                  <a:pt x="150" y="9"/>
                  <a:pt x="151" y="10"/>
                  <a:pt x="151" y="11"/>
                </a:cubicBezTo>
                <a:cubicBezTo>
                  <a:pt x="152" y="12"/>
                  <a:pt x="152" y="14"/>
                  <a:pt x="151" y="15"/>
                </a:cubicBezTo>
                <a:cubicBezTo>
                  <a:pt x="150" y="15"/>
                  <a:pt x="150" y="16"/>
                  <a:pt x="149" y="16"/>
                </a:cubicBezTo>
                <a:cubicBezTo>
                  <a:pt x="148" y="16"/>
                  <a:pt x="147" y="15"/>
                  <a:pt x="147" y="15"/>
                </a:cubicBezTo>
                <a:cubicBezTo>
                  <a:pt x="147" y="14"/>
                  <a:pt x="146" y="14"/>
                  <a:pt x="145" y="13"/>
                </a:cubicBezTo>
                <a:close/>
                <a:moveTo>
                  <a:pt x="132" y="8"/>
                </a:moveTo>
                <a:cubicBezTo>
                  <a:pt x="132" y="7"/>
                  <a:pt x="133" y="6"/>
                  <a:pt x="134" y="6"/>
                </a:cubicBezTo>
                <a:cubicBezTo>
                  <a:pt x="137" y="6"/>
                  <a:pt x="137" y="6"/>
                  <a:pt x="137" y="6"/>
                </a:cubicBezTo>
                <a:cubicBezTo>
                  <a:pt x="139" y="6"/>
                  <a:pt x="140" y="7"/>
                  <a:pt x="140" y="8"/>
                </a:cubicBezTo>
                <a:cubicBezTo>
                  <a:pt x="140" y="10"/>
                  <a:pt x="139" y="11"/>
                  <a:pt x="137" y="11"/>
                </a:cubicBezTo>
                <a:cubicBezTo>
                  <a:pt x="134" y="11"/>
                  <a:pt x="134" y="11"/>
                  <a:pt x="134" y="11"/>
                </a:cubicBezTo>
                <a:cubicBezTo>
                  <a:pt x="133" y="11"/>
                  <a:pt x="132" y="10"/>
                  <a:pt x="132" y="8"/>
                </a:cubicBezTo>
                <a:close/>
                <a:moveTo>
                  <a:pt x="151" y="145"/>
                </a:moveTo>
                <a:cubicBezTo>
                  <a:pt x="152" y="146"/>
                  <a:pt x="152" y="148"/>
                  <a:pt x="151" y="149"/>
                </a:cubicBezTo>
                <a:cubicBezTo>
                  <a:pt x="151" y="150"/>
                  <a:pt x="150" y="151"/>
                  <a:pt x="149" y="151"/>
                </a:cubicBezTo>
                <a:cubicBezTo>
                  <a:pt x="148" y="152"/>
                  <a:pt x="148" y="152"/>
                  <a:pt x="147" y="152"/>
                </a:cubicBezTo>
                <a:cubicBezTo>
                  <a:pt x="146" y="152"/>
                  <a:pt x="146" y="152"/>
                  <a:pt x="145" y="151"/>
                </a:cubicBezTo>
                <a:cubicBezTo>
                  <a:pt x="144" y="150"/>
                  <a:pt x="144" y="148"/>
                  <a:pt x="145" y="147"/>
                </a:cubicBezTo>
                <a:cubicBezTo>
                  <a:pt x="146" y="147"/>
                  <a:pt x="146" y="146"/>
                  <a:pt x="147" y="145"/>
                </a:cubicBezTo>
                <a:cubicBezTo>
                  <a:pt x="148" y="144"/>
                  <a:pt x="150" y="144"/>
                  <a:pt x="151" y="145"/>
                </a:cubicBezTo>
                <a:close/>
                <a:moveTo>
                  <a:pt x="140" y="152"/>
                </a:moveTo>
                <a:cubicBezTo>
                  <a:pt x="140" y="153"/>
                  <a:pt x="139" y="154"/>
                  <a:pt x="137" y="154"/>
                </a:cubicBezTo>
                <a:cubicBezTo>
                  <a:pt x="134" y="154"/>
                  <a:pt x="134" y="154"/>
                  <a:pt x="134" y="154"/>
                </a:cubicBezTo>
                <a:cubicBezTo>
                  <a:pt x="133" y="154"/>
                  <a:pt x="132" y="153"/>
                  <a:pt x="132" y="152"/>
                </a:cubicBezTo>
                <a:cubicBezTo>
                  <a:pt x="132" y="150"/>
                  <a:pt x="133" y="149"/>
                  <a:pt x="134" y="149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39" y="149"/>
                  <a:pt x="140" y="150"/>
                  <a:pt x="140" y="152"/>
                </a:cubicBezTo>
                <a:close/>
                <a:moveTo>
                  <a:pt x="154" y="134"/>
                </a:moveTo>
                <a:cubicBezTo>
                  <a:pt x="154" y="137"/>
                  <a:pt x="154" y="137"/>
                  <a:pt x="154" y="137"/>
                </a:cubicBezTo>
                <a:cubicBezTo>
                  <a:pt x="154" y="139"/>
                  <a:pt x="153" y="140"/>
                  <a:pt x="152" y="140"/>
                </a:cubicBezTo>
                <a:cubicBezTo>
                  <a:pt x="150" y="140"/>
                  <a:pt x="149" y="139"/>
                  <a:pt x="149" y="137"/>
                </a:cubicBezTo>
                <a:cubicBezTo>
                  <a:pt x="149" y="134"/>
                  <a:pt x="149" y="134"/>
                  <a:pt x="149" y="134"/>
                </a:cubicBezTo>
                <a:cubicBezTo>
                  <a:pt x="149" y="133"/>
                  <a:pt x="150" y="132"/>
                  <a:pt x="152" y="132"/>
                </a:cubicBezTo>
                <a:cubicBezTo>
                  <a:pt x="153" y="132"/>
                  <a:pt x="154" y="133"/>
                  <a:pt x="154" y="134"/>
                </a:cubicBezTo>
                <a:close/>
                <a:moveTo>
                  <a:pt x="28" y="152"/>
                </a:moveTo>
                <a:cubicBezTo>
                  <a:pt x="28" y="153"/>
                  <a:pt x="27" y="154"/>
                  <a:pt x="26" y="154"/>
                </a:cubicBezTo>
                <a:cubicBezTo>
                  <a:pt x="23" y="154"/>
                  <a:pt x="23" y="154"/>
                  <a:pt x="23" y="154"/>
                </a:cubicBezTo>
                <a:cubicBezTo>
                  <a:pt x="21" y="154"/>
                  <a:pt x="20" y="153"/>
                  <a:pt x="20" y="152"/>
                </a:cubicBezTo>
                <a:cubicBezTo>
                  <a:pt x="20" y="150"/>
                  <a:pt x="21" y="149"/>
                  <a:pt x="23" y="149"/>
                </a:cubicBezTo>
                <a:cubicBezTo>
                  <a:pt x="26" y="149"/>
                  <a:pt x="26" y="149"/>
                  <a:pt x="26" y="149"/>
                </a:cubicBezTo>
                <a:cubicBezTo>
                  <a:pt x="27" y="149"/>
                  <a:pt x="28" y="150"/>
                  <a:pt x="28" y="152"/>
                </a:cubicBezTo>
                <a:close/>
                <a:moveTo>
                  <a:pt x="8" y="140"/>
                </a:moveTo>
                <a:cubicBezTo>
                  <a:pt x="7" y="140"/>
                  <a:pt x="6" y="139"/>
                  <a:pt x="6" y="137"/>
                </a:cubicBezTo>
                <a:cubicBezTo>
                  <a:pt x="6" y="134"/>
                  <a:pt x="6" y="134"/>
                  <a:pt x="6" y="134"/>
                </a:cubicBezTo>
                <a:cubicBezTo>
                  <a:pt x="6" y="133"/>
                  <a:pt x="7" y="132"/>
                  <a:pt x="8" y="132"/>
                </a:cubicBezTo>
                <a:cubicBezTo>
                  <a:pt x="10" y="132"/>
                  <a:pt x="11" y="133"/>
                  <a:pt x="11" y="134"/>
                </a:cubicBezTo>
                <a:cubicBezTo>
                  <a:pt x="11" y="137"/>
                  <a:pt x="11" y="137"/>
                  <a:pt x="11" y="137"/>
                </a:cubicBezTo>
                <a:cubicBezTo>
                  <a:pt x="11" y="139"/>
                  <a:pt x="10" y="140"/>
                  <a:pt x="8" y="140"/>
                </a:cubicBezTo>
                <a:close/>
                <a:moveTo>
                  <a:pt x="15" y="147"/>
                </a:moveTo>
                <a:cubicBezTo>
                  <a:pt x="16" y="148"/>
                  <a:pt x="16" y="150"/>
                  <a:pt x="15" y="151"/>
                </a:cubicBezTo>
                <a:cubicBezTo>
                  <a:pt x="14" y="151"/>
                  <a:pt x="14" y="152"/>
                  <a:pt x="13" y="152"/>
                </a:cubicBezTo>
                <a:cubicBezTo>
                  <a:pt x="12" y="152"/>
                  <a:pt x="12" y="152"/>
                  <a:pt x="11" y="151"/>
                </a:cubicBezTo>
                <a:cubicBezTo>
                  <a:pt x="10" y="151"/>
                  <a:pt x="9" y="150"/>
                  <a:pt x="9" y="149"/>
                </a:cubicBezTo>
                <a:cubicBezTo>
                  <a:pt x="8" y="148"/>
                  <a:pt x="8" y="146"/>
                  <a:pt x="9" y="145"/>
                </a:cubicBezTo>
                <a:cubicBezTo>
                  <a:pt x="10" y="144"/>
                  <a:pt x="12" y="144"/>
                  <a:pt x="13" y="145"/>
                </a:cubicBezTo>
                <a:cubicBezTo>
                  <a:pt x="13" y="146"/>
                  <a:pt x="14" y="146"/>
                  <a:pt x="15" y="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2134"/>
          <p:cNvSpPr>
            <a:spLocks noEditPoints="1"/>
          </p:cNvSpPr>
          <p:nvPr/>
        </p:nvSpPr>
        <p:spPr bwMode="auto">
          <a:xfrm>
            <a:off x="7124728" y="4407847"/>
            <a:ext cx="429019" cy="455259"/>
          </a:xfrm>
          <a:custGeom>
            <a:avLst/>
            <a:gdLst>
              <a:gd name="T0" fmla="*/ 8 w 152"/>
              <a:gd name="T1" fmla="*/ 132 h 160"/>
              <a:gd name="T2" fmla="*/ 36 w 152"/>
              <a:gd name="T3" fmla="*/ 132 h 160"/>
              <a:gd name="T4" fmla="*/ 22 w 152"/>
              <a:gd name="T5" fmla="*/ 141 h 160"/>
              <a:gd name="T6" fmla="*/ 22 w 152"/>
              <a:gd name="T7" fmla="*/ 124 h 160"/>
              <a:gd name="T8" fmla="*/ 22 w 152"/>
              <a:gd name="T9" fmla="*/ 141 h 160"/>
              <a:gd name="T10" fmla="*/ 144 w 152"/>
              <a:gd name="T11" fmla="*/ 85 h 160"/>
              <a:gd name="T12" fmla="*/ 135 w 152"/>
              <a:gd name="T13" fmla="*/ 61 h 160"/>
              <a:gd name="T14" fmla="*/ 98 w 152"/>
              <a:gd name="T15" fmla="*/ 51 h 160"/>
              <a:gd name="T16" fmla="*/ 79 w 152"/>
              <a:gd name="T17" fmla="*/ 0 h 160"/>
              <a:gd name="T18" fmla="*/ 66 w 152"/>
              <a:gd name="T19" fmla="*/ 19 h 160"/>
              <a:gd name="T20" fmla="*/ 47 w 152"/>
              <a:gd name="T21" fmla="*/ 61 h 160"/>
              <a:gd name="T22" fmla="*/ 44 w 152"/>
              <a:gd name="T23" fmla="*/ 55 h 160"/>
              <a:gd name="T24" fmla="*/ 0 w 152"/>
              <a:gd name="T25" fmla="*/ 160 h 160"/>
              <a:gd name="T26" fmla="*/ 44 w 152"/>
              <a:gd name="T27" fmla="*/ 154 h 160"/>
              <a:gd name="T28" fmla="*/ 135 w 152"/>
              <a:gd name="T29" fmla="*/ 141 h 160"/>
              <a:gd name="T30" fmla="*/ 143 w 152"/>
              <a:gd name="T31" fmla="*/ 119 h 160"/>
              <a:gd name="T32" fmla="*/ 152 w 152"/>
              <a:gd name="T33" fmla="*/ 97 h 160"/>
              <a:gd name="T34" fmla="*/ 6 w 152"/>
              <a:gd name="T35" fmla="*/ 61 h 160"/>
              <a:gd name="T36" fmla="*/ 39 w 152"/>
              <a:gd name="T37" fmla="*/ 154 h 160"/>
              <a:gd name="T38" fmla="*/ 138 w 152"/>
              <a:gd name="T39" fmla="*/ 105 h 160"/>
              <a:gd name="T40" fmla="*/ 108 w 152"/>
              <a:gd name="T41" fmla="*/ 105 h 160"/>
              <a:gd name="T42" fmla="*/ 108 w 152"/>
              <a:gd name="T43" fmla="*/ 110 h 160"/>
              <a:gd name="T44" fmla="*/ 138 w 152"/>
              <a:gd name="T45" fmla="*/ 119 h 160"/>
              <a:gd name="T46" fmla="*/ 124 w 152"/>
              <a:gd name="T47" fmla="*/ 127 h 160"/>
              <a:gd name="T48" fmla="*/ 102 w 152"/>
              <a:gd name="T49" fmla="*/ 127 h 160"/>
              <a:gd name="T50" fmla="*/ 102 w 152"/>
              <a:gd name="T51" fmla="*/ 132 h 160"/>
              <a:gd name="T52" fmla="*/ 130 w 152"/>
              <a:gd name="T53" fmla="*/ 141 h 160"/>
              <a:gd name="T54" fmla="*/ 44 w 152"/>
              <a:gd name="T55" fmla="*/ 149 h 160"/>
              <a:gd name="T56" fmla="*/ 47 w 152"/>
              <a:gd name="T57" fmla="*/ 66 h 160"/>
              <a:gd name="T58" fmla="*/ 72 w 152"/>
              <a:gd name="T59" fmla="*/ 19 h 160"/>
              <a:gd name="T60" fmla="*/ 79 w 152"/>
              <a:gd name="T61" fmla="*/ 6 h 160"/>
              <a:gd name="T62" fmla="*/ 92 w 152"/>
              <a:gd name="T63" fmla="*/ 50 h 160"/>
              <a:gd name="T64" fmla="*/ 135 w 152"/>
              <a:gd name="T65" fmla="*/ 66 h 160"/>
              <a:gd name="T66" fmla="*/ 135 w 152"/>
              <a:gd name="T67" fmla="*/ 83 h 160"/>
              <a:gd name="T68" fmla="*/ 127 w 152"/>
              <a:gd name="T69" fmla="*/ 83 h 160"/>
              <a:gd name="T70" fmla="*/ 105 w 152"/>
              <a:gd name="T71" fmla="*/ 86 h 160"/>
              <a:gd name="T72" fmla="*/ 127 w 152"/>
              <a:gd name="T73" fmla="*/ 88 h 160"/>
              <a:gd name="T74" fmla="*/ 146 w 152"/>
              <a:gd name="T75" fmla="*/ 9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2" h="160">
                <a:moveTo>
                  <a:pt x="22" y="119"/>
                </a:moveTo>
                <a:cubicBezTo>
                  <a:pt x="14" y="119"/>
                  <a:pt x="8" y="125"/>
                  <a:pt x="8" y="132"/>
                </a:cubicBezTo>
                <a:cubicBezTo>
                  <a:pt x="8" y="140"/>
                  <a:pt x="14" y="146"/>
                  <a:pt x="22" y="146"/>
                </a:cubicBezTo>
                <a:cubicBezTo>
                  <a:pt x="30" y="146"/>
                  <a:pt x="36" y="140"/>
                  <a:pt x="36" y="132"/>
                </a:cubicBezTo>
                <a:cubicBezTo>
                  <a:pt x="36" y="125"/>
                  <a:pt x="30" y="119"/>
                  <a:pt x="22" y="119"/>
                </a:cubicBezTo>
                <a:close/>
                <a:moveTo>
                  <a:pt x="22" y="141"/>
                </a:moveTo>
                <a:cubicBezTo>
                  <a:pt x="18" y="141"/>
                  <a:pt x="14" y="137"/>
                  <a:pt x="14" y="132"/>
                </a:cubicBezTo>
                <a:cubicBezTo>
                  <a:pt x="14" y="128"/>
                  <a:pt x="18" y="124"/>
                  <a:pt x="22" y="124"/>
                </a:cubicBezTo>
                <a:cubicBezTo>
                  <a:pt x="27" y="124"/>
                  <a:pt x="30" y="128"/>
                  <a:pt x="30" y="132"/>
                </a:cubicBezTo>
                <a:cubicBezTo>
                  <a:pt x="30" y="137"/>
                  <a:pt x="27" y="141"/>
                  <a:pt x="22" y="141"/>
                </a:cubicBezTo>
                <a:close/>
                <a:moveTo>
                  <a:pt x="152" y="97"/>
                </a:moveTo>
                <a:cubicBezTo>
                  <a:pt x="152" y="90"/>
                  <a:pt x="148" y="86"/>
                  <a:pt x="144" y="85"/>
                </a:cubicBezTo>
                <a:cubicBezTo>
                  <a:pt x="147" y="82"/>
                  <a:pt x="149" y="79"/>
                  <a:pt x="149" y="74"/>
                </a:cubicBezTo>
                <a:cubicBezTo>
                  <a:pt x="149" y="67"/>
                  <a:pt x="143" y="61"/>
                  <a:pt x="135" y="61"/>
                </a:cubicBezTo>
                <a:cubicBezTo>
                  <a:pt x="96" y="61"/>
                  <a:pt x="96" y="61"/>
                  <a:pt x="96" y="61"/>
                </a:cubicBezTo>
                <a:cubicBezTo>
                  <a:pt x="98" y="51"/>
                  <a:pt x="98" y="51"/>
                  <a:pt x="98" y="51"/>
                </a:cubicBezTo>
                <a:cubicBezTo>
                  <a:pt x="100" y="39"/>
                  <a:pt x="98" y="24"/>
                  <a:pt x="98" y="20"/>
                </a:cubicBezTo>
                <a:cubicBezTo>
                  <a:pt x="96" y="11"/>
                  <a:pt x="88" y="0"/>
                  <a:pt x="79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4" y="0"/>
                  <a:pt x="66" y="3"/>
                  <a:pt x="66" y="19"/>
                </a:cubicBezTo>
                <a:cubicBezTo>
                  <a:pt x="66" y="41"/>
                  <a:pt x="61" y="52"/>
                  <a:pt x="56" y="56"/>
                </a:cubicBezTo>
                <a:cubicBezTo>
                  <a:pt x="52" y="61"/>
                  <a:pt x="47" y="61"/>
                  <a:pt x="47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5"/>
                  <a:pt x="44" y="55"/>
                  <a:pt x="44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160"/>
                  <a:pt x="0" y="160"/>
                  <a:pt x="0" y="160"/>
                </a:cubicBezTo>
                <a:cubicBezTo>
                  <a:pt x="44" y="160"/>
                  <a:pt x="44" y="160"/>
                  <a:pt x="44" y="160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121" y="154"/>
                  <a:pt x="121" y="154"/>
                  <a:pt x="121" y="154"/>
                </a:cubicBezTo>
                <a:cubicBezTo>
                  <a:pt x="129" y="154"/>
                  <a:pt x="135" y="148"/>
                  <a:pt x="135" y="141"/>
                </a:cubicBezTo>
                <a:cubicBezTo>
                  <a:pt x="135" y="137"/>
                  <a:pt x="134" y="135"/>
                  <a:pt x="132" y="132"/>
                </a:cubicBezTo>
                <a:cubicBezTo>
                  <a:pt x="139" y="131"/>
                  <a:pt x="143" y="125"/>
                  <a:pt x="143" y="119"/>
                </a:cubicBezTo>
                <a:cubicBezTo>
                  <a:pt x="143" y="115"/>
                  <a:pt x="142" y="112"/>
                  <a:pt x="141" y="110"/>
                </a:cubicBezTo>
                <a:cubicBezTo>
                  <a:pt x="147" y="109"/>
                  <a:pt x="152" y="103"/>
                  <a:pt x="152" y="97"/>
                </a:cubicBezTo>
                <a:close/>
                <a:moveTo>
                  <a:pt x="6" y="154"/>
                </a:moveTo>
                <a:cubicBezTo>
                  <a:pt x="6" y="61"/>
                  <a:pt x="6" y="61"/>
                  <a:pt x="6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154"/>
                  <a:pt x="39" y="154"/>
                  <a:pt x="39" y="154"/>
                </a:cubicBezTo>
                <a:lnTo>
                  <a:pt x="6" y="154"/>
                </a:lnTo>
                <a:close/>
                <a:moveTo>
                  <a:pt x="138" y="105"/>
                </a:moveTo>
                <a:cubicBezTo>
                  <a:pt x="130" y="105"/>
                  <a:pt x="130" y="105"/>
                  <a:pt x="130" y="105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06" y="105"/>
                  <a:pt x="105" y="106"/>
                  <a:pt x="105" y="108"/>
                </a:cubicBezTo>
                <a:cubicBezTo>
                  <a:pt x="105" y="109"/>
                  <a:pt x="106" y="110"/>
                  <a:pt x="108" y="110"/>
                </a:cubicBezTo>
                <a:cubicBezTo>
                  <a:pt x="130" y="110"/>
                  <a:pt x="130" y="110"/>
                  <a:pt x="130" y="110"/>
                </a:cubicBezTo>
                <a:cubicBezTo>
                  <a:pt x="134" y="110"/>
                  <a:pt x="138" y="114"/>
                  <a:pt x="138" y="119"/>
                </a:cubicBezTo>
                <a:cubicBezTo>
                  <a:pt x="138" y="123"/>
                  <a:pt x="134" y="127"/>
                  <a:pt x="130" y="127"/>
                </a:cubicBezTo>
                <a:cubicBezTo>
                  <a:pt x="124" y="127"/>
                  <a:pt x="124" y="127"/>
                  <a:pt x="124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1" y="127"/>
                  <a:pt x="99" y="128"/>
                  <a:pt x="99" y="130"/>
                </a:cubicBezTo>
                <a:cubicBezTo>
                  <a:pt x="99" y="131"/>
                  <a:pt x="101" y="132"/>
                  <a:pt x="102" y="132"/>
                </a:cubicBezTo>
                <a:cubicBezTo>
                  <a:pt x="121" y="132"/>
                  <a:pt x="121" y="132"/>
                  <a:pt x="121" y="132"/>
                </a:cubicBezTo>
                <a:cubicBezTo>
                  <a:pt x="126" y="132"/>
                  <a:pt x="130" y="136"/>
                  <a:pt x="130" y="141"/>
                </a:cubicBezTo>
                <a:cubicBezTo>
                  <a:pt x="130" y="145"/>
                  <a:pt x="126" y="149"/>
                  <a:pt x="121" y="149"/>
                </a:cubicBezTo>
                <a:cubicBezTo>
                  <a:pt x="44" y="149"/>
                  <a:pt x="44" y="149"/>
                  <a:pt x="44" y="149"/>
                </a:cubicBezTo>
                <a:cubicBezTo>
                  <a:pt x="44" y="66"/>
                  <a:pt x="44" y="66"/>
                  <a:pt x="44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53" y="66"/>
                  <a:pt x="60" y="60"/>
                </a:cubicBezTo>
                <a:cubicBezTo>
                  <a:pt x="68" y="53"/>
                  <a:pt x="72" y="39"/>
                  <a:pt x="72" y="19"/>
                </a:cubicBezTo>
                <a:cubicBezTo>
                  <a:pt x="72" y="14"/>
                  <a:pt x="73" y="6"/>
                  <a:pt x="78" y="6"/>
                </a:cubicBezTo>
                <a:cubicBezTo>
                  <a:pt x="79" y="6"/>
                  <a:pt x="79" y="6"/>
                  <a:pt x="79" y="6"/>
                </a:cubicBezTo>
                <a:cubicBezTo>
                  <a:pt x="85" y="6"/>
                  <a:pt x="91" y="14"/>
                  <a:pt x="92" y="21"/>
                </a:cubicBezTo>
                <a:cubicBezTo>
                  <a:pt x="93" y="25"/>
                  <a:pt x="95" y="38"/>
                  <a:pt x="92" y="50"/>
                </a:cubicBezTo>
                <a:cubicBezTo>
                  <a:pt x="89" y="66"/>
                  <a:pt x="89" y="66"/>
                  <a:pt x="89" y="66"/>
                </a:cubicBezTo>
                <a:cubicBezTo>
                  <a:pt x="135" y="66"/>
                  <a:pt x="135" y="66"/>
                  <a:pt x="135" y="66"/>
                </a:cubicBezTo>
                <a:cubicBezTo>
                  <a:pt x="140" y="66"/>
                  <a:pt x="143" y="70"/>
                  <a:pt x="143" y="74"/>
                </a:cubicBezTo>
                <a:cubicBezTo>
                  <a:pt x="143" y="79"/>
                  <a:pt x="140" y="83"/>
                  <a:pt x="135" y="83"/>
                </a:cubicBezTo>
                <a:cubicBezTo>
                  <a:pt x="130" y="83"/>
                  <a:pt x="130" y="83"/>
                  <a:pt x="130" y="83"/>
                </a:cubicBezTo>
                <a:cubicBezTo>
                  <a:pt x="127" y="83"/>
                  <a:pt x="127" y="83"/>
                  <a:pt x="127" y="83"/>
                </a:cubicBezTo>
                <a:cubicBezTo>
                  <a:pt x="108" y="83"/>
                  <a:pt x="108" y="83"/>
                  <a:pt x="108" y="83"/>
                </a:cubicBezTo>
                <a:cubicBezTo>
                  <a:pt x="106" y="83"/>
                  <a:pt x="105" y="84"/>
                  <a:pt x="105" y="86"/>
                </a:cubicBezTo>
                <a:cubicBezTo>
                  <a:pt x="105" y="87"/>
                  <a:pt x="106" y="88"/>
                  <a:pt x="108" y="88"/>
                </a:cubicBezTo>
                <a:cubicBezTo>
                  <a:pt x="127" y="88"/>
                  <a:pt x="127" y="88"/>
                  <a:pt x="127" y="88"/>
                </a:cubicBezTo>
                <a:cubicBezTo>
                  <a:pt x="129" y="88"/>
                  <a:pt x="135" y="88"/>
                  <a:pt x="138" y="89"/>
                </a:cubicBezTo>
                <a:cubicBezTo>
                  <a:pt x="145" y="90"/>
                  <a:pt x="146" y="93"/>
                  <a:pt x="146" y="97"/>
                </a:cubicBezTo>
                <a:cubicBezTo>
                  <a:pt x="146" y="101"/>
                  <a:pt x="142" y="105"/>
                  <a:pt x="138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2148"/>
          <p:cNvSpPr>
            <a:spLocks noEditPoints="1"/>
          </p:cNvSpPr>
          <p:nvPr/>
        </p:nvSpPr>
        <p:spPr bwMode="auto">
          <a:xfrm>
            <a:off x="7124728" y="2400817"/>
            <a:ext cx="448698" cy="455259"/>
          </a:xfrm>
          <a:custGeom>
            <a:avLst/>
            <a:gdLst>
              <a:gd name="T0" fmla="*/ 87 w 159"/>
              <a:gd name="T1" fmla="*/ 61 h 160"/>
              <a:gd name="T2" fmla="*/ 0 w 159"/>
              <a:gd name="T3" fmla="*/ 148 h 160"/>
              <a:gd name="T4" fmla="*/ 126 w 159"/>
              <a:gd name="T5" fmla="*/ 46 h 160"/>
              <a:gd name="T6" fmla="*/ 87 w 159"/>
              <a:gd name="T7" fmla="*/ 61 h 160"/>
              <a:gd name="T8" fmla="*/ 8 w 159"/>
              <a:gd name="T9" fmla="*/ 148 h 160"/>
              <a:gd name="T10" fmla="*/ 93 w 159"/>
              <a:gd name="T11" fmla="*/ 71 h 160"/>
              <a:gd name="T12" fmla="*/ 97 w 159"/>
              <a:gd name="T13" fmla="*/ 67 h 160"/>
              <a:gd name="T14" fmla="*/ 114 w 159"/>
              <a:gd name="T15" fmla="*/ 42 h 160"/>
              <a:gd name="T16" fmla="*/ 97 w 159"/>
              <a:gd name="T17" fmla="*/ 67 h 160"/>
              <a:gd name="T18" fmla="*/ 111 w 159"/>
              <a:gd name="T19" fmla="*/ 3 h 160"/>
              <a:gd name="T20" fmla="*/ 117 w 159"/>
              <a:gd name="T21" fmla="*/ 3 h 160"/>
              <a:gd name="T22" fmla="*/ 114 w 159"/>
              <a:gd name="T23" fmla="*/ 25 h 160"/>
              <a:gd name="T24" fmla="*/ 117 w 159"/>
              <a:gd name="T25" fmla="*/ 68 h 160"/>
              <a:gd name="T26" fmla="*/ 114 w 159"/>
              <a:gd name="T27" fmla="*/ 90 h 160"/>
              <a:gd name="T28" fmla="*/ 111 w 159"/>
              <a:gd name="T29" fmla="*/ 68 h 160"/>
              <a:gd name="T30" fmla="*/ 117 w 159"/>
              <a:gd name="T31" fmla="*/ 68 h 160"/>
              <a:gd name="T32" fmla="*/ 157 w 159"/>
              <a:gd name="T33" fmla="*/ 48 h 160"/>
              <a:gd name="T34" fmla="*/ 134 w 159"/>
              <a:gd name="T35" fmla="*/ 45 h 160"/>
              <a:gd name="T36" fmla="*/ 157 w 159"/>
              <a:gd name="T37" fmla="*/ 42 h 160"/>
              <a:gd name="T38" fmla="*/ 69 w 159"/>
              <a:gd name="T39" fmla="*/ 45 h 160"/>
              <a:gd name="T40" fmla="*/ 92 w 159"/>
              <a:gd name="T41" fmla="*/ 42 h 160"/>
              <a:gd name="T42" fmla="*/ 92 w 159"/>
              <a:gd name="T43" fmla="*/ 48 h 160"/>
              <a:gd name="T44" fmla="*/ 69 w 159"/>
              <a:gd name="T45" fmla="*/ 45 h 160"/>
              <a:gd name="T46" fmla="*/ 129 w 159"/>
              <a:gd name="T47" fmla="*/ 26 h 160"/>
              <a:gd name="T48" fmla="*/ 147 w 159"/>
              <a:gd name="T49" fmla="*/ 12 h 160"/>
              <a:gd name="T50" fmla="*/ 133 w 159"/>
              <a:gd name="T51" fmla="*/ 30 h 160"/>
              <a:gd name="T52" fmla="*/ 129 w 159"/>
              <a:gd name="T53" fmla="*/ 30 h 160"/>
              <a:gd name="T54" fmla="*/ 147 w 159"/>
              <a:gd name="T55" fmla="*/ 78 h 160"/>
              <a:gd name="T56" fmla="*/ 143 w 159"/>
              <a:gd name="T57" fmla="*/ 78 h 160"/>
              <a:gd name="T58" fmla="*/ 129 w 159"/>
              <a:gd name="T59" fmla="*/ 60 h 160"/>
              <a:gd name="T60" fmla="*/ 147 w 159"/>
              <a:gd name="T61" fmla="*/ 74 h 160"/>
              <a:gd name="T62" fmla="*/ 81 w 159"/>
              <a:gd name="T63" fmla="*/ 12 h 160"/>
              <a:gd name="T64" fmla="*/ 99 w 159"/>
              <a:gd name="T65" fmla="*/ 26 h 160"/>
              <a:gd name="T66" fmla="*/ 97 w 159"/>
              <a:gd name="T67" fmla="*/ 31 h 160"/>
              <a:gd name="T68" fmla="*/ 81 w 159"/>
              <a:gd name="T69" fmla="*/ 1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9" h="160">
                <a:moveTo>
                  <a:pt x="87" y="61"/>
                </a:moveTo>
                <a:cubicBezTo>
                  <a:pt x="87" y="61"/>
                  <a:pt x="87" y="61"/>
                  <a:pt x="87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0" y="148"/>
                  <a:pt x="0" y="148"/>
                  <a:pt x="0" y="148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126" y="46"/>
                  <a:pt x="126" y="46"/>
                  <a:pt x="126" y="46"/>
                </a:cubicBezTo>
                <a:cubicBezTo>
                  <a:pt x="114" y="34"/>
                  <a:pt x="114" y="34"/>
                  <a:pt x="114" y="34"/>
                </a:cubicBezTo>
                <a:lnTo>
                  <a:pt x="87" y="61"/>
                </a:lnTo>
                <a:close/>
                <a:moveTo>
                  <a:pt x="12" y="152"/>
                </a:moveTo>
                <a:cubicBezTo>
                  <a:pt x="8" y="148"/>
                  <a:pt x="8" y="148"/>
                  <a:pt x="8" y="148"/>
                </a:cubicBezTo>
                <a:cubicBezTo>
                  <a:pt x="89" y="67"/>
                  <a:pt x="89" y="67"/>
                  <a:pt x="89" y="67"/>
                </a:cubicBezTo>
                <a:cubicBezTo>
                  <a:pt x="93" y="71"/>
                  <a:pt x="93" y="71"/>
                  <a:pt x="93" y="71"/>
                </a:cubicBezTo>
                <a:lnTo>
                  <a:pt x="12" y="152"/>
                </a:lnTo>
                <a:close/>
                <a:moveTo>
                  <a:pt x="97" y="67"/>
                </a:moveTo>
                <a:cubicBezTo>
                  <a:pt x="93" y="63"/>
                  <a:pt x="93" y="63"/>
                  <a:pt x="93" y="63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8" y="46"/>
                  <a:pt x="118" y="46"/>
                  <a:pt x="118" y="46"/>
                </a:cubicBezTo>
                <a:lnTo>
                  <a:pt x="97" y="67"/>
                </a:lnTo>
                <a:close/>
                <a:moveTo>
                  <a:pt x="111" y="23"/>
                </a:moveTo>
                <a:cubicBezTo>
                  <a:pt x="111" y="3"/>
                  <a:pt x="111" y="3"/>
                  <a:pt x="111" y="3"/>
                </a:cubicBezTo>
                <a:cubicBezTo>
                  <a:pt x="111" y="1"/>
                  <a:pt x="113" y="0"/>
                  <a:pt x="114" y="0"/>
                </a:cubicBezTo>
                <a:cubicBezTo>
                  <a:pt x="116" y="0"/>
                  <a:pt x="117" y="1"/>
                  <a:pt x="117" y="3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7" y="24"/>
                  <a:pt x="116" y="25"/>
                  <a:pt x="114" y="25"/>
                </a:cubicBezTo>
                <a:cubicBezTo>
                  <a:pt x="113" y="25"/>
                  <a:pt x="111" y="24"/>
                  <a:pt x="111" y="23"/>
                </a:cubicBezTo>
                <a:close/>
                <a:moveTo>
                  <a:pt x="117" y="68"/>
                </a:moveTo>
                <a:cubicBezTo>
                  <a:pt x="117" y="88"/>
                  <a:pt x="117" y="88"/>
                  <a:pt x="117" y="88"/>
                </a:cubicBezTo>
                <a:cubicBezTo>
                  <a:pt x="117" y="89"/>
                  <a:pt x="116" y="90"/>
                  <a:pt x="114" y="90"/>
                </a:cubicBezTo>
                <a:cubicBezTo>
                  <a:pt x="113" y="90"/>
                  <a:pt x="111" y="89"/>
                  <a:pt x="111" y="8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1" y="66"/>
                  <a:pt x="113" y="65"/>
                  <a:pt x="114" y="65"/>
                </a:cubicBezTo>
                <a:cubicBezTo>
                  <a:pt x="116" y="65"/>
                  <a:pt x="117" y="66"/>
                  <a:pt x="117" y="68"/>
                </a:cubicBezTo>
                <a:close/>
                <a:moveTo>
                  <a:pt x="159" y="45"/>
                </a:moveTo>
                <a:cubicBezTo>
                  <a:pt x="159" y="47"/>
                  <a:pt x="158" y="48"/>
                  <a:pt x="157" y="48"/>
                </a:cubicBezTo>
                <a:cubicBezTo>
                  <a:pt x="137" y="48"/>
                  <a:pt x="137" y="48"/>
                  <a:pt x="137" y="48"/>
                </a:cubicBezTo>
                <a:cubicBezTo>
                  <a:pt x="135" y="48"/>
                  <a:pt x="134" y="47"/>
                  <a:pt x="134" y="45"/>
                </a:cubicBezTo>
                <a:cubicBezTo>
                  <a:pt x="134" y="44"/>
                  <a:pt x="135" y="42"/>
                  <a:pt x="137" y="42"/>
                </a:cubicBezTo>
                <a:cubicBezTo>
                  <a:pt x="157" y="42"/>
                  <a:pt x="157" y="42"/>
                  <a:pt x="157" y="42"/>
                </a:cubicBezTo>
                <a:cubicBezTo>
                  <a:pt x="158" y="42"/>
                  <a:pt x="159" y="44"/>
                  <a:pt x="159" y="45"/>
                </a:cubicBezTo>
                <a:close/>
                <a:moveTo>
                  <a:pt x="69" y="45"/>
                </a:moveTo>
                <a:cubicBezTo>
                  <a:pt x="69" y="44"/>
                  <a:pt x="70" y="42"/>
                  <a:pt x="72" y="42"/>
                </a:cubicBezTo>
                <a:cubicBezTo>
                  <a:pt x="92" y="42"/>
                  <a:pt x="92" y="42"/>
                  <a:pt x="92" y="42"/>
                </a:cubicBezTo>
                <a:cubicBezTo>
                  <a:pt x="93" y="42"/>
                  <a:pt x="94" y="44"/>
                  <a:pt x="94" y="45"/>
                </a:cubicBezTo>
                <a:cubicBezTo>
                  <a:pt x="94" y="47"/>
                  <a:pt x="93" y="48"/>
                  <a:pt x="92" y="48"/>
                </a:cubicBezTo>
                <a:cubicBezTo>
                  <a:pt x="72" y="48"/>
                  <a:pt x="72" y="48"/>
                  <a:pt x="72" y="48"/>
                </a:cubicBezTo>
                <a:cubicBezTo>
                  <a:pt x="70" y="48"/>
                  <a:pt x="69" y="47"/>
                  <a:pt x="69" y="45"/>
                </a:cubicBezTo>
                <a:close/>
                <a:moveTo>
                  <a:pt x="129" y="30"/>
                </a:moveTo>
                <a:cubicBezTo>
                  <a:pt x="128" y="29"/>
                  <a:pt x="128" y="27"/>
                  <a:pt x="129" y="26"/>
                </a:cubicBezTo>
                <a:cubicBezTo>
                  <a:pt x="143" y="12"/>
                  <a:pt x="143" y="12"/>
                  <a:pt x="143" y="12"/>
                </a:cubicBezTo>
                <a:cubicBezTo>
                  <a:pt x="144" y="11"/>
                  <a:pt x="146" y="11"/>
                  <a:pt x="147" y="12"/>
                </a:cubicBezTo>
                <a:cubicBezTo>
                  <a:pt x="148" y="13"/>
                  <a:pt x="148" y="15"/>
                  <a:pt x="147" y="16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1"/>
                  <a:pt x="132" y="31"/>
                  <a:pt x="131" y="31"/>
                </a:cubicBezTo>
                <a:cubicBezTo>
                  <a:pt x="130" y="31"/>
                  <a:pt x="130" y="31"/>
                  <a:pt x="129" y="30"/>
                </a:cubicBezTo>
                <a:close/>
                <a:moveTo>
                  <a:pt x="147" y="74"/>
                </a:moveTo>
                <a:cubicBezTo>
                  <a:pt x="148" y="75"/>
                  <a:pt x="148" y="77"/>
                  <a:pt x="147" y="78"/>
                </a:cubicBezTo>
                <a:cubicBezTo>
                  <a:pt x="147" y="79"/>
                  <a:pt x="146" y="79"/>
                  <a:pt x="145" y="79"/>
                </a:cubicBezTo>
                <a:cubicBezTo>
                  <a:pt x="144" y="79"/>
                  <a:pt x="144" y="79"/>
                  <a:pt x="143" y="78"/>
                </a:cubicBezTo>
                <a:cubicBezTo>
                  <a:pt x="129" y="64"/>
                  <a:pt x="129" y="64"/>
                  <a:pt x="129" y="64"/>
                </a:cubicBezTo>
                <a:cubicBezTo>
                  <a:pt x="128" y="63"/>
                  <a:pt x="128" y="61"/>
                  <a:pt x="129" y="60"/>
                </a:cubicBezTo>
                <a:cubicBezTo>
                  <a:pt x="130" y="59"/>
                  <a:pt x="132" y="59"/>
                  <a:pt x="133" y="60"/>
                </a:cubicBezTo>
                <a:lnTo>
                  <a:pt x="147" y="74"/>
                </a:lnTo>
                <a:close/>
                <a:moveTo>
                  <a:pt x="81" y="16"/>
                </a:moveTo>
                <a:cubicBezTo>
                  <a:pt x="80" y="15"/>
                  <a:pt x="80" y="13"/>
                  <a:pt x="81" y="12"/>
                </a:cubicBezTo>
                <a:cubicBezTo>
                  <a:pt x="82" y="11"/>
                  <a:pt x="84" y="11"/>
                  <a:pt x="85" y="12"/>
                </a:cubicBezTo>
                <a:cubicBezTo>
                  <a:pt x="99" y="26"/>
                  <a:pt x="99" y="26"/>
                  <a:pt x="99" y="26"/>
                </a:cubicBezTo>
                <a:cubicBezTo>
                  <a:pt x="100" y="27"/>
                  <a:pt x="100" y="29"/>
                  <a:pt x="99" y="30"/>
                </a:cubicBezTo>
                <a:cubicBezTo>
                  <a:pt x="99" y="31"/>
                  <a:pt x="98" y="31"/>
                  <a:pt x="97" y="31"/>
                </a:cubicBezTo>
                <a:cubicBezTo>
                  <a:pt x="97" y="31"/>
                  <a:pt x="96" y="31"/>
                  <a:pt x="95" y="30"/>
                </a:cubicBezTo>
                <a:lnTo>
                  <a:pt x="81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8416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repeatCount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5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821" y="1135075"/>
            <a:ext cx="3348464" cy="679712"/>
          </a:xfrm>
        </p:spPr>
        <p:txBody>
          <a:bodyPr/>
          <a:lstStyle/>
          <a:p>
            <a:r>
              <a:rPr lang="en-US" sz="5400" dirty="0">
                <a:gradFill>
                  <a:gsLst>
                    <a:gs pos="100000">
                      <a:srgbClr val="E5CDAF"/>
                    </a:gs>
                    <a:gs pos="0">
                      <a:srgbClr val="A16A4C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John Doe</a:t>
            </a:r>
          </a:p>
        </p:txBody>
      </p:sp>
      <p:pic>
        <p:nvPicPr>
          <p:cNvPr id="5" name="图片占位符 4" descr="图片包含 窗户, 人员, 室内, 餐桌&#10;&#10;描述已自动生成">
            <a:extLst>
              <a:ext uri="{FF2B5EF4-FFF2-40B4-BE49-F238E27FC236}">
                <a16:creationId xmlns:a16="http://schemas.microsoft.com/office/drawing/2014/main" id="{4D8C05C7-B61C-4BA9-971A-AB19B932AB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" r="27"/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 rot="16200000">
            <a:off x="-507632" y="2602509"/>
            <a:ext cx="3163025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-100" baseline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marL="0" marR="0" lvl="0" indent="0" algn="l" defTabSz="91431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MEET THE</a:t>
            </a:r>
            <a:b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TEAM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4822" y="3655405"/>
            <a:ext cx="3630296" cy="564046"/>
            <a:chOff x="2028824" y="4575559"/>
            <a:chExt cx="4057016" cy="564046"/>
          </a:xfrm>
        </p:grpSpPr>
        <p:sp>
          <p:nvSpPr>
            <p:cNvPr id="7" name="Rectangle 6"/>
            <p:cNvSpPr/>
            <p:nvPr/>
          </p:nvSpPr>
          <p:spPr>
            <a:xfrm>
              <a:off x="2028824" y="4575560"/>
              <a:ext cx="4057016" cy="5640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28824" y="4575559"/>
              <a:ext cx="3041016" cy="564045"/>
            </a:xfrm>
            <a:prstGeom prst="rect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75%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97381" y="4729666"/>
              <a:ext cx="1023018" cy="251919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Powerpoint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4822" y="5140043"/>
            <a:ext cx="3630296" cy="564046"/>
            <a:chOff x="2028824" y="4575559"/>
            <a:chExt cx="4057016" cy="564046"/>
          </a:xfrm>
        </p:grpSpPr>
        <p:sp>
          <p:nvSpPr>
            <p:cNvPr id="11" name="Rectangle 10"/>
            <p:cNvSpPr/>
            <p:nvPr/>
          </p:nvSpPr>
          <p:spPr>
            <a:xfrm>
              <a:off x="2028824" y="4575560"/>
              <a:ext cx="4057016" cy="5640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28824" y="4575559"/>
              <a:ext cx="3742056" cy="564045"/>
            </a:xfrm>
            <a:prstGeom prst="rect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90%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97381" y="4729666"/>
              <a:ext cx="992564" cy="251919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Photoshop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4823" y="2771538"/>
            <a:ext cx="3630295" cy="45332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our thoughts like a strain of sacred music.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044822" y="4401572"/>
            <a:ext cx="3630296" cy="564046"/>
            <a:chOff x="2028824" y="4575559"/>
            <a:chExt cx="4057016" cy="564046"/>
          </a:xfrm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16" name="Rectangle 15"/>
            <p:cNvSpPr/>
            <p:nvPr/>
          </p:nvSpPr>
          <p:spPr>
            <a:xfrm>
              <a:off x="2028824" y="4575560"/>
              <a:ext cx="4057016" cy="5640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28824" y="4575559"/>
              <a:ext cx="2035176" cy="564045"/>
            </a:xfrm>
            <a:prstGeom prst="rect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97381" y="4729666"/>
              <a:ext cx="725642" cy="253265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Sketch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54983" y="2182266"/>
            <a:ext cx="3041017" cy="25583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Marketing Manager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653250" y="3999058"/>
            <a:ext cx="1025180" cy="2281970"/>
          </a:xfrm>
          <a:prstGeom prst="rect">
            <a:avLst/>
          </a:prstGeom>
          <a:gradFill>
            <a:gsLst>
              <a:gs pos="0">
                <a:srgbClr val="A58359"/>
              </a:gs>
              <a:gs pos="0">
                <a:srgbClr val="A16A4C"/>
              </a:gs>
              <a:gs pos="51300">
                <a:srgbClr val="E5CDAF"/>
              </a:gs>
              <a:gs pos="100000">
                <a:srgbClr val="A16A4C"/>
              </a:gs>
            </a:gsLst>
            <a:lin ang="8100000" scaled="1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Freeform 35">
            <a:extLst>
              <a:ext uri="{FF2B5EF4-FFF2-40B4-BE49-F238E27FC236}">
                <a16:creationId xmlns:a16="http://schemas.microsoft.com/office/drawing/2014/main" id="{3A26843F-2528-4C20-8A0C-A36C00DC2D7D}"/>
              </a:ext>
            </a:extLst>
          </p:cNvPr>
          <p:cNvSpPr>
            <a:spLocks/>
          </p:cNvSpPr>
          <p:nvPr/>
        </p:nvSpPr>
        <p:spPr bwMode="auto">
          <a:xfrm>
            <a:off x="11012646" y="5839900"/>
            <a:ext cx="306387" cy="247432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5155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accel="50000" decel="5000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accel="50000" decel="50000" autoRev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9" grpId="0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3281" y="1251998"/>
            <a:ext cx="4235188" cy="1249845"/>
          </a:xfrm>
        </p:spPr>
        <p:txBody>
          <a:bodyPr/>
          <a:lstStyle/>
          <a:p>
            <a:r>
              <a:rPr lang="en-US" sz="5400" dirty="0">
                <a:gradFill>
                  <a:gsLst>
                    <a:gs pos="100000">
                      <a:srgbClr val="E5CDAF"/>
                    </a:gs>
                    <a:gs pos="0">
                      <a:srgbClr val="A16A4C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Business</a:t>
            </a:r>
            <a:br>
              <a:rPr lang="en-US" sz="5400" dirty="0">
                <a:gradFill>
                  <a:gsLst>
                    <a:gs pos="100000">
                      <a:srgbClr val="E5CDAF"/>
                    </a:gs>
                    <a:gs pos="0">
                      <a:srgbClr val="A16A4C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</a:br>
            <a:r>
              <a:rPr lang="en-US" sz="5400" dirty="0">
                <a:gradFill>
                  <a:gsLst>
                    <a:gs pos="100000">
                      <a:srgbClr val="E5CDAF"/>
                    </a:gs>
                    <a:gs pos="0">
                      <a:srgbClr val="A16A4C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philosophy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95141" y="2716482"/>
            <a:ext cx="5076220" cy="1710895"/>
            <a:chOff x="6095141" y="2716482"/>
            <a:chExt cx="5076220" cy="1710895"/>
          </a:xfrm>
        </p:grpSpPr>
        <p:sp>
          <p:nvSpPr>
            <p:cNvPr id="40" name="Rectangle 39"/>
            <p:cNvSpPr/>
            <p:nvPr/>
          </p:nvSpPr>
          <p:spPr>
            <a:xfrm>
              <a:off x="6095141" y="2716482"/>
              <a:ext cx="5076220" cy="1710895"/>
            </a:xfrm>
            <a:prstGeom prst="rect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052000" tIns="0" rtlCol="0" anchor="ctr"/>
            <a:lstStyle/>
            <a:p>
              <a:pPr marL="171450" marR="0" lvl="0" indent="-171450" algn="l" defTabSz="9143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There are many variations of passages </a:t>
              </a:r>
            </a:p>
            <a:p>
              <a:pPr marL="171450" marR="0" lvl="0" indent="-171450" algn="l" defTabSz="9143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Lorem Ipsum available</a:t>
              </a:r>
            </a:p>
            <a:p>
              <a:pPr marL="171450" marR="0" lvl="0" indent="-171450" algn="l" defTabSz="9143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But the majority have suffered </a:t>
              </a:r>
            </a:p>
            <a:p>
              <a:pPr marL="171450" marR="0" lvl="0" indent="-171450" algn="l" defTabSz="9143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Alteration in some form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095143" y="2717989"/>
              <a:ext cx="68400" cy="170938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1D2E4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683285" y="2968535"/>
              <a:ext cx="841802" cy="841802"/>
            </a:xfrm>
            <a:prstGeom prst="ellipse">
              <a:avLst/>
            </a:prstGeom>
            <a:noFill/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389891" y="3882643"/>
              <a:ext cx="1428596" cy="308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Philosophy Title</a:t>
              </a:r>
            </a:p>
          </p:txBody>
        </p:sp>
        <p:sp>
          <p:nvSpPr>
            <p:cNvPr id="29" name="Shape 3599"/>
            <p:cNvSpPr/>
            <p:nvPr/>
          </p:nvSpPr>
          <p:spPr>
            <a:xfrm>
              <a:off x="6882965" y="3147204"/>
              <a:ext cx="451877" cy="45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4236" y="16752"/>
                  </a:moveTo>
                  <a:cubicBezTo>
                    <a:pt x="14001" y="16887"/>
                    <a:pt x="13921" y="17188"/>
                    <a:pt x="14057" y="17422"/>
                  </a:cubicBezTo>
                  <a:cubicBezTo>
                    <a:pt x="14192" y="17658"/>
                    <a:pt x="14493" y="17738"/>
                    <a:pt x="14727" y="17602"/>
                  </a:cubicBezTo>
                  <a:cubicBezTo>
                    <a:pt x="14962" y="17467"/>
                    <a:pt x="15042" y="17167"/>
                    <a:pt x="14907" y="16932"/>
                  </a:cubicBezTo>
                  <a:cubicBezTo>
                    <a:pt x="14771" y="16697"/>
                    <a:pt x="14472" y="16617"/>
                    <a:pt x="14236" y="16752"/>
                  </a:cubicBezTo>
                  <a:moveTo>
                    <a:pt x="10800" y="11782"/>
                  </a:moveTo>
                  <a:cubicBezTo>
                    <a:pt x="10258" y="11782"/>
                    <a:pt x="9818" y="11342"/>
                    <a:pt x="9818" y="10800"/>
                  </a:cubicBezTo>
                  <a:cubicBezTo>
                    <a:pt x="9818" y="10258"/>
                    <a:pt x="10258" y="9818"/>
                    <a:pt x="10800" y="9818"/>
                  </a:cubicBezTo>
                  <a:cubicBezTo>
                    <a:pt x="11342" y="9818"/>
                    <a:pt x="11782" y="10258"/>
                    <a:pt x="11782" y="10800"/>
                  </a:cubicBezTo>
                  <a:cubicBezTo>
                    <a:pt x="11782" y="11342"/>
                    <a:pt x="11342" y="11782"/>
                    <a:pt x="10800" y="11782"/>
                  </a:cubicBezTo>
                  <a:moveTo>
                    <a:pt x="15218" y="10309"/>
                  </a:moveTo>
                  <a:lnTo>
                    <a:pt x="12694" y="10309"/>
                  </a:lnTo>
                  <a:cubicBezTo>
                    <a:pt x="12515" y="9624"/>
                    <a:pt x="11978" y="9084"/>
                    <a:pt x="11291" y="8906"/>
                  </a:cubicBezTo>
                  <a:lnTo>
                    <a:pt x="11291" y="3436"/>
                  </a:lnTo>
                  <a:cubicBezTo>
                    <a:pt x="11291" y="3166"/>
                    <a:pt x="11071" y="2945"/>
                    <a:pt x="10800" y="2945"/>
                  </a:cubicBezTo>
                  <a:cubicBezTo>
                    <a:pt x="10529" y="2945"/>
                    <a:pt x="10309" y="3166"/>
                    <a:pt x="10309" y="3436"/>
                  </a:cubicBezTo>
                  <a:lnTo>
                    <a:pt x="10309" y="8906"/>
                  </a:lnTo>
                  <a:cubicBezTo>
                    <a:pt x="9464" y="9125"/>
                    <a:pt x="8836" y="9886"/>
                    <a:pt x="8836" y="10800"/>
                  </a:cubicBezTo>
                  <a:cubicBezTo>
                    <a:pt x="8836" y="11885"/>
                    <a:pt x="9716" y="12764"/>
                    <a:pt x="10800" y="12764"/>
                  </a:cubicBezTo>
                  <a:cubicBezTo>
                    <a:pt x="11714" y="12764"/>
                    <a:pt x="12476" y="12137"/>
                    <a:pt x="12694" y="11291"/>
                  </a:cubicBezTo>
                  <a:lnTo>
                    <a:pt x="15218" y="11291"/>
                  </a:lnTo>
                  <a:cubicBezTo>
                    <a:pt x="15489" y="11291"/>
                    <a:pt x="15709" y="11072"/>
                    <a:pt x="15709" y="10800"/>
                  </a:cubicBezTo>
                  <a:cubicBezTo>
                    <a:pt x="15709" y="10529"/>
                    <a:pt x="15489" y="10309"/>
                    <a:pt x="15218" y="10309"/>
                  </a:cubicBezTo>
                  <a:moveTo>
                    <a:pt x="16932" y="6693"/>
                  </a:moveTo>
                  <a:cubicBezTo>
                    <a:pt x="16697" y="6829"/>
                    <a:pt x="16616" y="7129"/>
                    <a:pt x="16752" y="7364"/>
                  </a:cubicBezTo>
                  <a:cubicBezTo>
                    <a:pt x="16887" y="7599"/>
                    <a:pt x="17188" y="7679"/>
                    <a:pt x="17422" y="7543"/>
                  </a:cubicBezTo>
                  <a:cubicBezTo>
                    <a:pt x="17657" y="7408"/>
                    <a:pt x="17737" y="7108"/>
                    <a:pt x="17602" y="6873"/>
                  </a:cubicBezTo>
                  <a:cubicBezTo>
                    <a:pt x="17467" y="6638"/>
                    <a:pt x="17166" y="6557"/>
                    <a:pt x="16932" y="6693"/>
                  </a:cubicBezTo>
                  <a:moveTo>
                    <a:pt x="10800" y="17673"/>
                  </a:moveTo>
                  <a:cubicBezTo>
                    <a:pt x="10529" y="17673"/>
                    <a:pt x="10309" y="17893"/>
                    <a:pt x="10309" y="18164"/>
                  </a:cubicBezTo>
                  <a:cubicBezTo>
                    <a:pt x="10309" y="18435"/>
                    <a:pt x="10529" y="18655"/>
                    <a:pt x="10800" y="18655"/>
                  </a:cubicBezTo>
                  <a:cubicBezTo>
                    <a:pt x="11071" y="18655"/>
                    <a:pt x="11291" y="18435"/>
                    <a:pt x="11291" y="18164"/>
                  </a:cubicBezTo>
                  <a:cubicBezTo>
                    <a:pt x="11291" y="17893"/>
                    <a:pt x="11071" y="17673"/>
                    <a:pt x="10800" y="17673"/>
                  </a:cubicBezTo>
                  <a:moveTo>
                    <a:pt x="17422" y="14057"/>
                  </a:moveTo>
                  <a:cubicBezTo>
                    <a:pt x="17188" y="13921"/>
                    <a:pt x="16887" y="14001"/>
                    <a:pt x="16752" y="14236"/>
                  </a:cubicBezTo>
                  <a:cubicBezTo>
                    <a:pt x="16616" y="14472"/>
                    <a:pt x="16697" y="14772"/>
                    <a:pt x="16932" y="14907"/>
                  </a:cubicBezTo>
                  <a:cubicBezTo>
                    <a:pt x="17166" y="15043"/>
                    <a:pt x="17467" y="14962"/>
                    <a:pt x="17602" y="14727"/>
                  </a:cubicBezTo>
                  <a:cubicBezTo>
                    <a:pt x="17737" y="14492"/>
                    <a:pt x="17657" y="14192"/>
                    <a:pt x="17422" y="14057"/>
                  </a:cubicBezTo>
                  <a:moveTo>
                    <a:pt x="4668" y="6693"/>
                  </a:moveTo>
                  <a:cubicBezTo>
                    <a:pt x="4433" y="6557"/>
                    <a:pt x="4133" y="6638"/>
                    <a:pt x="3998" y="6873"/>
                  </a:cubicBezTo>
                  <a:cubicBezTo>
                    <a:pt x="3863" y="7108"/>
                    <a:pt x="3942" y="7408"/>
                    <a:pt x="4178" y="7543"/>
                  </a:cubicBezTo>
                  <a:cubicBezTo>
                    <a:pt x="4412" y="7679"/>
                    <a:pt x="4713" y="7599"/>
                    <a:pt x="4848" y="7364"/>
                  </a:cubicBezTo>
                  <a:cubicBezTo>
                    <a:pt x="4984" y="7129"/>
                    <a:pt x="4903" y="6829"/>
                    <a:pt x="4668" y="6693"/>
                  </a:cubicBezTo>
                  <a:moveTo>
                    <a:pt x="14236" y="4848"/>
                  </a:moveTo>
                  <a:cubicBezTo>
                    <a:pt x="14472" y="4984"/>
                    <a:pt x="14771" y="4903"/>
                    <a:pt x="14907" y="4669"/>
                  </a:cubicBezTo>
                  <a:cubicBezTo>
                    <a:pt x="15042" y="4434"/>
                    <a:pt x="14962" y="4134"/>
                    <a:pt x="14727" y="3998"/>
                  </a:cubicBezTo>
                  <a:cubicBezTo>
                    <a:pt x="14493" y="3863"/>
                    <a:pt x="14192" y="3943"/>
                    <a:pt x="14057" y="4178"/>
                  </a:cubicBezTo>
                  <a:cubicBezTo>
                    <a:pt x="13921" y="4412"/>
                    <a:pt x="14001" y="4713"/>
                    <a:pt x="14236" y="4848"/>
                  </a:cubicBezTo>
                  <a:moveTo>
                    <a:pt x="3436" y="10309"/>
                  </a:moveTo>
                  <a:cubicBezTo>
                    <a:pt x="3166" y="10309"/>
                    <a:pt x="2945" y="10529"/>
                    <a:pt x="2945" y="10800"/>
                  </a:cubicBezTo>
                  <a:cubicBezTo>
                    <a:pt x="2945" y="11072"/>
                    <a:pt x="3166" y="11291"/>
                    <a:pt x="3436" y="11291"/>
                  </a:cubicBezTo>
                  <a:cubicBezTo>
                    <a:pt x="3707" y="11291"/>
                    <a:pt x="3927" y="11072"/>
                    <a:pt x="3927" y="10800"/>
                  </a:cubicBezTo>
                  <a:cubicBezTo>
                    <a:pt x="3927" y="10529"/>
                    <a:pt x="3707" y="10309"/>
                    <a:pt x="3436" y="10309"/>
                  </a:cubicBezTo>
                  <a:moveTo>
                    <a:pt x="6873" y="3998"/>
                  </a:moveTo>
                  <a:cubicBezTo>
                    <a:pt x="6638" y="4134"/>
                    <a:pt x="6558" y="4434"/>
                    <a:pt x="6693" y="4669"/>
                  </a:cubicBezTo>
                  <a:cubicBezTo>
                    <a:pt x="6829" y="4903"/>
                    <a:pt x="7129" y="4984"/>
                    <a:pt x="7364" y="4848"/>
                  </a:cubicBezTo>
                  <a:cubicBezTo>
                    <a:pt x="7599" y="4713"/>
                    <a:pt x="7679" y="4412"/>
                    <a:pt x="7543" y="4178"/>
                  </a:cubicBezTo>
                  <a:cubicBezTo>
                    <a:pt x="7408" y="3943"/>
                    <a:pt x="7108" y="3863"/>
                    <a:pt x="6873" y="3998"/>
                  </a:cubicBezTo>
                  <a:moveTo>
                    <a:pt x="4178" y="14057"/>
                  </a:moveTo>
                  <a:cubicBezTo>
                    <a:pt x="3942" y="14192"/>
                    <a:pt x="3863" y="14492"/>
                    <a:pt x="3998" y="14727"/>
                  </a:cubicBezTo>
                  <a:cubicBezTo>
                    <a:pt x="4133" y="14962"/>
                    <a:pt x="4433" y="15043"/>
                    <a:pt x="4668" y="14907"/>
                  </a:cubicBezTo>
                  <a:cubicBezTo>
                    <a:pt x="4903" y="14772"/>
                    <a:pt x="4984" y="14472"/>
                    <a:pt x="4848" y="14236"/>
                  </a:cubicBezTo>
                  <a:cubicBezTo>
                    <a:pt x="4713" y="14001"/>
                    <a:pt x="4412" y="13921"/>
                    <a:pt x="4178" y="14057"/>
                  </a:cubicBezTo>
                  <a:moveTo>
                    <a:pt x="7364" y="16752"/>
                  </a:moveTo>
                  <a:cubicBezTo>
                    <a:pt x="7129" y="16617"/>
                    <a:pt x="6829" y="16697"/>
                    <a:pt x="6693" y="16932"/>
                  </a:cubicBezTo>
                  <a:cubicBezTo>
                    <a:pt x="6558" y="17167"/>
                    <a:pt x="6638" y="17467"/>
                    <a:pt x="6873" y="17602"/>
                  </a:cubicBezTo>
                  <a:cubicBezTo>
                    <a:pt x="7108" y="17738"/>
                    <a:pt x="7408" y="17658"/>
                    <a:pt x="7543" y="17422"/>
                  </a:cubicBezTo>
                  <a:cubicBezTo>
                    <a:pt x="7679" y="17188"/>
                    <a:pt x="7599" y="16887"/>
                    <a:pt x="7364" y="16752"/>
                  </a:cubicBezTo>
                  <a:moveTo>
                    <a:pt x="18164" y="10309"/>
                  </a:moveTo>
                  <a:cubicBezTo>
                    <a:pt x="17893" y="10309"/>
                    <a:pt x="17673" y="10529"/>
                    <a:pt x="17673" y="10800"/>
                  </a:cubicBezTo>
                  <a:cubicBezTo>
                    <a:pt x="17673" y="11072"/>
                    <a:pt x="17893" y="11291"/>
                    <a:pt x="18164" y="11291"/>
                  </a:cubicBezTo>
                  <a:cubicBezTo>
                    <a:pt x="18434" y="11291"/>
                    <a:pt x="18655" y="11072"/>
                    <a:pt x="18655" y="10800"/>
                  </a:cubicBezTo>
                  <a:cubicBezTo>
                    <a:pt x="18655" y="10529"/>
                    <a:pt x="18434" y="10309"/>
                    <a:pt x="18164" y="10309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73281" y="3465063"/>
            <a:ext cx="3406776" cy="2209698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Subtitle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our thoughts like a strain of sacred music, or a noble picture, or a passage from the grander poets. It always does one good. 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our thoughts like a strain of sacred music, or a noble picture, or a passage from the grander poets. It always does one good.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95141" y="857202"/>
            <a:ext cx="5076220" cy="1710895"/>
            <a:chOff x="6095141" y="857202"/>
            <a:chExt cx="5076220" cy="1710895"/>
          </a:xfrm>
        </p:grpSpPr>
        <p:sp>
          <p:nvSpPr>
            <p:cNvPr id="36" name="Rectangle 35"/>
            <p:cNvSpPr/>
            <p:nvPr/>
          </p:nvSpPr>
          <p:spPr>
            <a:xfrm>
              <a:off x="6095141" y="857202"/>
              <a:ext cx="5076220" cy="1710895"/>
            </a:xfrm>
            <a:prstGeom prst="rect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  <a:effectLst>
              <a:outerShdw blurRad="762000" dist="2540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052000" tIns="0" rtlCol="0" anchor="ctr"/>
            <a:lstStyle/>
            <a:p>
              <a:pPr marL="171450" marR="0" lvl="0" indent="-171450" algn="l" defTabSz="9143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There are many variations of passages </a:t>
              </a:r>
            </a:p>
            <a:p>
              <a:pPr marL="171450" marR="0" lvl="0" indent="-171450" algn="l" defTabSz="9143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Lorem Ipsum available</a:t>
              </a:r>
            </a:p>
            <a:p>
              <a:pPr marL="171450" marR="0" lvl="0" indent="-171450" algn="l" defTabSz="9143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But the majority have suffered </a:t>
              </a:r>
            </a:p>
            <a:p>
              <a:pPr marL="171450" marR="0" lvl="0" indent="-171450" algn="l" defTabSz="9143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Alteration in some form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095143" y="858709"/>
              <a:ext cx="68400" cy="170938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1D2E4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683285" y="1109255"/>
              <a:ext cx="841802" cy="841802"/>
            </a:xfrm>
            <a:prstGeom prst="ellipse">
              <a:avLst/>
            </a:prstGeom>
            <a:noFill/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2101"/>
            <p:cNvSpPr>
              <a:spLocks noEditPoints="1"/>
            </p:cNvSpPr>
            <p:nvPr/>
          </p:nvSpPr>
          <p:spPr bwMode="auto">
            <a:xfrm>
              <a:off x="6906792" y="1323220"/>
              <a:ext cx="394788" cy="413872"/>
            </a:xfrm>
            <a:custGeom>
              <a:avLst/>
              <a:gdLst>
                <a:gd name="T0" fmla="*/ 154 w 154"/>
                <a:gd name="T1" fmla="*/ 22 h 160"/>
                <a:gd name="T2" fmla="*/ 77 w 154"/>
                <a:gd name="T3" fmla="*/ 0 h 160"/>
                <a:gd name="T4" fmla="*/ 0 w 154"/>
                <a:gd name="T5" fmla="*/ 22 h 160"/>
                <a:gd name="T6" fmla="*/ 6 w 154"/>
                <a:gd name="T7" fmla="*/ 30 h 160"/>
                <a:gd name="T8" fmla="*/ 58 w 154"/>
                <a:gd name="T9" fmla="*/ 102 h 160"/>
                <a:gd name="T10" fmla="*/ 58 w 154"/>
                <a:gd name="T11" fmla="*/ 156 h 160"/>
                <a:gd name="T12" fmla="*/ 60 w 154"/>
                <a:gd name="T13" fmla="*/ 159 h 160"/>
                <a:gd name="T14" fmla="*/ 62 w 154"/>
                <a:gd name="T15" fmla="*/ 160 h 160"/>
                <a:gd name="T16" fmla="*/ 95 w 154"/>
                <a:gd name="T17" fmla="*/ 127 h 160"/>
                <a:gd name="T18" fmla="*/ 95 w 154"/>
                <a:gd name="T19" fmla="*/ 102 h 160"/>
                <a:gd name="T20" fmla="*/ 148 w 154"/>
                <a:gd name="T21" fmla="*/ 30 h 160"/>
                <a:gd name="T22" fmla="*/ 148 w 154"/>
                <a:gd name="T23" fmla="*/ 30 h 160"/>
                <a:gd name="T24" fmla="*/ 154 w 154"/>
                <a:gd name="T25" fmla="*/ 22 h 160"/>
                <a:gd name="T26" fmla="*/ 77 w 154"/>
                <a:gd name="T27" fmla="*/ 6 h 160"/>
                <a:gd name="T28" fmla="*/ 147 w 154"/>
                <a:gd name="T29" fmla="*/ 22 h 160"/>
                <a:gd name="T30" fmla="*/ 144 w 154"/>
                <a:gd name="T31" fmla="*/ 26 h 160"/>
                <a:gd name="T32" fmla="*/ 144 w 154"/>
                <a:gd name="T33" fmla="*/ 26 h 160"/>
                <a:gd name="T34" fmla="*/ 144 w 154"/>
                <a:gd name="T35" fmla="*/ 26 h 160"/>
                <a:gd name="T36" fmla="*/ 77 w 154"/>
                <a:gd name="T37" fmla="*/ 37 h 160"/>
                <a:gd name="T38" fmla="*/ 10 w 154"/>
                <a:gd name="T39" fmla="*/ 26 h 160"/>
                <a:gd name="T40" fmla="*/ 10 w 154"/>
                <a:gd name="T41" fmla="*/ 26 h 160"/>
                <a:gd name="T42" fmla="*/ 8 w 154"/>
                <a:gd name="T43" fmla="*/ 25 h 160"/>
                <a:gd name="T44" fmla="*/ 6 w 154"/>
                <a:gd name="T45" fmla="*/ 22 h 160"/>
                <a:gd name="T46" fmla="*/ 77 w 154"/>
                <a:gd name="T47" fmla="*/ 6 h 160"/>
                <a:gd name="T48" fmla="*/ 89 w 154"/>
                <a:gd name="T49" fmla="*/ 125 h 160"/>
                <a:gd name="T50" fmla="*/ 65 w 154"/>
                <a:gd name="T51" fmla="*/ 149 h 160"/>
                <a:gd name="T52" fmla="*/ 65 w 154"/>
                <a:gd name="T53" fmla="*/ 104 h 160"/>
                <a:gd name="T54" fmla="*/ 89 w 154"/>
                <a:gd name="T55" fmla="*/ 104 h 160"/>
                <a:gd name="T56" fmla="*/ 89 w 154"/>
                <a:gd name="T57" fmla="*/ 125 h 160"/>
                <a:gd name="T58" fmla="*/ 91 w 154"/>
                <a:gd name="T59" fmla="*/ 98 h 160"/>
                <a:gd name="T60" fmla="*/ 63 w 154"/>
                <a:gd name="T61" fmla="*/ 98 h 160"/>
                <a:gd name="T62" fmla="*/ 17 w 154"/>
                <a:gd name="T63" fmla="*/ 36 h 160"/>
                <a:gd name="T64" fmla="*/ 77 w 154"/>
                <a:gd name="T65" fmla="*/ 43 h 160"/>
                <a:gd name="T66" fmla="*/ 136 w 154"/>
                <a:gd name="T67" fmla="*/ 36 h 160"/>
                <a:gd name="T68" fmla="*/ 91 w 154"/>
                <a:gd name="T69" fmla="*/ 9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60">
                  <a:moveTo>
                    <a:pt x="154" y="22"/>
                  </a:moveTo>
                  <a:cubicBezTo>
                    <a:pt x="154" y="7"/>
                    <a:pt x="115" y="0"/>
                    <a:pt x="77" y="0"/>
                  </a:cubicBezTo>
                  <a:cubicBezTo>
                    <a:pt x="39" y="0"/>
                    <a:pt x="0" y="7"/>
                    <a:pt x="0" y="22"/>
                  </a:cubicBezTo>
                  <a:cubicBezTo>
                    <a:pt x="0" y="25"/>
                    <a:pt x="2" y="28"/>
                    <a:pt x="6" y="30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8"/>
                    <a:pt x="59" y="159"/>
                    <a:pt x="60" y="159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148" y="30"/>
                    <a:pt x="148" y="30"/>
                    <a:pt x="148" y="30"/>
                  </a:cubicBezTo>
                  <a:cubicBezTo>
                    <a:pt x="148" y="30"/>
                    <a:pt x="148" y="30"/>
                    <a:pt x="148" y="30"/>
                  </a:cubicBezTo>
                  <a:cubicBezTo>
                    <a:pt x="152" y="28"/>
                    <a:pt x="154" y="25"/>
                    <a:pt x="154" y="22"/>
                  </a:cubicBezTo>
                  <a:close/>
                  <a:moveTo>
                    <a:pt x="77" y="6"/>
                  </a:moveTo>
                  <a:cubicBezTo>
                    <a:pt x="120" y="6"/>
                    <a:pt x="147" y="15"/>
                    <a:pt x="147" y="22"/>
                  </a:cubicBezTo>
                  <a:cubicBezTo>
                    <a:pt x="147" y="23"/>
                    <a:pt x="146" y="24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35" y="31"/>
                    <a:pt x="111" y="37"/>
                    <a:pt x="77" y="37"/>
                  </a:cubicBezTo>
                  <a:cubicBezTo>
                    <a:pt x="43" y="37"/>
                    <a:pt x="18" y="31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4"/>
                    <a:pt x="6" y="23"/>
                    <a:pt x="6" y="22"/>
                  </a:cubicBezTo>
                  <a:cubicBezTo>
                    <a:pt x="6" y="15"/>
                    <a:pt x="34" y="6"/>
                    <a:pt x="77" y="6"/>
                  </a:cubicBezTo>
                  <a:close/>
                  <a:moveTo>
                    <a:pt x="89" y="125"/>
                  </a:moveTo>
                  <a:cubicBezTo>
                    <a:pt x="65" y="149"/>
                    <a:pt x="65" y="149"/>
                    <a:pt x="65" y="149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89" y="104"/>
                    <a:pt x="89" y="104"/>
                    <a:pt x="89" y="104"/>
                  </a:cubicBezTo>
                  <a:lnTo>
                    <a:pt x="89" y="125"/>
                  </a:lnTo>
                  <a:close/>
                  <a:moveTo>
                    <a:pt x="91" y="98"/>
                  </a:moveTo>
                  <a:cubicBezTo>
                    <a:pt x="63" y="98"/>
                    <a:pt x="63" y="98"/>
                    <a:pt x="63" y="98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32" y="40"/>
                    <a:pt x="54" y="43"/>
                    <a:pt x="77" y="43"/>
                  </a:cubicBezTo>
                  <a:cubicBezTo>
                    <a:pt x="99" y="43"/>
                    <a:pt x="122" y="40"/>
                    <a:pt x="136" y="36"/>
                  </a:cubicBezTo>
                  <a:lnTo>
                    <a:pt x="91" y="9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389891" y="2023363"/>
              <a:ext cx="1428596" cy="308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Philosophy Title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95141" y="4575762"/>
            <a:ext cx="5076220" cy="1710895"/>
            <a:chOff x="6095141" y="4575762"/>
            <a:chExt cx="5076220" cy="1710895"/>
          </a:xfrm>
        </p:grpSpPr>
        <p:sp>
          <p:nvSpPr>
            <p:cNvPr id="45" name="Rectangle 44"/>
            <p:cNvSpPr/>
            <p:nvPr/>
          </p:nvSpPr>
          <p:spPr>
            <a:xfrm>
              <a:off x="6095141" y="4575762"/>
              <a:ext cx="5076220" cy="1710895"/>
            </a:xfrm>
            <a:prstGeom prst="rect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052000" tIns="0" rtlCol="0" anchor="ctr"/>
            <a:lstStyle/>
            <a:p>
              <a:pPr marL="171450" marR="0" lvl="0" indent="-171450" algn="l" defTabSz="9143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There are many variations of passages </a:t>
              </a:r>
            </a:p>
            <a:p>
              <a:pPr marL="171450" marR="0" lvl="0" indent="-171450" algn="l" defTabSz="9143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Lorem Ipsum available</a:t>
              </a:r>
            </a:p>
            <a:p>
              <a:pPr marL="171450" marR="0" lvl="0" indent="-171450" algn="l" defTabSz="9143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But the majority have suffered </a:t>
              </a:r>
            </a:p>
            <a:p>
              <a:pPr marL="171450" marR="0" lvl="0" indent="-171450" algn="l" defTabSz="9143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Alteration in some form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095143" y="4577269"/>
              <a:ext cx="68400" cy="170938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1D2E4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683285" y="4827815"/>
              <a:ext cx="841802" cy="841802"/>
            </a:xfrm>
            <a:prstGeom prst="ellipse">
              <a:avLst/>
            </a:prstGeom>
            <a:noFill/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389891" y="5741923"/>
              <a:ext cx="1428596" cy="308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Philosophy Title</a:t>
              </a:r>
            </a:p>
          </p:txBody>
        </p:sp>
        <p:sp>
          <p:nvSpPr>
            <p:cNvPr id="31" name="Shape 3759"/>
            <p:cNvSpPr/>
            <p:nvPr/>
          </p:nvSpPr>
          <p:spPr>
            <a:xfrm>
              <a:off x="6877980" y="5009021"/>
              <a:ext cx="451877" cy="45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0309"/>
                  </a:moveTo>
                  <a:cubicBezTo>
                    <a:pt x="20618" y="10851"/>
                    <a:pt x="20179" y="11291"/>
                    <a:pt x="19636" y="11291"/>
                  </a:cubicBezTo>
                  <a:lnTo>
                    <a:pt x="19636" y="7364"/>
                  </a:lnTo>
                  <a:cubicBezTo>
                    <a:pt x="20179" y="7364"/>
                    <a:pt x="20618" y="7804"/>
                    <a:pt x="20618" y="8345"/>
                  </a:cubicBezTo>
                  <a:cubicBezTo>
                    <a:pt x="20618" y="8345"/>
                    <a:pt x="20618" y="10309"/>
                    <a:pt x="20618" y="10309"/>
                  </a:cubicBezTo>
                  <a:close/>
                  <a:moveTo>
                    <a:pt x="18655" y="17182"/>
                  </a:moveTo>
                  <a:cubicBezTo>
                    <a:pt x="18655" y="17453"/>
                    <a:pt x="18434" y="17673"/>
                    <a:pt x="18164" y="17673"/>
                  </a:cubicBezTo>
                  <a:cubicBezTo>
                    <a:pt x="17893" y="17673"/>
                    <a:pt x="17673" y="17453"/>
                    <a:pt x="17673" y="17182"/>
                  </a:cubicBezTo>
                  <a:lnTo>
                    <a:pt x="17673" y="1473"/>
                  </a:lnTo>
                  <a:cubicBezTo>
                    <a:pt x="17673" y="1202"/>
                    <a:pt x="17893" y="982"/>
                    <a:pt x="18164" y="982"/>
                  </a:cubicBezTo>
                  <a:cubicBezTo>
                    <a:pt x="18434" y="982"/>
                    <a:pt x="18655" y="1202"/>
                    <a:pt x="18655" y="1473"/>
                  </a:cubicBezTo>
                  <a:cubicBezTo>
                    <a:pt x="18655" y="1473"/>
                    <a:pt x="18655" y="17182"/>
                    <a:pt x="18655" y="17182"/>
                  </a:cubicBezTo>
                  <a:close/>
                  <a:moveTo>
                    <a:pt x="16691" y="15788"/>
                  </a:moveTo>
                  <a:lnTo>
                    <a:pt x="2945" y="11745"/>
                  </a:lnTo>
                  <a:lnTo>
                    <a:pt x="2945" y="6910"/>
                  </a:lnTo>
                  <a:lnTo>
                    <a:pt x="16691" y="2867"/>
                  </a:lnTo>
                  <a:cubicBezTo>
                    <a:pt x="16691" y="2867"/>
                    <a:pt x="16691" y="15788"/>
                    <a:pt x="16691" y="15788"/>
                  </a:cubicBezTo>
                  <a:close/>
                  <a:moveTo>
                    <a:pt x="8251" y="18655"/>
                  </a:moveTo>
                  <a:lnTo>
                    <a:pt x="5357" y="18655"/>
                  </a:lnTo>
                  <a:lnTo>
                    <a:pt x="4126" y="13116"/>
                  </a:lnTo>
                  <a:lnTo>
                    <a:pt x="7167" y="14010"/>
                  </a:lnTo>
                  <a:cubicBezTo>
                    <a:pt x="7167" y="14010"/>
                    <a:pt x="8251" y="18655"/>
                    <a:pt x="8251" y="18655"/>
                  </a:cubicBezTo>
                  <a:close/>
                  <a:moveTo>
                    <a:pt x="8709" y="20618"/>
                  </a:moveTo>
                  <a:lnTo>
                    <a:pt x="5794" y="20618"/>
                  </a:lnTo>
                  <a:lnTo>
                    <a:pt x="5576" y="19636"/>
                  </a:lnTo>
                  <a:lnTo>
                    <a:pt x="8479" y="19636"/>
                  </a:lnTo>
                  <a:cubicBezTo>
                    <a:pt x="8479" y="19636"/>
                    <a:pt x="8709" y="20618"/>
                    <a:pt x="8709" y="20618"/>
                  </a:cubicBezTo>
                  <a:close/>
                  <a:moveTo>
                    <a:pt x="1964" y="11782"/>
                  </a:moveTo>
                  <a:lnTo>
                    <a:pt x="982" y="11782"/>
                  </a:lnTo>
                  <a:lnTo>
                    <a:pt x="982" y="6873"/>
                  </a:lnTo>
                  <a:lnTo>
                    <a:pt x="1964" y="6873"/>
                  </a:lnTo>
                  <a:cubicBezTo>
                    <a:pt x="1964" y="6873"/>
                    <a:pt x="1964" y="11782"/>
                    <a:pt x="1964" y="11782"/>
                  </a:cubicBezTo>
                  <a:close/>
                  <a:moveTo>
                    <a:pt x="19636" y="6382"/>
                  </a:moveTo>
                  <a:lnTo>
                    <a:pt x="19636" y="1473"/>
                  </a:lnTo>
                  <a:cubicBezTo>
                    <a:pt x="19636" y="660"/>
                    <a:pt x="18977" y="0"/>
                    <a:pt x="18164" y="0"/>
                  </a:cubicBezTo>
                  <a:cubicBezTo>
                    <a:pt x="17350" y="0"/>
                    <a:pt x="16691" y="660"/>
                    <a:pt x="16691" y="1473"/>
                  </a:cubicBezTo>
                  <a:lnTo>
                    <a:pt x="16691" y="1844"/>
                  </a:lnTo>
                  <a:lnTo>
                    <a:pt x="2459" y="6030"/>
                  </a:lnTo>
                  <a:cubicBezTo>
                    <a:pt x="2313" y="5944"/>
                    <a:pt x="2145" y="5891"/>
                    <a:pt x="1964" y="5891"/>
                  </a:cubicBezTo>
                  <a:lnTo>
                    <a:pt x="982" y="5891"/>
                  </a:lnTo>
                  <a:cubicBezTo>
                    <a:pt x="440" y="5891"/>
                    <a:pt x="0" y="6331"/>
                    <a:pt x="0" y="6873"/>
                  </a:cubicBezTo>
                  <a:lnTo>
                    <a:pt x="0" y="11782"/>
                  </a:lnTo>
                  <a:cubicBezTo>
                    <a:pt x="0" y="12324"/>
                    <a:pt x="440" y="12764"/>
                    <a:pt x="982" y="12764"/>
                  </a:cubicBezTo>
                  <a:lnTo>
                    <a:pt x="1964" y="12764"/>
                  </a:lnTo>
                  <a:cubicBezTo>
                    <a:pt x="2145" y="12764"/>
                    <a:pt x="2313" y="12711"/>
                    <a:pt x="2458" y="12626"/>
                  </a:cubicBezTo>
                  <a:lnTo>
                    <a:pt x="3050" y="12799"/>
                  </a:lnTo>
                  <a:lnTo>
                    <a:pt x="4921" y="21216"/>
                  </a:lnTo>
                  <a:lnTo>
                    <a:pt x="4930" y="21214"/>
                  </a:lnTo>
                  <a:cubicBezTo>
                    <a:pt x="4980" y="21433"/>
                    <a:pt x="5166" y="21600"/>
                    <a:pt x="5400" y="21600"/>
                  </a:cubicBezTo>
                  <a:lnTo>
                    <a:pt x="9327" y="21600"/>
                  </a:lnTo>
                  <a:cubicBezTo>
                    <a:pt x="9598" y="21600"/>
                    <a:pt x="9818" y="21380"/>
                    <a:pt x="9818" y="21109"/>
                  </a:cubicBezTo>
                  <a:cubicBezTo>
                    <a:pt x="9818" y="21073"/>
                    <a:pt x="9805" y="21039"/>
                    <a:pt x="9797" y="21005"/>
                  </a:cubicBezTo>
                  <a:lnTo>
                    <a:pt x="9806" y="21003"/>
                  </a:lnTo>
                  <a:lnTo>
                    <a:pt x="8249" y="14329"/>
                  </a:lnTo>
                  <a:lnTo>
                    <a:pt x="16691" y="16812"/>
                  </a:lnTo>
                  <a:lnTo>
                    <a:pt x="16691" y="17182"/>
                  </a:lnTo>
                  <a:cubicBezTo>
                    <a:pt x="16691" y="17996"/>
                    <a:pt x="17350" y="18655"/>
                    <a:pt x="18164" y="18655"/>
                  </a:cubicBezTo>
                  <a:cubicBezTo>
                    <a:pt x="18977" y="18655"/>
                    <a:pt x="19636" y="17996"/>
                    <a:pt x="19636" y="17182"/>
                  </a:cubicBezTo>
                  <a:lnTo>
                    <a:pt x="19636" y="12273"/>
                  </a:lnTo>
                  <a:cubicBezTo>
                    <a:pt x="20721" y="12273"/>
                    <a:pt x="21600" y="11394"/>
                    <a:pt x="21600" y="10309"/>
                  </a:cubicBezTo>
                  <a:lnTo>
                    <a:pt x="21600" y="8345"/>
                  </a:lnTo>
                  <a:cubicBezTo>
                    <a:pt x="21600" y="7261"/>
                    <a:pt x="20721" y="6382"/>
                    <a:pt x="19636" y="6382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259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accel="50000" decel="5000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accel="5000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D925EE-F73B-45D9-98DF-3D47269F2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0D40820-E810-4DE5-B6A3-87D854CF8DB1}"/>
              </a:ext>
            </a:extLst>
          </p:cNvPr>
          <p:cNvSpPr txBox="1"/>
          <p:nvPr/>
        </p:nvSpPr>
        <p:spPr>
          <a:xfrm>
            <a:off x="3374896" y="1909810"/>
            <a:ext cx="63177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gradFill flip="none" rotWithShape="1">
                  <a:gsLst>
                    <a:gs pos="0">
                      <a:srgbClr val="E5CDAF"/>
                    </a:gs>
                    <a:gs pos="51300">
                      <a:srgbClr val="9B674A"/>
                    </a:gs>
                    <a:gs pos="100000">
                      <a:srgbClr val="E5CDAF"/>
                    </a:gs>
                  </a:gsLst>
                  <a:lin ang="162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PART 03</a:t>
            </a:r>
            <a:endParaRPr lang="zh-CN" altLang="en-US" sz="11500" dirty="0">
              <a:gradFill flip="none" rotWithShape="1">
                <a:gsLst>
                  <a:gs pos="0">
                    <a:srgbClr val="E5CDAF"/>
                  </a:gs>
                  <a:gs pos="51300">
                    <a:srgbClr val="9B674A"/>
                  </a:gs>
                  <a:gs pos="100000">
                    <a:srgbClr val="E5CDAF"/>
                  </a:gs>
                </a:gsLst>
                <a:lin ang="16200000" scaled="1"/>
                <a:tileRect/>
              </a:gradFill>
              <a:effectLst>
                <a:outerShdw blurRad="177800" dist="279400" dir="8100000" algn="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683456A-52E3-40D3-83ED-0D0D2D08875E}"/>
              </a:ext>
            </a:extLst>
          </p:cNvPr>
          <p:cNvSpPr/>
          <p:nvPr/>
        </p:nvSpPr>
        <p:spPr>
          <a:xfrm>
            <a:off x="613764" y="5280660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59E51F80-E2ED-4C05-8932-A60A7FD310B1}"/>
              </a:ext>
            </a:extLst>
          </p:cNvPr>
          <p:cNvSpPr/>
          <p:nvPr/>
        </p:nvSpPr>
        <p:spPr>
          <a:xfrm>
            <a:off x="1250745" y="5280660"/>
            <a:ext cx="381000" cy="381000"/>
          </a:xfrm>
          <a:prstGeom prst="ellipse">
            <a:avLst/>
          </a:prstGeom>
          <a:solidFill>
            <a:srgbClr val="E5C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910EE39-DD21-482E-B45A-DD78163BA2EB}"/>
              </a:ext>
            </a:extLst>
          </p:cNvPr>
          <p:cNvSpPr/>
          <p:nvPr/>
        </p:nvSpPr>
        <p:spPr>
          <a:xfrm>
            <a:off x="1887726" y="5280660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92A35F6-3B23-489A-898A-9198F6CC78D1}"/>
              </a:ext>
            </a:extLst>
          </p:cNvPr>
          <p:cNvSpPr/>
          <p:nvPr/>
        </p:nvSpPr>
        <p:spPr>
          <a:xfrm>
            <a:off x="9692640" y="764405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11D49EE-2EA3-4583-AFB8-85993B2D0CB2}"/>
              </a:ext>
            </a:extLst>
          </p:cNvPr>
          <p:cNvSpPr/>
          <p:nvPr/>
        </p:nvSpPr>
        <p:spPr>
          <a:xfrm>
            <a:off x="10329621" y="764405"/>
            <a:ext cx="381000" cy="381000"/>
          </a:xfrm>
          <a:prstGeom prst="ellipse">
            <a:avLst/>
          </a:prstGeom>
          <a:solidFill>
            <a:srgbClr val="E5C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A370418-C58E-4FDD-A1A7-74EDEB14E190}"/>
              </a:ext>
            </a:extLst>
          </p:cNvPr>
          <p:cNvSpPr/>
          <p:nvPr/>
        </p:nvSpPr>
        <p:spPr>
          <a:xfrm>
            <a:off x="10966602" y="764405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13B20A2-D4A4-4891-80C0-14F892CE8D9A}"/>
              </a:ext>
            </a:extLst>
          </p:cNvPr>
          <p:cNvSpPr/>
          <p:nvPr/>
        </p:nvSpPr>
        <p:spPr>
          <a:xfrm>
            <a:off x="4419600" y="3634698"/>
            <a:ext cx="2971800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E5CDAF"/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E5CDAF"/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rgbClr val="E5CDA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1828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570F043E-B5FE-194A-9984-7268242CAEB9}"/>
              </a:ext>
            </a:extLst>
          </p:cNvPr>
          <p:cNvGrpSpPr/>
          <p:nvPr/>
        </p:nvGrpSpPr>
        <p:grpSpPr>
          <a:xfrm>
            <a:off x="4136164" y="3992197"/>
            <a:ext cx="2285349" cy="2285349"/>
            <a:chOff x="4136164" y="3992197"/>
            <a:chExt cx="2285349" cy="228534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8973DA-D8D5-8943-A697-09004B9EA333}"/>
                </a:ext>
              </a:extLst>
            </p:cNvPr>
            <p:cNvSpPr/>
            <p:nvPr/>
          </p:nvSpPr>
          <p:spPr>
            <a:xfrm>
              <a:off x="4136164" y="3992197"/>
              <a:ext cx="2285349" cy="2285349"/>
            </a:xfrm>
            <a:prstGeom prst="rect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bIns="288000" rtlCol="0" anchor="b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50%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+0.16 (2.16%)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171450" marR="0" lvl="0" indent="-17145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Good Feedback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0EE4C8A-7093-9743-9757-8D8AB0CF6AC4}"/>
                </a:ext>
              </a:extLst>
            </p:cNvPr>
            <p:cNvCxnSpPr>
              <a:cxnSpLocks/>
            </p:cNvCxnSpPr>
            <p:nvPr/>
          </p:nvCxnSpPr>
          <p:spPr>
            <a:xfrm>
              <a:off x="4136164" y="4010600"/>
              <a:ext cx="1316053" cy="0"/>
            </a:xfrm>
            <a:prstGeom prst="line">
              <a:avLst/>
            </a:prstGeom>
            <a:ln w="50800">
              <a:solidFill>
                <a:srgbClr val="1D2E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64875C9-A99C-B447-BBF1-A322BF8AEC2C}"/>
              </a:ext>
            </a:extLst>
          </p:cNvPr>
          <p:cNvGrpSpPr/>
          <p:nvPr/>
        </p:nvGrpSpPr>
        <p:grpSpPr>
          <a:xfrm>
            <a:off x="6528987" y="3992197"/>
            <a:ext cx="2285350" cy="2285349"/>
            <a:chOff x="6528987" y="3992197"/>
            <a:chExt cx="2285350" cy="228534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E800CCF-2CEB-D541-9A82-82AEC2AB9F69}"/>
                </a:ext>
              </a:extLst>
            </p:cNvPr>
            <p:cNvSpPr/>
            <p:nvPr/>
          </p:nvSpPr>
          <p:spPr>
            <a:xfrm>
              <a:off x="6528988" y="3992197"/>
              <a:ext cx="2285349" cy="2285349"/>
            </a:xfrm>
            <a:prstGeom prst="rect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bIns="288000" rtlCol="0" anchor="b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30%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+0.16 (2.16%)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171450" marR="0" lvl="0" indent="-17145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Good Feedback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0A5B96A-2CA2-CC48-BABF-B5B3D5D0F1D8}"/>
                </a:ext>
              </a:extLst>
            </p:cNvPr>
            <p:cNvCxnSpPr>
              <a:cxnSpLocks/>
            </p:cNvCxnSpPr>
            <p:nvPr/>
          </p:nvCxnSpPr>
          <p:spPr>
            <a:xfrm>
              <a:off x="6528987" y="4010600"/>
              <a:ext cx="837488" cy="0"/>
            </a:xfrm>
            <a:prstGeom prst="line">
              <a:avLst/>
            </a:prstGeom>
            <a:ln w="50800">
              <a:solidFill>
                <a:srgbClr val="1D2E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9BC507-D75D-CF4B-B01F-3D5FF7445B09}"/>
              </a:ext>
            </a:extLst>
          </p:cNvPr>
          <p:cNvGrpSpPr/>
          <p:nvPr/>
        </p:nvGrpSpPr>
        <p:grpSpPr>
          <a:xfrm>
            <a:off x="8896172" y="3992197"/>
            <a:ext cx="2285349" cy="2285349"/>
            <a:chOff x="8896172" y="3992197"/>
            <a:chExt cx="2285349" cy="228534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E198FB-49A4-434F-A7DC-FA1BA416A660}"/>
                </a:ext>
              </a:extLst>
            </p:cNvPr>
            <p:cNvSpPr/>
            <p:nvPr/>
          </p:nvSpPr>
          <p:spPr>
            <a:xfrm>
              <a:off x="8896172" y="3992197"/>
              <a:ext cx="2285349" cy="2285349"/>
            </a:xfrm>
            <a:prstGeom prst="rect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bIns="288000" rtlCol="0" anchor="b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20%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+0.16 (2.16%)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171450" marR="0" lvl="0" indent="-17145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Good Feedback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242B57B-0A57-F646-828E-3843EA8C92BE}"/>
                </a:ext>
              </a:extLst>
            </p:cNvPr>
            <p:cNvCxnSpPr>
              <a:cxnSpLocks/>
            </p:cNvCxnSpPr>
            <p:nvPr/>
          </p:nvCxnSpPr>
          <p:spPr>
            <a:xfrm>
              <a:off x="8896172" y="4010600"/>
              <a:ext cx="461473" cy="0"/>
            </a:xfrm>
            <a:prstGeom prst="line">
              <a:avLst/>
            </a:prstGeom>
            <a:ln w="50800">
              <a:solidFill>
                <a:srgbClr val="1D2E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AC257E-85A3-F846-B225-554E0A4E8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120" y="1028142"/>
            <a:ext cx="3076575" cy="1249845"/>
          </a:xfrm>
        </p:spPr>
        <p:txBody>
          <a:bodyPr/>
          <a:lstStyle/>
          <a:p>
            <a:r>
              <a:rPr lang="en-US" sz="6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Creative</a:t>
            </a:r>
            <a:br>
              <a:rPr lang="en-US" sz="6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</a:br>
            <a:r>
              <a:rPr lang="en-US" sz="6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Data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7C9066-1229-054A-8F98-5C7116E35C43}"/>
              </a:ext>
            </a:extLst>
          </p:cNvPr>
          <p:cNvGrpSpPr/>
          <p:nvPr/>
        </p:nvGrpSpPr>
        <p:grpSpPr>
          <a:xfrm>
            <a:off x="8896172" y="1143651"/>
            <a:ext cx="2285349" cy="2285349"/>
            <a:chOff x="8896172" y="1625011"/>
            <a:chExt cx="2285349" cy="2285349"/>
          </a:xfrm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C756D1-0DBC-534C-83AC-28AA68B2D77D}"/>
                </a:ext>
              </a:extLst>
            </p:cNvPr>
            <p:cNvSpPr/>
            <p:nvPr/>
          </p:nvSpPr>
          <p:spPr>
            <a:xfrm>
              <a:off x="8896172" y="1625011"/>
              <a:ext cx="2285349" cy="2285349"/>
            </a:xfrm>
            <a:prstGeom prst="rect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bIns="288000" rtlCol="0" anchor="b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80%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+0.16 (2.16%)</a:t>
              </a: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171450" marR="0" lvl="0" indent="-17145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Good Feedback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9DE4E57-FEB2-9440-B58D-29D8A9075E21}"/>
                </a:ext>
              </a:extLst>
            </p:cNvPr>
            <p:cNvCxnSpPr>
              <a:cxnSpLocks/>
            </p:cNvCxnSpPr>
            <p:nvPr/>
          </p:nvCxnSpPr>
          <p:spPr>
            <a:xfrm>
              <a:off x="8896172" y="1653270"/>
              <a:ext cx="1811708" cy="0"/>
            </a:xfrm>
            <a:prstGeom prst="line">
              <a:avLst/>
            </a:prstGeom>
            <a:ln w="50800">
              <a:solidFill>
                <a:srgbClr val="1D2E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D0762A-5C50-F64E-BD58-77AFA8533F67}"/>
              </a:ext>
            </a:extLst>
          </p:cNvPr>
          <p:cNvSpPr txBox="1"/>
          <p:nvPr/>
        </p:nvSpPr>
        <p:spPr>
          <a:xfrm>
            <a:off x="1484120" y="2767685"/>
            <a:ext cx="6077617" cy="85599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our thoughts like a strain of sacred music, or a noble picture, or a passage from the grander poets. It always does one good. A peep at some distant orb has power to raise and purify our thoughts like a strain of sacred music, or a noble picture, or a passage from the grander poets.</a:t>
            </a:r>
          </a:p>
        </p:txBody>
      </p:sp>
    </p:spTree>
    <p:extLst>
      <p:ext uri="{BB962C8B-B14F-4D97-AF65-F5344CB8AC3E}">
        <p14:creationId xmlns:p14="http://schemas.microsoft.com/office/powerpoint/2010/main" val="3074293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accel="50000" decel="5000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accel="5000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accel="50000" decel="5000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637" y="760582"/>
            <a:ext cx="5332095" cy="1249845"/>
          </a:xfrm>
        </p:spPr>
        <p:txBody>
          <a:bodyPr/>
          <a:lstStyle/>
          <a:p>
            <a:r>
              <a:rPr lang="en-US" sz="5400" dirty="0">
                <a:gradFill>
                  <a:gsLst>
                    <a:gs pos="100000">
                      <a:srgbClr val="E5CDAF"/>
                    </a:gs>
                    <a:gs pos="0">
                      <a:srgbClr val="A16A4C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Meet the Team</a:t>
            </a:r>
          </a:p>
        </p:txBody>
      </p:sp>
      <p:pic>
        <p:nvPicPr>
          <p:cNvPr id="8" name="图片占位符 7" descr="图片包含 平面, 天空, 户外, 飞机&#10;&#10;描述已自动生成">
            <a:extLst>
              <a:ext uri="{FF2B5EF4-FFF2-40B4-BE49-F238E27FC236}">
                <a16:creationId xmlns:a16="http://schemas.microsoft.com/office/drawing/2014/main" id="{9BC24866-212F-4169-BE10-CEF405AC31B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4000" y="2211054"/>
            <a:ext cx="2032000" cy="2865120"/>
          </a:xfrm>
        </p:spPr>
      </p:pic>
      <p:pic>
        <p:nvPicPr>
          <p:cNvPr id="10" name="图片占位符 9" descr="图片包含 人员, 床, 室内, 妇女&#10;&#10;描述已自动生成">
            <a:extLst>
              <a:ext uri="{FF2B5EF4-FFF2-40B4-BE49-F238E27FC236}">
                <a16:creationId xmlns:a16="http://schemas.microsoft.com/office/drawing/2014/main" id="{9B06125F-85A8-4525-AA8A-0E3DDA1A39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2535" y="2211054"/>
            <a:ext cx="2032000" cy="2865120"/>
          </a:xfrm>
        </p:spPr>
      </p:pic>
      <p:pic>
        <p:nvPicPr>
          <p:cNvPr id="14" name="图片占位符 13" descr="图片包含 室内, 墙壁, 妇女, 人员&#10;&#10;描述已自动生成">
            <a:extLst>
              <a:ext uri="{FF2B5EF4-FFF2-40B4-BE49-F238E27FC236}">
                <a16:creationId xmlns:a16="http://schemas.microsoft.com/office/drawing/2014/main" id="{0CA60445-5C7B-4550-B923-7F01C518920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61070" y="2211054"/>
            <a:ext cx="2032000" cy="2865120"/>
          </a:xfrm>
        </p:spPr>
      </p:pic>
      <p:pic>
        <p:nvPicPr>
          <p:cNvPr id="5" name="图片占位符 4" descr="图片包含 笔记本电脑, 计算机, 人员, 室内&#10;&#10;描述已自动生成">
            <a:extLst>
              <a:ext uri="{FF2B5EF4-FFF2-40B4-BE49-F238E27FC236}">
                <a16:creationId xmlns:a16="http://schemas.microsoft.com/office/drawing/2014/main" id="{E0C831FF-0BC7-4220-BD5F-17D13ED39F9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5465" y="2211054"/>
            <a:ext cx="2032000" cy="2865120"/>
          </a:xfrm>
        </p:spPr>
      </p:pic>
      <p:sp>
        <p:nvSpPr>
          <p:cNvPr id="11" name="Rectangle 10"/>
          <p:cNvSpPr/>
          <p:nvPr/>
        </p:nvSpPr>
        <p:spPr>
          <a:xfrm>
            <a:off x="4064000" y="5076174"/>
            <a:ext cx="2032000" cy="564045"/>
          </a:xfrm>
          <a:prstGeom prst="rect">
            <a:avLst/>
          </a:prstGeom>
          <a:gradFill>
            <a:gsLst>
              <a:gs pos="100000">
                <a:srgbClr val="E5CDAF"/>
              </a:gs>
              <a:gs pos="0">
                <a:srgbClr val="A16A4C"/>
              </a:gs>
            </a:gsLst>
            <a:lin ang="5400000" scaled="1"/>
          </a:gradFill>
          <a:ln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Victor Hugo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Graphic Designer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6221" y="5090242"/>
            <a:ext cx="2018416" cy="53590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Victor Hugo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Graphic Designer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12535" y="5090242"/>
            <a:ext cx="2018416" cy="53590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Victor Hugo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Graphic Designer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61070" y="5090242"/>
            <a:ext cx="2018416" cy="53590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Victor Hugo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Graphic Designer</a:t>
            </a:r>
          </a:p>
        </p:txBody>
      </p:sp>
    </p:spTree>
    <p:extLst>
      <p:ext uri="{BB962C8B-B14F-4D97-AF65-F5344CB8AC3E}">
        <p14:creationId xmlns:p14="http://schemas.microsoft.com/office/powerpoint/2010/main" val="2145469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937" y="1178464"/>
            <a:ext cx="2787016" cy="1249845"/>
          </a:xfrm>
        </p:spPr>
        <p:txBody>
          <a:bodyPr/>
          <a:lstStyle/>
          <a:p>
            <a:r>
              <a:rPr lang="en-US" sz="48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Clustered</a:t>
            </a:r>
            <a:br>
              <a:rPr lang="en-US" sz="48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</a:br>
            <a:r>
              <a:rPr lang="en-US" sz="48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Chart Style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31651209"/>
              </p:ext>
            </p:extLst>
          </p:nvPr>
        </p:nvGraphicFramePr>
        <p:xfrm>
          <a:off x="4466265" y="1057657"/>
          <a:ext cx="6911568" cy="534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0E9E0F5-219D-754F-BAC9-F4FB836F0176}"/>
              </a:ext>
            </a:extLst>
          </p:cNvPr>
          <p:cNvSpPr txBox="1"/>
          <p:nvPr/>
        </p:nvSpPr>
        <p:spPr>
          <a:xfrm>
            <a:off x="1482937" y="3090567"/>
            <a:ext cx="2506961" cy="258896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Subtitle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our thoughts like a strain of sacred music, or a noble picture, or a passage from the grander poets. It always does one good. 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our thoughts like a strain of sacred music, or a noble picture, or a passage from the grander poets. It always does one good.</a:t>
            </a:r>
          </a:p>
        </p:txBody>
      </p:sp>
    </p:spTree>
    <p:extLst>
      <p:ext uri="{BB962C8B-B14F-4D97-AF65-F5344CB8AC3E}">
        <p14:creationId xmlns:p14="http://schemas.microsoft.com/office/powerpoint/2010/main" val="1714147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90624" y="4008947"/>
            <a:ext cx="4057016" cy="564046"/>
            <a:chOff x="2028824" y="4575559"/>
            <a:chExt cx="4057016" cy="564046"/>
          </a:xfrm>
        </p:grpSpPr>
        <p:sp>
          <p:nvSpPr>
            <p:cNvPr id="6" name="Rectangle 5"/>
            <p:cNvSpPr/>
            <p:nvPr/>
          </p:nvSpPr>
          <p:spPr>
            <a:xfrm>
              <a:off x="2028824" y="4575560"/>
              <a:ext cx="4057016" cy="5640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28824" y="4575559"/>
              <a:ext cx="3041016" cy="564045"/>
            </a:xfrm>
            <a:prstGeom prst="rect">
              <a:avLst/>
            </a:prstGeom>
            <a:gradFill>
              <a:gsLst>
                <a:gs pos="0">
                  <a:srgbClr val="A16A4C"/>
                </a:gs>
                <a:gs pos="98000">
                  <a:srgbClr val="E5CDA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75%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381" y="4729666"/>
              <a:ext cx="998772" cy="251919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Element One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90624" y="5493585"/>
            <a:ext cx="4057016" cy="564046"/>
            <a:chOff x="2028824" y="4575559"/>
            <a:chExt cx="4057016" cy="564046"/>
          </a:xfrm>
        </p:grpSpPr>
        <p:sp>
          <p:nvSpPr>
            <p:cNvPr id="15" name="Rectangle 14"/>
            <p:cNvSpPr/>
            <p:nvPr/>
          </p:nvSpPr>
          <p:spPr>
            <a:xfrm>
              <a:off x="2028824" y="4575560"/>
              <a:ext cx="4057016" cy="5640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28824" y="4575559"/>
              <a:ext cx="3742056" cy="564045"/>
            </a:xfrm>
            <a:prstGeom prst="rect">
              <a:avLst/>
            </a:prstGeom>
            <a:gradFill>
              <a:gsLst>
                <a:gs pos="0">
                  <a:srgbClr val="A16A4C"/>
                </a:gs>
                <a:gs pos="98000">
                  <a:srgbClr val="E5CDA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90%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97381" y="4729666"/>
              <a:ext cx="1098158" cy="251919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Element Three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483" y="828024"/>
            <a:ext cx="5479416" cy="1249845"/>
          </a:xfrm>
        </p:spPr>
        <p:txBody>
          <a:bodyPr/>
          <a:lstStyle/>
          <a:p>
            <a:r>
              <a:rPr lang="en-US" sz="6000" dirty="0">
                <a:gradFill>
                  <a:gsLst>
                    <a:gs pos="0">
                      <a:srgbClr val="A16A4C"/>
                    </a:gs>
                    <a:gs pos="98000">
                      <a:srgbClr val="E5CDAF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Problem Analysis</a:t>
            </a:r>
          </a:p>
        </p:txBody>
      </p:sp>
      <p:pic>
        <p:nvPicPr>
          <p:cNvPr id="18" name="图片占位符 17" descr="图片包含 地面, 户外, 人员, 建筑物&#10;&#10;描述已自动生成">
            <a:extLst>
              <a:ext uri="{FF2B5EF4-FFF2-40B4-BE49-F238E27FC236}">
                <a16:creationId xmlns:a16="http://schemas.microsoft.com/office/drawing/2014/main" id="{F2F1F768-AD2F-42C3-8A76-BB8AEA424A9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" b="2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218564" y="2802105"/>
            <a:ext cx="4453256" cy="85208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our thoughts like a strain of sacred music, or a noble picture, or a passage from the grander poets. It always does one good. A peep at some distant orb has power to raise and purify our thoughts like a strain of sacred music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90624" y="4755114"/>
            <a:ext cx="4057016" cy="564046"/>
            <a:chOff x="2028824" y="4575559"/>
            <a:chExt cx="4057016" cy="564046"/>
          </a:xfrm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11" name="Rectangle 10"/>
            <p:cNvSpPr/>
            <p:nvPr/>
          </p:nvSpPr>
          <p:spPr>
            <a:xfrm>
              <a:off x="2028824" y="4575560"/>
              <a:ext cx="4057016" cy="5640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28824" y="4575559"/>
              <a:ext cx="2035176" cy="564045"/>
            </a:xfrm>
            <a:prstGeom prst="rect">
              <a:avLst/>
            </a:prstGeom>
            <a:gradFill>
              <a:gsLst>
                <a:gs pos="0">
                  <a:srgbClr val="A16A4C"/>
                </a:gs>
                <a:gs pos="98000">
                  <a:srgbClr val="E5CDA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97381" y="4729666"/>
              <a:ext cx="1006787" cy="251919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Element Two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5395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accel="50000" decel="5000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accel="50000" decel="50000" autoRev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D925EE-F73B-45D9-98DF-3D47269F2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0D40820-E810-4DE5-B6A3-87D854CF8DB1}"/>
              </a:ext>
            </a:extLst>
          </p:cNvPr>
          <p:cNvSpPr txBox="1"/>
          <p:nvPr/>
        </p:nvSpPr>
        <p:spPr>
          <a:xfrm>
            <a:off x="3374896" y="1909810"/>
            <a:ext cx="63177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gradFill flip="none" rotWithShape="1">
                  <a:gsLst>
                    <a:gs pos="0">
                      <a:srgbClr val="E5CDAF"/>
                    </a:gs>
                    <a:gs pos="51300">
                      <a:srgbClr val="9B674A"/>
                    </a:gs>
                    <a:gs pos="100000">
                      <a:srgbClr val="E5CDAF"/>
                    </a:gs>
                  </a:gsLst>
                  <a:lin ang="162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PART 04</a:t>
            </a:r>
            <a:endParaRPr lang="zh-CN" altLang="en-US" sz="11500" dirty="0">
              <a:gradFill flip="none" rotWithShape="1">
                <a:gsLst>
                  <a:gs pos="0">
                    <a:srgbClr val="E5CDAF"/>
                  </a:gs>
                  <a:gs pos="51300">
                    <a:srgbClr val="9B674A"/>
                  </a:gs>
                  <a:gs pos="100000">
                    <a:srgbClr val="E5CDAF"/>
                  </a:gs>
                </a:gsLst>
                <a:lin ang="16200000" scaled="1"/>
                <a:tileRect/>
              </a:gradFill>
              <a:effectLst>
                <a:outerShdw blurRad="177800" dist="279400" dir="8100000" algn="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683456A-52E3-40D3-83ED-0D0D2D08875E}"/>
              </a:ext>
            </a:extLst>
          </p:cNvPr>
          <p:cNvSpPr/>
          <p:nvPr/>
        </p:nvSpPr>
        <p:spPr>
          <a:xfrm>
            <a:off x="613764" y="5280660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59E51F80-E2ED-4C05-8932-A60A7FD310B1}"/>
              </a:ext>
            </a:extLst>
          </p:cNvPr>
          <p:cNvSpPr/>
          <p:nvPr/>
        </p:nvSpPr>
        <p:spPr>
          <a:xfrm>
            <a:off x="1250745" y="5280660"/>
            <a:ext cx="381000" cy="381000"/>
          </a:xfrm>
          <a:prstGeom prst="ellipse">
            <a:avLst/>
          </a:prstGeom>
          <a:solidFill>
            <a:srgbClr val="E5C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910EE39-DD21-482E-B45A-DD78163BA2EB}"/>
              </a:ext>
            </a:extLst>
          </p:cNvPr>
          <p:cNvSpPr/>
          <p:nvPr/>
        </p:nvSpPr>
        <p:spPr>
          <a:xfrm>
            <a:off x="1887726" y="5280660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92A35F6-3B23-489A-898A-9198F6CC78D1}"/>
              </a:ext>
            </a:extLst>
          </p:cNvPr>
          <p:cNvSpPr/>
          <p:nvPr/>
        </p:nvSpPr>
        <p:spPr>
          <a:xfrm>
            <a:off x="9692640" y="764405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11D49EE-2EA3-4583-AFB8-85993B2D0CB2}"/>
              </a:ext>
            </a:extLst>
          </p:cNvPr>
          <p:cNvSpPr/>
          <p:nvPr/>
        </p:nvSpPr>
        <p:spPr>
          <a:xfrm>
            <a:off x="10329621" y="764405"/>
            <a:ext cx="381000" cy="381000"/>
          </a:xfrm>
          <a:prstGeom prst="ellipse">
            <a:avLst/>
          </a:prstGeom>
          <a:solidFill>
            <a:srgbClr val="E5C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A370418-C58E-4FDD-A1A7-74EDEB14E190}"/>
              </a:ext>
            </a:extLst>
          </p:cNvPr>
          <p:cNvSpPr/>
          <p:nvPr/>
        </p:nvSpPr>
        <p:spPr>
          <a:xfrm>
            <a:off x="10966602" y="764405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13B20A2-D4A4-4891-80C0-14F892CE8D9A}"/>
              </a:ext>
            </a:extLst>
          </p:cNvPr>
          <p:cNvSpPr/>
          <p:nvPr/>
        </p:nvSpPr>
        <p:spPr>
          <a:xfrm>
            <a:off x="4419600" y="3634698"/>
            <a:ext cx="2971800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E5CDAF"/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E5CDAF"/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rgbClr val="E5CDA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585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7305" y="1226758"/>
            <a:ext cx="3711510" cy="1727823"/>
          </a:xfrm>
        </p:spPr>
        <p:txBody>
          <a:bodyPr/>
          <a:lstStyle/>
          <a:p>
            <a:r>
              <a:rPr lang="en-US" sz="6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Featured</a:t>
            </a:r>
            <a:br>
              <a:rPr lang="en-US" sz="6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</a:br>
            <a:r>
              <a:rPr lang="en-US" sz="6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Creative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96000" y="1181100"/>
            <a:ext cx="818319" cy="818319"/>
            <a:chOff x="6096000" y="1181100"/>
            <a:chExt cx="818319" cy="818319"/>
          </a:xfrm>
        </p:grpSpPr>
        <p:sp>
          <p:nvSpPr>
            <p:cNvPr id="6" name="Oval 5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Shape 3612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0" y="2449770"/>
            <a:ext cx="818319" cy="818319"/>
            <a:chOff x="6096000" y="2449770"/>
            <a:chExt cx="818319" cy="818319"/>
          </a:xfrm>
        </p:grpSpPr>
        <p:sp>
          <p:nvSpPr>
            <p:cNvPr id="9" name="Oval 8"/>
            <p:cNvSpPr/>
            <p:nvPr/>
          </p:nvSpPr>
          <p:spPr>
            <a:xfrm>
              <a:off x="6096000" y="2449770"/>
              <a:ext cx="818319" cy="818319"/>
            </a:xfrm>
            <a:prstGeom prst="ellipse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 w="6350">
              <a:noFill/>
            </a:ln>
            <a:effectLst>
              <a:outerShdw blurRad="508000" dist="2540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Shape 3612"/>
            <p:cNvSpPr/>
            <p:nvPr/>
          </p:nvSpPr>
          <p:spPr>
            <a:xfrm>
              <a:off x="6364869" y="276327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96000" y="3718440"/>
            <a:ext cx="818319" cy="818319"/>
            <a:chOff x="6096000" y="3718440"/>
            <a:chExt cx="818319" cy="818319"/>
          </a:xfrm>
        </p:grpSpPr>
        <p:sp>
          <p:nvSpPr>
            <p:cNvPr id="12" name="Oval 11"/>
            <p:cNvSpPr/>
            <p:nvPr/>
          </p:nvSpPr>
          <p:spPr>
            <a:xfrm>
              <a:off x="6096000" y="3718440"/>
              <a:ext cx="818319" cy="818319"/>
            </a:xfrm>
            <a:prstGeom prst="ellipse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Shape 3612"/>
            <p:cNvSpPr/>
            <p:nvPr/>
          </p:nvSpPr>
          <p:spPr>
            <a:xfrm>
              <a:off x="6364869" y="403194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96000" y="4987110"/>
            <a:ext cx="818319" cy="818319"/>
            <a:chOff x="6096000" y="4987110"/>
            <a:chExt cx="818319" cy="818319"/>
          </a:xfrm>
        </p:grpSpPr>
        <p:sp>
          <p:nvSpPr>
            <p:cNvPr id="15" name="Oval 14"/>
            <p:cNvSpPr/>
            <p:nvPr/>
          </p:nvSpPr>
          <p:spPr>
            <a:xfrm>
              <a:off x="6096000" y="4987110"/>
              <a:ext cx="818319" cy="818319"/>
            </a:xfrm>
            <a:prstGeom prst="ellipse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Shape 3612"/>
            <p:cNvSpPr/>
            <p:nvPr/>
          </p:nvSpPr>
          <p:spPr>
            <a:xfrm>
              <a:off x="6364869" y="530061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97305" y="3411072"/>
            <a:ext cx="3406776" cy="2209698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Subtitle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our thoughts like a strain of sacred music, or a noble picture, or a passage from the grander poets. It always does one good. 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our thoughts like a strain of sacred music, or a noble picture, or a passage from the grander poets. It always does one good.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83187" y="1131059"/>
            <a:ext cx="3998333" cy="88113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Flexible Refund Policy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our thoughts like a strain of sacred music, or a noble picture.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83187" y="2418364"/>
            <a:ext cx="3998333" cy="88113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Fast and Secure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our thoughts like a strain of sacred music, or a noble picture.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83187" y="3692060"/>
            <a:ext cx="3998333" cy="88113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Top Quality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our thoughts like a strain of sacred music, or a noble picture.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83187" y="4952188"/>
            <a:ext cx="3998333" cy="88113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24/7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Profecssional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Support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our thoughts like a strain of sacred music, or a noble picture.</a:t>
            </a:r>
          </a:p>
        </p:txBody>
      </p:sp>
    </p:spTree>
    <p:extLst>
      <p:ext uri="{BB962C8B-B14F-4D97-AF65-F5344CB8AC3E}">
        <p14:creationId xmlns:p14="http://schemas.microsoft.com/office/powerpoint/2010/main" val="349048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accel="50000" decel="50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accel="50000" decel="5000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accel="50000" decel="5000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4CF15C-3AD0-46DC-877C-664EF3D7D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478DD9B-D522-436D-BFEB-03287331403C}"/>
              </a:ext>
            </a:extLst>
          </p:cNvPr>
          <p:cNvSpPr txBox="1"/>
          <p:nvPr/>
        </p:nvSpPr>
        <p:spPr>
          <a:xfrm>
            <a:off x="1274000" y="2208938"/>
            <a:ext cx="35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gradFill flip="none" rotWithShape="1">
                  <a:gsLst>
                    <a:gs pos="0">
                      <a:srgbClr val="E5CDAF"/>
                    </a:gs>
                    <a:gs pos="51300">
                      <a:srgbClr val="9B674A"/>
                    </a:gs>
                    <a:gs pos="100000">
                      <a:srgbClr val="E5CDAF"/>
                    </a:gs>
                  </a:gsLst>
                  <a:lin ang="162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CONTENTS</a:t>
            </a:r>
          </a:p>
        </p:txBody>
      </p:sp>
      <p:sp>
        <p:nvSpPr>
          <p:cNvPr id="6" name="Main Concept…">
            <a:extLst>
              <a:ext uri="{FF2B5EF4-FFF2-40B4-BE49-F238E27FC236}">
                <a16:creationId xmlns:a16="http://schemas.microsoft.com/office/drawing/2014/main" id="{274C2267-EB40-4673-A237-C38AF9884EF7}"/>
              </a:ext>
            </a:extLst>
          </p:cNvPr>
          <p:cNvSpPr txBox="1"/>
          <p:nvPr/>
        </p:nvSpPr>
        <p:spPr>
          <a:xfrm>
            <a:off x="7031864" y="830135"/>
            <a:ext cx="2846933" cy="955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lang="en-US" sz="12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sz="12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Synergistically technically sound portals with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frictionless supply chains. Dramatically customize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empowered.</a:t>
            </a:r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F60A3A69-1944-4B62-A0B5-E3C0E3B320AC}"/>
              </a:ext>
            </a:extLst>
          </p:cNvPr>
          <p:cNvSpPr/>
          <p:nvPr/>
        </p:nvSpPr>
        <p:spPr>
          <a:xfrm>
            <a:off x="6096000" y="999998"/>
            <a:ext cx="635001" cy="635001"/>
          </a:xfrm>
          <a:prstGeom prst="ellipse">
            <a:avLst/>
          </a:prstGeom>
          <a:gradFill flip="none" rotWithShape="1">
            <a:gsLst>
              <a:gs pos="0">
                <a:srgbClr val="A58359"/>
              </a:gs>
              <a:gs pos="0">
                <a:srgbClr val="A16A4C"/>
              </a:gs>
              <a:gs pos="51300">
                <a:srgbClr val="E5CDAF"/>
              </a:gs>
              <a:gs pos="100000">
                <a:srgbClr val="A16A4C"/>
              </a:gs>
            </a:gsLst>
            <a:lin ang="810000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Z">
            <a:extLst>
              <a:ext uri="{FF2B5EF4-FFF2-40B4-BE49-F238E27FC236}">
                <a16:creationId xmlns:a16="http://schemas.microsoft.com/office/drawing/2014/main" id="{4DF59C6D-20CF-4694-829A-6EC24F84A789}"/>
              </a:ext>
            </a:extLst>
          </p:cNvPr>
          <p:cNvSpPr txBox="1"/>
          <p:nvPr/>
        </p:nvSpPr>
        <p:spPr>
          <a:xfrm>
            <a:off x="6324533" y="1125138"/>
            <a:ext cx="177933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lnSpc>
                <a:spcPct val="150000"/>
              </a:lnSpc>
              <a:defRPr sz="5000" b="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Main Concept…">
            <a:extLst>
              <a:ext uri="{FF2B5EF4-FFF2-40B4-BE49-F238E27FC236}">
                <a16:creationId xmlns:a16="http://schemas.microsoft.com/office/drawing/2014/main" id="{C1DB65E6-D6E2-4952-81E1-E58D5EC575B8}"/>
              </a:ext>
            </a:extLst>
          </p:cNvPr>
          <p:cNvSpPr txBox="1"/>
          <p:nvPr/>
        </p:nvSpPr>
        <p:spPr>
          <a:xfrm>
            <a:off x="7031864" y="2487949"/>
            <a:ext cx="2846933" cy="955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lang="en-US" sz="12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sz="12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Synergistically technically sound portals with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frictionless supply chains. Dramatically customize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empowered.</a:t>
            </a:r>
          </a:p>
        </p:txBody>
      </p:sp>
      <p:sp>
        <p:nvSpPr>
          <p:cNvPr id="10" name="Circle">
            <a:extLst>
              <a:ext uri="{FF2B5EF4-FFF2-40B4-BE49-F238E27FC236}">
                <a16:creationId xmlns:a16="http://schemas.microsoft.com/office/drawing/2014/main" id="{7F992A87-B3B4-4FB0-8262-4D75BEC0CDBA}"/>
              </a:ext>
            </a:extLst>
          </p:cNvPr>
          <p:cNvSpPr/>
          <p:nvPr/>
        </p:nvSpPr>
        <p:spPr>
          <a:xfrm>
            <a:off x="6096000" y="2657812"/>
            <a:ext cx="635001" cy="635001"/>
          </a:xfrm>
          <a:prstGeom prst="ellipse">
            <a:avLst/>
          </a:prstGeom>
          <a:gradFill>
            <a:gsLst>
              <a:gs pos="0">
                <a:srgbClr val="A58359"/>
              </a:gs>
              <a:gs pos="52600">
                <a:srgbClr val="F8ECDC"/>
              </a:gs>
              <a:gs pos="100000">
                <a:srgbClr val="A58359"/>
              </a:gs>
            </a:gsLst>
            <a:lin ang="11681263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Z">
            <a:extLst>
              <a:ext uri="{FF2B5EF4-FFF2-40B4-BE49-F238E27FC236}">
                <a16:creationId xmlns:a16="http://schemas.microsoft.com/office/drawing/2014/main" id="{081E3D5B-849F-415C-A156-F9A39E15A2E9}"/>
              </a:ext>
            </a:extLst>
          </p:cNvPr>
          <p:cNvSpPr txBox="1"/>
          <p:nvPr/>
        </p:nvSpPr>
        <p:spPr>
          <a:xfrm>
            <a:off x="6324533" y="2782952"/>
            <a:ext cx="177933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lnSpc>
                <a:spcPct val="150000"/>
              </a:lnSpc>
              <a:defRPr sz="5000" b="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Main Concept…">
            <a:extLst>
              <a:ext uri="{FF2B5EF4-FFF2-40B4-BE49-F238E27FC236}">
                <a16:creationId xmlns:a16="http://schemas.microsoft.com/office/drawing/2014/main" id="{7C22DA94-79D7-4484-B61B-801F18F99EB2}"/>
              </a:ext>
            </a:extLst>
          </p:cNvPr>
          <p:cNvSpPr txBox="1"/>
          <p:nvPr/>
        </p:nvSpPr>
        <p:spPr>
          <a:xfrm>
            <a:off x="7031864" y="4114161"/>
            <a:ext cx="2846933" cy="955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lang="en-US" sz="12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sz="12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Synergistically technically sound portals with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frictionless supply chains. Dramatically customize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empowered.</a:t>
            </a:r>
          </a:p>
        </p:txBody>
      </p:sp>
      <p:sp>
        <p:nvSpPr>
          <p:cNvPr id="13" name="Circle">
            <a:extLst>
              <a:ext uri="{FF2B5EF4-FFF2-40B4-BE49-F238E27FC236}">
                <a16:creationId xmlns:a16="http://schemas.microsoft.com/office/drawing/2014/main" id="{01444EB4-416A-4E16-8402-994427091A0F}"/>
              </a:ext>
            </a:extLst>
          </p:cNvPr>
          <p:cNvSpPr/>
          <p:nvPr/>
        </p:nvSpPr>
        <p:spPr>
          <a:xfrm>
            <a:off x="6096000" y="4284024"/>
            <a:ext cx="635001" cy="635001"/>
          </a:xfrm>
          <a:prstGeom prst="ellipse">
            <a:avLst/>
          </a:prstGeom>
          <a:gradFill>
            <a:gsLst>
              <a:gs pos="0">
                <a:srgbClr val="A58359"/>
              </a:gs>
              <a:gs pos="52600">
                <a:srgbClr val="F8ECDC"/>
              </a:gs>
              <a:gs pos="100000">
                <a:srgbClr val="A58359"/>
              </a:gs>
            </a:gsLst>
            <a:lin ang="11681263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Z">
            <a:extLst>
              <a:ext uri="{FF2B5EF4-FFF2-40B4-BE49-F238E27FC236}">
                <a16:creationId xmlns:a16="http://schemas.microsoft.com/office/drawing/2014/main" id="{ABEC4B69-A4AD-4F8A-BD39-BC0B403085CC}"/>
              </a:ext>
            </a:extLst>
          </p:cNvPr>
          <p:cNvSpPr txBox="1"/>
          <p:nvPr/>
        </p:nvSpPr>
        <p:spPr>
          <a:xfrm>
            <a:off x="6324533" y="4409164"/>
            <a:ext cx="177933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lnSpc>
                <a:spcPct val="150000"/>
              </a:lnSpc>
              <a:defRPr sz="5000" b="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2615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11443" y="2620804"/>
            <a:ext cx="2357805" cy="3439636"/>
            <a:chOff x="7032323" y="2849404"/>
            <a:chExt cx="2357805" cy="3439636"/>
          </a:xfrm>
        </p:grpSpPr>
        <p:sp>
          <p:nvSpPr>
            <p:cNvPr id="29" name="Rectangle 28"/>
            <p:cNvSpPr/>
            <p:nvPr/>
          </p:nvSpPr>
          <p:spPr>
            <a:xfrm>
              <a:off x="7032324" y="2849404"/>
              <a:ext cx="2357804" cy="3439636"/>
            </a:xfrm>
            <a:prstGeom prst="rect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t"/>
            <a:lstStyle/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Pro</a:t>
              </a:r>
            </a:p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$49</a:t>
              </a:r>
            </a:p>
            <a:p>
              <a:pPr marL="0" marR="0" lvl="0" indent="0" algn="ctr" defTabSz="9143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Free data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support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feature name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100 people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32324" y="2850644"/>
              <a:ext cx="2357803" cy="6597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1D2E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032323" y="5709077"/>
              <a:ext cx="2357803" cy="579963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1D2E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4008" rIns="0"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Learn more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8304" y="568960"/>
            <a:ext cx="3168015" cy="1783706"/>
          </a:xfrm>
        </p:spPr>
        <p:txBody>
          <a:bodyPr/>
          <a:lstStyle/>
          <a:p>
            <a:r>
              <a:rPr lang="en-US" sz="6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Our</a:t>
            </a:r>
            <a:br>
              <a:rPr lang="en-US" sz="6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</a:br>
            <a:r>
              <a:rPr lang="en-US" sz="6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Pricing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07944" y="2620804"/>
            <a:ext cx="2357805" cy="3439636"/>
            <a:chOff x="2028824" y="2849404"/>
            <a:chExt cx="2357805" cy="3439636"/>
          </a:xfrm>
        </p:grpSpPr>
        <p:sp>
          <p:nvSpPr>
            <p:cNvPr id="24" name="Rectangle 23"/>
            <p:cNvSpPr/>
            <p:nvPr/>
          </p:nvSpPr>
          <p:spPr>
            <a:xfrm>
              <a:off x="2028825" y="2849404"/>
              <a:ext cx="2357804" cy="3439636"/>
            </a:xfrm>
            <a:prstGeom prst="rect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t"/>
            <a:lstStyle/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Basic</a:t>
              </a:r>
            </a:p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$29</a:t>
              </a:r>
            </a:p>
            <a:p>
              <a:pPr marL="0" marR="0" lvl="0" indent="0" algn="ctr" defTabSz="9143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Free data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support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feature name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100 people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28825" y="2850644"/>
              <a:ext cx="2357803" cy="659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28824" y="5709077"/>
              <a:ext cx="2357803" cy="579963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1D2E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4008" rIns="0"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Learn more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09694" y="2057400"/>
            <a:ext cx="2357805" cy="4003040"/>
            <a:chOff x="4530574" y="2286000"/>
            <a:chExt cx="2357805" cy="4003040"/>
          </a:xfrm>
        </p:grpSpPr>
        <p:sp>
          <p:nvSpPr>
            <p:cNvPr id="26" name="Rectangle 25"/>
            <p:cNvSpPr/>
            <p:nvPr/>
          </p:nvSpPr>
          <p:spPr>
            <a:xfrm>
              <a:off x="4530575" y="2286000"/>
              <a:ext cx="2357804" cy="4003040"/>
            </a:xfrm>
            <a:prstGeom prst="rect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  <a:effectLst>
              <a:outerShdw blurRad="762000" dist="2540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540000" rIns="180000" bIns="396000" rtlCol="0" anchor="t"/>
            <a:lstStyle/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Business</a:t>
              </a:r>
            </a:p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$39</a:t>
              </a:r>
            </a:p>
            <a:p>
              <a:pPr marL="0" marR="0" lvl="0" indent="0" algn="ctr" defTabSz="9143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Free data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support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feature name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100 people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30575" y="2286695"/>
              <a:ext cx="2357803" cy="6597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1D2E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30574" y="5709077"/>
              <a:ext cx="2357803" cy="579963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1D2E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4008" rIns="0"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Learn more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096632" y="1055168"/>
            <a:ext cx="5147313" cy="65594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our thoughts like a strain of sacred music, or a noble picture, or a passage from the grander poets. It always does one good. </a:t>
            </a:r>
          </a:p>
        </p:txBody>
      </p:sp>
    </p:spTree>
    <p:extLst>
      <p:ext uri="{BB962C8B-B14F-4D97-AF65-F5344CB8AC3E}">
        <p14:creationId xmlns:p14="http://schemas.microsoft.com/office/powerpoint/2010/main" val="437022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8122628" y="3999824"/>
            <a:ext cx="4069372" cy="5640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2022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6381" y="787958"/>
            <a:ext cx="9152697" cy="1249845"/>
          </a:xfrm>
        </p:spPr>
        <p:txBody>
          <a:bodyPr/>
          <a:lstStyle/>
          <a:p>
            <a:r>
              <a:rPr lang="en-US" sz="44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Through</a:t>
            </a:r>
            <a:br>
              <a:rPr lang="en-US" sz="44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</a:br>
            <a:r>
              <a:rPr lang="en-US" sz="44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Start timeline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28824" y="2752399"/>
            <a:ext cx="914400" cy="1068080"/>
            <a:chOff x="2028824" y="2752399"/>
            <a:chExt cx="914400" cy="1068080"/>
          </a:xfrm>
        </p:grpSpPr>
        <p:sp>
          <p:nvSpPr>
            <p:cNvPr id="8" name="Freeform 7"/>
            <p:cNvSpPr/>
            <p:nvPr/>
          </p:nvSpPr>
          <p:spPr>
            <a:xfrm rot="16200000" flipH="1" flipV="1">
              <a:off x="1951984" y="2829239"/>
              <a:ext cx="1068080" cy="914400"/>
            </a:xfrm>
            <a:custGeom>
              <a:avLst/>
              <a:gdLst>
                <a:gd name="connsiteX0" fmla="*/ 0 w 1068080"/>
                <a:gd name="connsiteY0" fmla="*/ 914400 h 914400"/>
                <a:gd name="connsiteX1" fmla="*/ 0 w 1068080"/>
                <a:gd name="connsiteY1" fmla="*/ 0 h 914400"/>
                <a:gd name="connsiteX2" fmla="*/ 914400 w 1068080"/>
                <a:gd name="connsiteY2" fmla="*/ 0 h 914400"/>
                <a:gd name="connsiteX3" fmla="*/ 914400 w 1068080"/>
                <a:gd name="connsiteY3" fmla="*/ 760720 h 914400"/>
                <a:gd name="connsiteX4" fmla="*/ 1068080 w 1068080"/>
                <a:gd name="connsiteY4" fmla="*/ 914400 h 914400"/>
                <a:gd name="connsiteX5" fmla="*/ 914400 w 1068080"/>
                <a:gd name="connsiteY5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8080" h="914400">
                  <a:moveTo>
                    <a:pt x="0" y="914400"/>
                  </a:moveTo>
                  <a:lnTo>
                    <a:pt x="0" y="0"/>
                  </a:lnTo>
                  <a:lnTo>
                    <a:pt x="914400" y="0"/>
                  </a:lnTo>
                  <a:lnTo>
                    <a:pt x="914400" y="760720"/>
                  </a:lnTo>
                  <a:lnTo>
                    <a:pt x="1068080" y="91440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Shape 3620"/>
            <p:cNvSpPr/>
            <p:nvPr/>
          </p:nvSpPr>
          <p:spPr>
            <a:xfrm>
              <a:off x="2280625" y="3015255"/>
              <a:ext cx="410797" cy="41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73" y="17379"/>
                  </a:moveTo>
                  <a:lnTo>
                    <a:pt x="15643" y="14949"/>
                  </a:lnTo>
                  <a:cubicBezTo>
                    <a:pt x="16600" y="13832"/>
                    <a:pt x="17182" y="12386"/>
                    <a:pt x="17182" y="10800"/>
                  </a:cubicBezTo>
                  <a:cubicBezTo>
                    <a:pt x="17182" y="9214"/>
                    <a:pt x="16600" y="7767"/>
                    <a:pt x="15643" y="6651"/>
                  </a:cubicBezTo>
                  <a:lnTo>
                    <a:pt x="18073" y="4221"/>
                  </a:lnTo>
                  <a:cubicBezTo>
                    <a:pt x="19649" y="5963"/>
                    <a:pt x="20618" y="8266"/>
                    <a:pt x="20618" y="10800"/>
                  </a:cubicBezTo>
                  <a:cubicBezTo>
                    <a:pt x="20618" y="13335"/>
                    <a:pt x="19649" y="15637"/>
                    <a:pt x="18073" y="17379"/>
                  </a:cubicBezTo>
                  <a:moveTo>
                    <a:pt x="10800" y="20619"/>
                  </a:moveTo>
                  <a:cubicBezTo>
                    <a:pt x="8265" y="20619"/>
                    <a:pt x="5963" y="19650"/>
                    <a:pt x="4221" y="18073"/>
                  </a:cubicBezTo>
                  <a:lnTo>
                    <a:pt x="6651" y="15643"/>
                  </a:lnTo>
                  <a:cubicBezTo>
                    <a:pt x="7767" y="16600"/>
                    <a:pt x="9214" y="17182"/>
                    <a:pt x="10800" y="17182"/>
                  </a:cubicBezTo>
                  <a:cubicBezTo>
                    <a:pt x="12386" y="17182"/>
                    <a:pt x="13833" y="16600"/>
                    <a:pt x="14949" y="15643"/>
                  </a:cubicBezTo>
                  <a:lnTo>
                    <a:pt x="17379" y="18073"/>
                  </a:lnTo>
                  <a:cubicBezTo>
                    <a:pt x="15637" y="19650"/>
                    <a:pt x="13334" y="20619"/>
                    <a:pt x="10800" y="20619"/>
                  </a:cubicBezTo>
                  <a:moveTo>
                    <a:pt x="982" y="10800"/>
                  </a:moveTo>
                  <a:cubicBezTo>
                    <a:pt x="982" y="8266"/>
                    <a:pt x="1950" y="5963"/>
                    <a:pt x="3527" y="4221"/>
                  </a:cubicBezTo>
                  <a:lnTo>
                    <a:pt x="5957" y="6651"/>
                  </a:lnTo>
                  <a:cubicBezTo>
                    <a:pt x="4999" y="7767"/>
                    <a:pt x="4418" y="9214"/>
                    <a:pt x="4418" y="10800"/>
                  </a:cubicBezTo>
                  <a:cubicBezTo>
                    <a:pt x="4418" y="12386"/>
                    <a:pt x="4999" y="13832"/>
                    <a:pt x="5957" y="14949"/>
                  </a:cubicBezTo>
                  <a:lnTo>
                    <a:pt x="3527" y="17379"/>
                  </a:lnTo>
                  <a:cubicBezTo>
                    <a:pt x="1950" y="15637"/>
                    <a:pt x="982" y="13335"/>
                    <a:pt x="982" y="10800"/>
                  </a:cubicBezTo>
                  <a:moveTo>
                    <a:pt x="16200" y="10800"/>
                  </a:moveTo>
                  <a:cubicBezTo>
                    <a:pt x="16200" y="13782"/>
                    <a:pt x="13782" y="16200"/>
                    <a:pt x="10800" y="16200"/>
                  </a:cubicBezTo>
                  <a:cubicBezTo>
                    <a:pt x="7817" y="16200"/>
                    <a:pt x="5400" y="13782"/>
                    <a:pt x="5400" y="10800"/>
                  </a:cubicBez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200" y="7817"/>
                    <a:pt x="16200" y="10800"/>
                  </a:cubicBezTo>
                  <a:moveTo>
                    <a:pt x="10800" y="982"/>
                  </a:moveTo>
                  <a:cubicBezTo>
                    <a:pt x="13334" y="982"/>
                    <a:pt x="15637" y="1950"/>
                    <a:pt x="17379" y="3527"/>
                  </a:cubicBezTo>
                  <a:lnTo>
                    <a:pt x="14949" y="5957"/>
                  </a:lnTo>
                  <a:cubicBezTo>
                    <a:pt x="13832" y="4999"/>
                    <a:pt x="12386" y="4418"/>
                    <a:pt x="10800" y="4418"/>
                  </a:cubicBezTo>
                  <a:cubicBezTo>
                    <a:pt x="9214" y="4418"/>
                    <a:pt x="7767" y="4999"/>
                    <a:pt x="6651" y="5957"/>
                  </a:cubicBezTo>
                  <a:lnTo>
                    <a:pt x="4221" y="3527"/>
                  </a:lnTo>
                  <a:cubicBezTo>
                    <a:pt x="5963" y="1950"/>
                    <a:pt x="8265" y="982"/>
                    <a:pt x="10800" y="98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75726" y="2752399"/>
            <a:ext cx="914400" cy="1068080"/>
            <a:chOff x="5075726" y="2752399"/>
            <a:chExt cx="914400" cy="1068080"/>
          </a:xfrm>
        </p:grpSpPr>
        <p:sp>
          <p:nvSpPr>
            <p:cNvPr id="16" name="Freeform 15"/>
            <p:cNvSpPr/>
            <p:nvPr/>
          </p:nvSpPr>
          <p:spPr>
            <a:xfrm rot="16200000" flipH="1" flipV="1">
              <a:off x="4998886" y="2829239"/>
              <a:ext cx="1068080" cy="914400"/>
            </a:xfrm>
            <a:custGeom>
              <a:avLst/>
              <a:gdLst>
                <a:gd name="connsiteX0" fmla="*/ 0 w 1068080"/>
                <a:gd name="connsiteY0" fmla="*/ 914400 h 914400"/>
                <a:gd name="connsiteX1" fmla="*/ 0 w 1068080"/>
                <a:gd name="connsiteY1" fmla="*/ 0 h 914400"/>
                <a:gd name="connsiteX2" fmla="*/ 914400 w 1068080"/>
                <a:gd name="connsiteY2" fmla="*/ 0 h 914400"/>
                <a:gd name="connsiteX3" fmla="*/ 914400 w 1068080"/>
                <a:gd name="connsiteY3" fmla="*/ 760720 h 914400"/>
                <a:gd name="connsiteX4" fmla="*/ 1068080 w 1068080"/>
                <a:gd name="connsiteY4" fmla="*/ 914400 h 914400"/>
                <a:gd name="connsiteX5" fmla="*/ 914400 w 1068080"/>
                <a:gd name="connsiteY5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8080" h="914400">
                  <a:moveTo>
                    <a:pt x="0" y="914400"/>
                  </a:moveTo>
                  <a:lnTo>
                    <a:pt x="0" y="0"/>
                  </a:lnTo>
                  <a:lnTo>
                    <a:pt x="914400" y="0"/>
                  </a:lnTo>
                  <a:lnTo>
                    <a:pt x="914400" y="760720"/>
                  </a:lnTo>
                  <a:lnTo>
                    <a:pt x="1068080" y="914400"/>
                  </a:lnTo>
                  <a:lnTo>
                    <a:pt x="914400" y="914400"/>
                  </a:lnTo>
                  <a:close/>
                </a:path>
              </a:pathLst>
            </a:cu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 w="6350">
              <a:noFill/>
            </a:ln>
            <a:effectLst>
              <a:outerShdw blurRad="508000" dist="2540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Shape 3624"/>
            <p:cNvSpPr/>
            <p:nvPr/>
          </p:nvSpPr>
          <p:spPr>
            <a:xfrm>
              <a:off x="5327527" y="3015255"/>
              <a:ext cx="410797" cy="41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5" y="6010"/>
                  </a:moveTo>
                  <a:lnTo>
                    <a:pt x="18630" y="7136"/>
                  </a:lnTo>
                  <a:lnTo>
                    <a:pt x="14465" y="2970"/>
                  </a:lnTo>
                  <a:lnTo>
                    <a:pt x="15590" y="1845"/>
                  </a:lnTo>
                  <a:cubicBezTo>
                    <a:pt x="15590" y="1845"/>
                    <a:pt x="16391" y="982"/>
                    <a:pt x="17673" y="982"/>
                  </a:cubicBezTo>
                  <a:cubicBezTo>
                    <a:pt x="19300" y="982"/>
                    <a:pt x="20618" y="2300"/>
                    <a:pt x="20618" y="3927"/>
                  </a:cubicBezTo>
                  <a:cubicBezTo>
                    <a:pt x="20618" y="4741"/>
                    <a:pt x="20288" y="5477"/>
                    <a:pt x="19755" y="6010"/>
                  </a:cubicBezTo>
                  <a:moveTo>
                    <a:pt x="7364" y="18402"/>
                  </a:moveTo>
                  <a:lnTo>
                    <a:pt x="7364" y="14727"/>
                  </a:lnTo>
                  <a:cubicBezTo>
                    <a:pt x="7364" y="14456"/>
                    <a:pt x="7144" y="14236"/>
                    <a:pt x="6873" y="14236"/>
                  </a:cubicBezTo>
                  <a:lnTo>
                    <a:pt x="3198" y="14236"/>
                  </a:lnTo>
                  <a:lnTo>
                    <a:pt x="13770" y="3665"/>
                  </a:lnTo>
                  <a:lnTo>
                    <a:pt x="17935" y="7830"/>
                  </a:lnTo>
                  <a:cubicBezTo>
                    <a:pt x="17935" y="7830"/>
                    <a:pt x="7364" y="18402"/>
                    <a:pt x="7364" y="18402"/>
                  </a:cubicBezTo>
                  <a:close/>
                  <a:moveTo>
                    <a:pt x="6382" y="19042"/>
                  </a:moveTo>
                  <a:lnTo>
                    <a:pt x="2945" y="19845"/>
                  </a:lnTo>
                  <a:lnTo>
                    <a:pt x="2945" y="18655"/>
                  </a:lnTo>
                  <a:lnTo>
                    <a:pt x="1755" y="18655"/>
                  </a:lnTo>
                  <a:lnTo>
                    <a:pt x="2558" y="15218"/>
                  </a:lnTo>
                  <a:lnTo>
                    <a:pt x="6382" y="15218"/>
                  </a:lnTo>
                  <a:cubicBezTo>
                    <a:pt x="6382" y="15218"/>
                    <a:pt x="6382" y="19042"/>
                    <a:pt x="6382" y="19042"/>
                  </a:cubicBezTo>
                  <a:close/>
                  <a:moveTo>
                    <a:pt x="17673" y="0"/>
                  </a:moveTo>
                  <a:cubicBezTo>
                    <a:pt x="16588" y="0"/>
                    <a:pt x="15606" y="439"/>
                    <a:pt x="14896" y="1151"/>
                  </a:cubicBezTo>
                  <a:lnTo>
                    <a:pt x="1641" y="14405"/>
                  </a:lnTo>
                  <a:lnTo>
                    <a:pt x="0" y="21600"/>
                  </a:lnTo>
                  <a:lnTo>
                    <a:pt x="7195" y="19959"/>
                  </a:lnTo>
                  <a:lnTo>
                    <a:pt x="20449" y="6704"/>
                  </a:lnTo>
                  <a:cubicBezTo>
                    <a:pt x="21160" y="5994"/>
                    <a:pt x="21600" y="5012"/>
                    <a:pt x="21600" y="3927"/>
                  </a:cubicBezTo>
                  <a:cubicBezTo>
                    <a:pt x="21600" y="1758"/>
                    <a:pt x="19842" y="0"/>
                    <a:pt x="17673" y="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122628" y="2752399"/>
            <a:ext cx="914400" cy="1068080"/>
            <a:chOff x="8122628" y="2752399"/>
            <a:chExt cx="914400" cy="1068080"/>
          </a:xfrm>
        </p:grpSpPr>
        <p:sp>
          <p:nvSpPr>
            <p:cNvPr id="21" name="Freeform 20"/>
            <p:cNvSpPr/>
            <p:nvPr/>
          </p:nvSpPr>
          <p:spPr>
            <a:xfrm rot="16200000" flipH="1" flipV="1">
              <a:off x="8045788" y="2829239"/>
              <a:ext cx="1068080" cy="914400"/>
            </a:xfrm>
            <a:custGeom>
              <a:avLst/>
              <a:gdLst>
                <a:gd name="connsiteX0" fmla="*/ 0 w 1068080"/>
                <a:gd name="connsiteY0" fmla="*/ 914400 h 914400"/>
                <a:gd name="connsiteX1" fmla="*/ 0 w 1068080"/>
                <a:gd name="connsiteY1" fmla="*/ 0 h 914400"/>
                <a:gd name="connsiteX2" fmla="*/ 914400 w 1068080"/>
                <a:gd name="connsiteY2" fmla="*/ 0 h 914400"/>
                <a:gd name="connsiteX3" fmla="*/ 914400 w 1068080"/>
                <a:gd name="connsiteY3" fmla="*/ 760720 h 914400"/>
                <a:gd name="connsiteX4" fmla="*/ 1068080 w 1068080"/>
                <a:gd name="connsiteY4" fmla="*/ 914400 h 914400"/>
                <a:gd name="connsiteX5" fmla="*/ 914400 w 1068080"/>
                <a:gd name="connsiteY5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8080" h="914400">
                  <a:moveTo>
                    <a:pt x="0" y="914400"/>
                  </a:moveTo>
                  <a:lnTo>
                    <a:pt x="0" y="0"/>
                  </a:lnTo>
                  <a:lnTo>
                    <a:pt x="914400" y="0"/>
                  </a:lnTo>
                  <a:lnTo>
                    <a:pt x="914400" y="760720"/>
                  </a:lnTo>
                  <a:lnTo>
                    <a:pt x="1068080" y="91440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Shape 3759"/>
            <p:cNvSpPr/>
            <p:nvPr/>
          </p:nvSpPr>
          <p:spPr>
            <a:xfrm>
              <a:off x="8374429" y="3015254"/>
              <a:ext cx="410797" cy="41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0309"/>
                  </a:moveTo>
                  <a:cubicBezTo>
                    <a:pt x="20618" y="10851"/>
                    <a:pt x="20179" y="11291"/>
                    <a:pt x="19636" y="11291"/>
                  </a:cubicBezTo>
                  <a:lnTo>
                    <a:pt x="19636" y="7364"/>
                  </a:lnTo>
                  <a:cubicBezTo>
                    <a:pt x="20179" y="7364"/>
                    <a:pt x="20618" y="7804"/>
                    <a:pt x="20618" y="8345"/>
                  </a:cubicBezTo>
                  <a:cubicBezTo>
                    <a:pt x="20618" y="8345"/>
                    <a:pt x="20618" y="10309"/>
                    <a:pt x="20618" y="10309"/>
                  </a:cubicBezTo>
                  <a:close/>
                  <a:moveTo>
                    <a:pt x="18655" y="17182"/>
                  </a:moveTo>
                  <a:cubicBezTo>
                    <a:pt x="18655" y="17453"/>
                    <a:pt x="18434" y="17673"/>
                    <a:pt x="18164" y="17673"/>
                  </a:cubicBezTo>
                  <a:cubicBezTo>
                    <a:pt x="17893" y="17673"/>
                    <a:pt x="17673" y="17453"/>
                    <a:pt x="17673" y="17182"/>
                  </a:cubicBezTo>
                  <a:lnTo>
                    <a:pt x="17673" y="1473"/>
                  </a:lnTo>
                  <a:cubicBezTo>
                    <a:pt x="17673" y="1202"/>
                    <a:pt x="17893" y="982"/>
                    <a:pt x="18164" y="982"/>
                  </a:cubicBezTo>
                  <a:cubicBezTo>
                    <a:pt x="18434" y="982"/>
                    <a:pt x="18655" y="1202"/>
                    <a:pt x="18655" y="1473"/>
                  </a:cubicBezTo>
                  <a:cubicBezTo>
                    <a:pt x="18655" y="1473"/>
                    <a:pt x="18655" y="17182"/>
                    <a:pt x="18655" y="17182"/>
                  </a:cubicBezTo>
                  <a:close/>
                  <a:moveTo>
                    <a:pt x="16691" y="15788"/>
                  </a:moveTo>
                  <a:lnTo>
                    <a:pt x="2945" y="11745"/>
                  </a:lnTo>
                  <a:lnTo>
                    <a:pt x="2945" y="6910"/>
                  </a:lnTo>
                  <a:lnTo>
                    <a:pt x="16691" y="2867"/>
                  </a:lnTo>
                  <a:cubicBezTo>
                    <a:pt x="16691" y="2867"/>
                    <a:pt x="16691" y="15788"/>
                    <a:pt x="16691" y="15788"/>
                  </a:cubicBezTo>
                  <a:close/>
                  <a:moveTo>
                    <a:pt x="8251" y="18655"/>
                  </a:moveTo>
                  <a:lnTo>
                    <a:pt x="5357" y="18655"/>
                  </a:lnTo>
                  <a:lnTo>
                    <a:pt x="4126" y="13116"/>
                  </a:lnTo>
                  <a:lnTo>
                    <a:pt x="7167" y="14010"/>
                  </a:lnTo>
                  <a:cubicBezTo>
                    <a:pt x="7167" y="14010"/>
                    <a:pt x="8251" y="18655"/>
                    <a:pt x="8251" y="18655"/>
                  </a:cubicBezTo>
                  <a:close/>
                  <a:moveTo>
                    <a:pt x="8709" y="20618"/>
                  </a:moveTo>
                  <a:lnTo>
                    <a:pt x="5794" y="20618"/>
                  </a:lnTo>
                  <a:lnTo>
                    <a:pt x="5576" y="19636"/>
                  </a:lnTo>
                  <a:lnTo>
                    <a:pt x="8479" y="19636"/>
                  </a:lnTo>
                  <a:cubicBezTo>
                    <a:pt x="8479" y="19636"/>
                    <a:pt x="8709" y="20618"/>
                    <a:pt x="8709" y="20618"/>
                  </a:cubicBezTo>
                  <a:close/>
                  <a:moveTo>
                    <a:pt x="1964" y="11782"/>
                  </a:moveTo>
                  <a:lnTo>
                    <a:pt x="982" y="11782"/>
                  </a:lnTo>
                  <a:lnTo>
                    <a:pt x="982" y="6873"/>
                  </a:lnTo>
                  <a:lnTo>
                    <a:pt x="1964" y="6873"/>
                  </a:lnTo>
                  <a:cubicBezTo>
                    <a:pt x="1964" y="6873"/>
                    <a:pt x="1964" y="11782"/>
                    <a:pt x="1964" y="11782"/>
                  </a:cubicBezTo>
                  <a:close/>
                  <a:moveTo>
                    <a:pt x="19636" y="6382"/>
                  </a:moveTo>
                  <a:lnTo>
                    <a:pt x="19636" y="1473"/>
                  </a:lnTo>
                  <a:cubicBezTo>
                    <a:pt x="19636" y="660"/>
                    <a:pt x="18977" y="0"/>
                    <a:pt x="18164" y="0"/>
                  </a:cubicBezTo>
                  <a:cubicBezTo>
                    <a:pt x="17350" y="0"/>
                    <a:pt x="16691" y="660"/>
                    <a:pt x="16691" y="1473"/>
                  </a:cubicBezTo>
                  <a:lnTo>
                    <a:pt x="16691" y="1844"/>
                  </a:lnTo>
                  <a:lnTo>
                    <a:pt x="2459" y="6030"/>
                  </a:lnTo>
                  <a:cubicBezTo>
                    <a:pt x="2313" y="5944"/>
                    <a:pt x="2145" y="5891"/>
                    <a:pt x="1964" y="5891"/>
                  </a:cubicBezTo>
                  <a:lnTo>
                    <a:pt x="982" y="5891"/>
                  </a:lnTo>
                  <a:cubicBezTo>
                    <a:pt x="440" y="5891"/>
                    <a:pt x="0" y="6331"/>
                    <a:pt x="0" y="6873"/>
                  </a:cubicBezTo>
                  <a:lnTo>
                    <a:pt x="0" y="11782"/>
                  </a:lnTo>
                  <a:cubicBezTo>
                    <a:pt x="0" y="12324"/>
                    <a:pt x="440" y="12764"/>
                    <a:pt x="982" y="12764"/>
                  </a:cubicBezTo>
                  <a:lnTo>
                    <a:pt x="1964" y="12764"/>
                  </a:lnTo>
                  <a:cubicBezTo>
                    <a:pt x="2145" y="12764"/>
                    <a:pt x="2313" y="12711"/>
                    <a:pt x="2458" y="12626"/>
                  </a:cubicBezTo>
                  <a:lnTo>
                    <a:pt x="3050" y="12799"/>
                  </a:lnTo>
                  <a:lnTo>
                    <a:pt x="4921" y="21216"/>
                  </a:lnTo>
                  <a:lnTo>
                    <a:pt x="4930" y="21214"/>
                  </a:lnTo>
                  <a:cubicBezTo>
                    <a:pt x="4980" y="21433"/>
                    <a:pt x="5166" y="21600"/>
                    <a:pt x="5400" y="21600"/>
                  </a:cubicBezTo>
                  <a:lnTo>
                    <a:pt x="9327" y="21600"/>
                  </a:lnTo>
                  <a:cubicBezTo>
                    <a:pt x="9598" y="21600"/>
                    <a:pt x="9818" y="21380"/>
                    <a:pt x="9818" y="21109"/>
                  </a:cubicBezTo>
                  <a:cubicBezTo>
                    <a:pt x="9818" y="21073"/>
                    <a:pt x="9805" y="21039"/>
                    <a:pt x="9797" y="21005"/>
                  </a:cubicBezTo>
                  <a:lnTo>
                    <a:pt x="9806" y="21003"/>
                  </a:lnTo>
                  <a:lnTo>
                    <a:pt x="8249" y="14329"/>
                  </a:lnTo>
                  <a:lnTo>
                    <a:pt x="16691" y="16812"/>
                  </a:lnTo>
                  <a:lnTo>
                    <a:pt x="16691" y="17182"/>
                  </a:lnTo>
                  <a:cubicBezTo>
                    <a:pt x="16691" y="17996"/>
                    <a:pt x="17350" y="18655"/>
                    <a:pt x="18164" y="18655"/>
                  </a:cubicBezTo>
                  <a:cubicBezTo>
                    <a:pt x="18977" y="18655"/>
                    <a:pt x="19636" y="17996"/>
                    <a:pt x="19636" y="17182"/>
                  </a:cubicBezTo>
                  <a:lnTo>
                    <a:pt x="19636" y="12273"/>
                  </a:lnTo>
                  <a:cubicBezTo>
                    <a:pt x="20721" y="12273"/>
                    <a:pt x="21600" y="11394"/>
                    <a:pt x="21600" y="10309"/>
                  </a:cubicBezTo>
                  <a:lnTo>
                    <a:pt x="21600" y="8345"/>
                  </a:lnTo>
                  <a:cubicBezTo>
                    <a:pt x="21600" y="7261"/>
                    <a:pt x="20721" y="6382"/>
                    <a:pt x="19636" y="6382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028824" y="3999824"/>
            <a:ext cx="3049271" cy="5640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2020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78095" y="3999824"/>
            <a:ext cx="3049271" cy="564045"/>
          </a:xfrm>
          <a:prstGeom prst="rect">
            <a:avLst/>
          </a:prstGeom>
          <a:gradFill>
            <a:gsLst>
              <a:gs pos="0">
                <a:srgbClr val="A58359"/>
              </a:gs>
              <a:gs pos="0">
                <a:srgbClr val="A16A4C"/>
              </a:gs>
              <a:gs pos="51300">
                <a:srgbClr val="E5CDAF"/>
              </a:gs>
              <a:gs pos="100000">
                <a:srgbClr val="A16A4C"/>
              </a:gs>
            </a:gsLst>
            <a:lin ang="8100000" scaled="1"/>
          </a:gradFill>
          <a:ln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2021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28825" y="4763534"/>
            <a:ext cx="2482216" cy="108118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Timeline Title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our thoughts like a strain.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75726" y="4763534"/>
            <a:ext cx="2482216" cy="108118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Timeline Title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our thoughts like a strain.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22627" y="4763534"/>
            <a:ext cx="2482216" cy="108118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Timeline Title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our thoughts like a strain.</a:t>
            </a:r>
          </a:p>
        </p:txBody>
      </p:sp>
    </p:spTree>
    <p:extLst>
      <p:ext uri="{BB962C8B-B14F-4D97-AF65-F5344CB8AC3E}">
        <p14:creationId xmlns:p14="http://schemas.microsoft.com/office/powerpoint/2010/main" val="557188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" presetClass="entr" presetSubtype="4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ccel="50000" decel="50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accel="50000" decel="5000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28" grpId="0" animBg="1"/>
      <p:bldP spid="28" grpId="1" animBg="1"/>
      <p:bldP spid="29" grpId="0" animBg="1"/>
      <p:bldP spid="29" grpId="1" animBg="1"/>
      <p:bldP spid="31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86864" y="824782"/>
            <a:ext cx="9152697" cy="1249845"/>
          </a:xfrm>
        </p:spPr>
        <p:txBody>
          <a:bodyPr/>
          <a:lstStyle/>
          <a:p>
            <a:r>
              <a:rPr lang="en-US" spc="0" dirty="0">
                <a:gradFill>
                  <a:gsLst>
                    <a:gs pos="100000">
                      <a:srgbClr val="E5CDAF"/>
                    </a:gs>
                    <a:gs pos="0">
                      <a:srgbClr val="A16A4C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A red flare silhouetted the jagged edge of a wing.</a:t>
            </a:r>
            <a:endParaRPr lang="en-US" dirty="0">
              <a:gradFill>
                <a:gsLst>
                  <a:gs pos="100000">
                    <a:srgbClr val="E5CDAF"/>
                  </a:gs>
                  <a:gs pos="0">
                    <a:srgbClr val="A16A4C"/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占位符 7" descr="图片包含 人员, 树, 户外, 鲜花&#10;&#10;描述已自动生成">
            <a:extLst>
              <a:ext uri="{FF2B5EF4-FFF2-40B4-BE49-F238E27FC236}">
                <a16:creationId xmlns:a16="http://schemas.microsoft.com/office/drawing/2014/main" id="{3E6355FB-1EFA-4A8B-A63D-B30E2FEB904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18200" y="3306763"/>
            <a:ext cx="4821238" cy="2860675"/>
          </a:xfrm>
        </p:spPr>
      </p:pic>
      <p:pic>
        <p:nvPicPr>
          <p:cNvPr id="4" name="图片占位符 3" descr="图片包含 笔记本电脑, 人员, 计算机, 室内&#10;&#10;描述已自动生成">
            <a:extLst>
              <a:ext uri="{FF2B5EF4-FFF2-40B4-BE49-F238E27FC236}">
                <a16:creationId xmlns:a16="http://schemas.microsoft.com/office/drawing/2014/main" id="{34B8867C-F563-4B5D-8F90-2568B1FB755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7500" y="3306763"/>
            <a:ext cx="4067175" cy="2860675"/>
          </a:xfrm>
        </p:spPr>
      </p:pic>
      <p:sp>
        <p:nvSpPr>
          <p:cNvPr id="11" name="TextBox 10"/>
          <p:cNvSpPr txBox="1"/>
          <p:nvPr/>
        </p:nvSpPr>
        <p:spPr>
          <a:xfrm>
            <a:off x="1598928" y="2362883"/>
            <a:ext cx="9140633" cy="65594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our thoughts like a strain of sacred music, or a noble picture, or a passage from the grander poets. It always does one good. A peep at some distant orb has power to raise and purify our thoughts like a strain of sacred music, or a noble picture, or a passage from the grander poets.</a:t>
            </a:r>
          </a:p>
        </p:txBody>
      </p:sp>
    </p:spTree>
    <p:extLst>
      <p:ext uri="{BB962C8B-B14F-4D97-AF65-F5344CB8AC3E}">
        <p14:creationId xmlns:p14="http://schemas.microsoft.com/office/powerpoint/2010/main" val="656570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1145" y="977182"/>
            <a:ext cx="3046096" cy="1781258"/>
          </a:xfrm>
        </p:spPr>
        <p:txBody>
          <a:bodyPr/>
          <a:lstStyle/>
          <a:p>
            <a:r>
              <a:rPr lang="en-US" sz="6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Our</a:t>
            </a:r>
            <a:br>
              <a:rPr lang="en-US" sz="6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</a:br>
            <a:r>
              <a:rPr lang="en-US" sz="6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Services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992366" y="3457352"/>
            <a:ext cx="2378125" cy="2496407"/>
            <a:chOff x="1814072" y="3437032"/>
            <a:chExt cx="2378125" cy="2496407"/>
          </a:xfrm>
        </p:grpSpPr>
        <p:sp>
          <p:nvSpPr>
            <p:cNvPr id="28" name="Rectangle 27"/>
            <p:cNvSpPr/>
            <p:nvPr/>
          </p:nvSpPr>
          <p:spPr>
            <a:xfrm>
              <a:off x="1814072" y="3437888"/>
              <a:ext cx="2357804" cy="2495551"/>
            </a:xfrm>
            <a:prstGeom prst="rect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Market</a:t>
              </a:r>
            </a:p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like a strain of sacred music, or a noble picture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flipV="1">
              <a:off x="1814073" y="3437032"/>
              <a:ext cx="2378124" cy="524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88870" y="3458208"/>
            <a:ext cx="2330084" cy="2495551"/>
            <a:chOff x="1814072" y="3437888"/>
            <a:chExt cx="2455033" cy="2495551"/>
          </a:xfrm>
        </p:grpSpPr>
        <p:sp>
          <p:nvSpPr>
            <p:cNvPr id="31" name="Rectangle 30"/>
            <p:cNvSpPr/>
            <p:nvPr/>
          </p:nvSpPr>
          <p:spPr>
            <a:xfrm>
              <a:off x="1814072" y="3437888"/>
              <a:ext cx="2453128" cy="2495551"/>
            </a:xfrm>
            <a:prstGeom prst="rect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Service</a:t>
              </a:r>
            </a:p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like a strain of sacred music, or a noble picture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flipV="1">
              <a:off x="1814072" y="3437888"/>
              <a:ext cx="2455033" cy="516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44588" y="3458208"/>
            <a:ext cx="2325277" cy="2495551"/>
            <a:chOff x="1814072" y="3437888"/>
            <a:chExt cx="2325277" cy="2495551"/>
          </a:xfrm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4" name="Rectangle 33"/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Introduction</a:t>
              </a:r>
            </a:p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like a strain of sacred music, or a noble picture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1D2E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6" name="Shape 3647"/>
          <p:cNvSpPr/>
          <p:nvPr/>
        </p:nvSpPr>
        <p:spPr>
          <a:xfrm>
            <a:off x="2501827" y="4061150"/>
            <a:ext cx="41079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Shape 3704"/>
          <p:cNvSpPr/>
          <p:nvPr/>
        </p:nvSpPr>
        <p:spPr>
          <a:xfrm>
            <a:off x="4955490" y="4061150"/>
            <a:ext cx="451877" cy="369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70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70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7"/>
                  <a:pt x="2847" y="8400"/>
                  <a:pt x="3436" y="8400"/>
                </a:cubicBezTo>
                <a:cubicBezTo>
                  <a:pt x="4026" y="8400"/>
                  <a:pt x="4549" y="8077"/>
                  <a:pt x="4909" y="7573"/>
                </a:cubicBezTo>
                <a:cubicBezTo>
                  <a:pt x="5269" y="8077"/>
                  <a:pt x="5792" y="8400"/>
                  <a:pt x="6382" y="8400"/>
                </a:cubicBezTo>
                <a:cubicBezTo>
                  <a:pt x="6971" y="8400"/>
                  <a:pt x="7495" y="8077"/>
                  <a:pt x="7855" y="7573"/>
                </a:cubicBezTo>
                <a:cubicBezTo>
                  <a:pt x="8215" y="8077"/>
                  <a:pt x="8738" y="8400"/>
                  <a:pt x="9327" y="8400"/>
                </a:cubicBezTo>
                <a:cubicBezTo>
                  <a:pt x="9917" y="8400"/>
                  <a:pt x="10440" y="8077"/>
                  <a:pt x="10800" y="7573"/>
                </a:cubicBezTo>
                <a:cubicBezTo>
                  <a:pt x="11160" y="8077"/>
                  <a:pt x="11683" y="8400"/>
                  <a:pt x="12273" y="8400"/>
                </a:cubicBezTo>
                <a:cubicBezTo>
                  <a:pt x="12862" y="8400"/>
                  <a:pt x="13385" y="8077"/>
                  <a:pt x="13745" y="7573"/>
                </a:cubicBezTo>
                <a:cubicBezTo>
                  <a:pt x="14105" y="8077"/>
                  <a:pt x="14629" y="8400"/>
                  <a:pt x="15218" y="8400"/>
                </a:cubicBezTo>
                <a:cubicBezTo>
                  <a:pt x="15808" y="8400"/>
                  <a:pt x="16331" y="8077"/>
                  <a:pt x="16691" y="7573"/>
                </a:cubicBezTo>
                <a:cubicBezTo>
                  <a:pt x="17051" y="8077"/>
                  <a:pt x="17574" y="8400"/>
                  <a:pt x="18164" y="8400"/>
                </a:cubicBezTo>
                <a:cubicBezTo>
                  <a:pt x="18753" y="8400"/>
                  <a:pt x="19276" y="8077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70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70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70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70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70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70"/>
                  <a:pt x="7635" y="13200"/>
                  <a:pt x="7364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Shape 3664"/>
          <p:cNvSpPr/>
          <p:nvPr/>
        </p:nvSpPr>
        <p:spPr>
          <a:xfrm>
            <a:off x="7427069" y="4053984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8955846" y="3457352"/>
            <a:ext cx="2378125" cy="2496407"/>
            <a:chOff x="1814072" y="3437032"/>
            <a:chExt cx="2378125" cy="2496407"/>
          </a:xfrm>
        </p:grpSpPr>
        <p:sp>
          <p:nvSpPr>
            <p:cNvPr id="43" name="Rectangle 42"/>
            <p:cNvSpPr/>
            <p:nvPr/>
          </p:nvSpPr>
          <p:spPr>
            <a:xfrm>
              <a:off x="1814072" y="3437888"/>
              <a:ext cx="2357804" cy="2495551"/>
            </a:xfrm>
            <a:prstGeom prst="rect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Market</a:t>
              </a:r>
            </a:p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like a strain of sacred music, or a noble picture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flipV="1">
              <a:off x="1814073" y="3437032"/>
              <a:ext cx="2378124" cy="524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5" name="Shape 3704"/>
          <p:cNvSpPr/>
          <p:nvPr/>
        </p:nvSpPr>
        <p:spPr>
          <a:xfrm>
            <a:off x="9918970" y="4061150"/>
            <a:ext cx="451877" cy="369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70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70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7"/>
                  <a:pt x="2847" y="8400"/>
                  <a:pt x="3436" y="8400"/>
                </a:cubicBezTo>
                <a:cubicBezTo>
                  <a:pt x="4026" y="8400"/>
                  <a:pt x="4549" y="8077"/>
                  <a:pt x="4909" y="7573"/>
                </a:cubicBezTo>
                <a:cubicBezTo>
                  <a:pt x="5269" y="8077"/>
                  <a:pt x="5792" y="8400"/>
                  <a:pt x="6382" y="8400"/>
                </a:cubicBezTo>
                <a:cubicBezTo>
                  <a:pt x="6971" y="8400"/>
                  <a:pt x="7495" y="8077"/>
                  <a:pt x="7855" y="7573"/>
                </a:cubicBezTo>
                <a:cubicBezTo>
                  <a:pt x="8215" y="8077"/>
                  <a:pt x="8738" y="8400"/>
                  <a:pt x="9327" y="8400"/>
                </a:cubicBezTo>
                <a:cubicBezTo>
                  <a:pt x="9917" y="8400"/>
                  <a:pt x="10440" y="8077"/>
                  <a:pt x="10800" y="7573"/>
                </a:cubicBezTo>
                <a:cubicBezTo>
                  <a:pt x="11160" y="8077"/>
                  <a:pt x="11683" y="8400"/>
                  <a:pt x="12273" y="8400"/>
                </a:cubicBezTo>
                <a:cubicBezTo>
                  <a:pt x="12862" y="8400"/>
                  <a:pt x="13385" y="8077"/>
                  <a:pt x="13745" y="7573"/>
                </a:cubicBezTo>
                <a:cubicBezTo>
                  <a:pt x="14105" y="8077"/>
                  <a:pt x="14629" y="8400"/>
                  <a:pt x="15218" y="8400"/>
                </a:cubicBezTo>
                <a:cubicBezTo>
                  <a:pt x="15808" y="8400"/>
                  <a:pt x="16331" y="8077"/>
                  <a:pt x="16691" y="7573"/>
                </a:cubicBezTo>
                <a:cubicBezTo>
                  <a:pt x="17051" y="8077"/>
                  <a:pt x="17574" y="8400"/>
                  <a:pt x="18164" y="8400"/>
                </a:cubicBezTo>
                <a:cubicBezTo>
                  <a:pt x="18753" y="8400"/>
                  <a:pt x="19276" y="8077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70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70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70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70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70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70"/>
                  <a:pt x="7635" y="13200"/>
                  <a:pt x="7364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08952" y="1085648"/>
            <a:ext cx="5147313" cy="118428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our thoughts like a strain of sacred music, or a noble picture, or a passage from the grander poets. It always does one good. 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our thoughts like a strain of sacred music, or a noble picture, or a passage from the grander poets.</a:t>
            </a:r>
          </a:p>
        </p:txBody>
      </p:sp>
    </p:spTree>
    <p:extLst>
      <p:ext uri="{BB962C8B-B14F-4D97-AF65-F5344CB8AC3E}">
        <p14:creationId xmlns:p14="http://schemas.microsoft.com/office/powerpoint/2010/main" val="1616148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5" grpId="0" animBg="1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C18999F-AF84-4188-8638-C39861238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509F56A-5AEE-4AD3-9F7B-122EAD56CAD5}"/>
              </a:ext>
            </a:extLst>
          </p:cNvPr>
          <p:cNvSpPr txBox="1"/>
          <p:nvPr/>
        </p:nvSpPr>
        <p:spPr>
          <a:xfrm>
            <a:off x="7724828" y="1933758"/>
            <a:ext cx="3835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gradFill flip="none" rotWithShape="1">
                  <a:gsLst>
                    <a:gs pos="0">
                      <a:srgbClr val="E5CDAF"/>
                    </a:gs>
                    <a:gs pos="51300">
                      <a:srgbClr val="9B674A"/>
                    </a:gs>
                    <a:gs pos="100000">
                      <a:srgbClr val="E5CDAF"/>
                    </a:gs>
                  </a:gsLst>
                  <a:lin ang="162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Thanks </a:t>
            </a:r>
            <a:endParaRPr lang="zh-CN" altLang="en-US" sz="8000" dirty="0">
              <a:gradFill flip="none" rotWithShape="1">
                <a:gsLst>
                  <a:gs pos="0">
                    <a:srgbClr val="E5CDAF"/>
                  </a:gs>
                  <a:gs pos="51300">
                    <a:srgbClr val="9B674A"/>
                  </a:gs>
                  <a:gs pos="100000">
                    <a:srgbClr val="E5CDAF"/>
                  </a:gs>
                </a:gsLst>
                <a:lin ang="16200000" scaled="1"/>
                <a:tileRect/>
              </a:gradFill>
              <a:effectLst>
                <a:outerShdw blurRad="177800" dist="279400" dir="8100000" algn="tr" rotWithShape="0">
                  <a:prstClr val="black">
                    <a:alpha val="40000"/>
                  </a:prst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ABA930B8-2D48-40AD-9F36-E75A9E53D6EE}"/>
              </a:ext>
            </a:extLst>
          </p:cNvPr>
          <p:cNvSpPr/>
          <p:nvPr/>
        </p:nvSpPr>
        <p:spPr>
          <a:xfrm>
            <a:off x="5277204" y="5676900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5574332-5D55-4BBD-9932-361A21109C9A}"/>
              </a:ext>
            </a:extLst>
          </p:cNvPr>
          <p:cNvSpPr/>
          <p:nvPr/>
        </p:nvSpPr>
        <p:spPr>
          <a:xfrm>
            <a:off x="5914185" y="5676900"/>
            <a:ext cx="381000" cy="381000"/>
          </a:xfrm>
          <a:prstGeom prst="ellipse">
            <a:avLst/>
          </a:prstGeom>
          <a:solidFill>
            <a:srgbClr val="E5C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9D19271C-C087-42BA-B44F-B69F0154B256}"/>
              </a:ext>
            </a:extLst>
          </p:cNvPr>
          <p:cNvSpPr/>
          <p:nvPr/>
        </p:nvSpPr>
        <p:spPr>
          <a:xfrm>
            <a:off x="6551166" y="5676900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5CBD098C-0715-21C5-0325-F536181C84A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0414884" y="342039"/>
            <a:ext cx="1280160" cy="42672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6E80538-BF83-3867-DBDF-34E60D1B7152}"/>
              </a:ext>
            </a:extLst>
          </p:cNvPr>
          <p:cNvGrpSpPr/>
          <p:nvPr/>
        </p:nvGrpSpPr>
        <p:grpSpPr>
          <a:xfrm>
            <a:off x="1793597" y="5748832"/>
            <a:ext cx="3247363" cy="309068"/>
            <a:chOff x="4414802" y="4745227"/>
            <a:chExt cx="3247363" cy="309068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5DAAFCA2-FEF9-14FE-2A03-FC91D0CDB47E}"/>
                </a:ext>
              </a:extLst>
            </p:cNvPr>
            <p:cNvGrpSpPr/>
            <p:nvPr/>
          </p:nvGrpSpPr>
          <p:grpSpPr>
            <a:xfrm>
              <a:off x="6315058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4" name="Oval 15">
                <a:extLst>
                  <a:ext uri="{FF2B5EF4-FFF2-40B4-BE49-F238E27FC236}">
                    <a16:creationId xmlns:a16="http://schemas.microsoft.com/office/drawing/2014/main" id="{046D8321-66C0-795C-C10C-2A8930A1A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A16A4C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A16A4C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5" name="Group 16">
                <a:extLst>
                  <a:ext uri="{FF2B5EF4-FFF2-40B4-BE49-F238E27FC236}">
                    <a16:creationId xmlns:a16="http://schemas.microsoft.com/office/drawing/2014/main" id="{31526E9C-7CB3-F9DB-839F-6383329FBD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6" name="Freeform 17">
                  <a:extLst>
                    <a:ext uri="{FF2B5EF4-FFF2-40B4-BE49-F238E27FC236}">
                      <a16:creationId xmlns:a16="http://schemas.microsoft.com/office/drawing/2014/main" id="{F0E474E6-F71F-595E-F254-B3F13F62B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A16A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8">
                  <a:extLst>
                    <a:ext uri="{FF2B5EF4-FFF2-40B4-BE49-F238E27FC236}">
                      <a16:creationId xmlns:a16="http://schemas.microsoft.com/office/drawing/2014/main" id="{95F2EC17-75EF-0ADC-6C3B-4BF2BE3D5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A16A4C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9C79FF70-B355-FE57-E23C-0FB738B6C2D8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id="{86A8592A-589D-4BB3-632C-6D2B7087F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A16A4C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A16A4C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76E07AB4-0D5D-B7BF-52FD-A4075583CB70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08FDB13B-2DED-F1A1-0BEC-A622846A12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A16A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13">
                  <a:extLst>
                    <a:ext uri="{FF2B5EF4-FFF2-40B4-BE49-F238E27FC236}">
                      <a16:creationId xmlns:a16="http://schemas.microsoft.com/office/drawing/2014/main" id="{77289858-85DD-F183-5A89-033A418179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A16A4C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" name="Text Box 20">
              <a:extLst>
                <a:ext uri="{FF2B5EF4-FFF2-40B4-BE49-F238E27FC236}">
                  <a16:creationId xmlns:a16="http://schemas.microsoft.com/office/drawing/2014/main" id="{8DC5695C-CE38-2A24-78E9-785E4D88035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05465" y="4751931"/>
              <a:ext cx="10567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rgbClr val="A16A4C"/>
                  </a:solidFill>
                  <a:cs typeface="+mn-ea"/>
                  <a:sym typeface="+mn-lt"/>
                </a:rPr>
                <a:t>XX.XX.20XX</a:t>
              </a:r>
              <a:endParaRPr lang="zh-CN" altLang="en-US" sz="1200" dirty="0">
                <a:solidFill>
                  <a:srgbClr val="A16A4C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F5AAC35-4FA4-A331-A46D-797E7FCD94FD}"/>
                </a:ext>
              </a:extLst>
            </p:cNvPr>
            <p:cNvSpPr/>
            <p:nvPr/>
          </p:nvSpPr>
          <p:spPr>
            <a:xfrm>
              <a:off x="4705028" y="4751931"/>
              <a:ext cx="150714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rgbClr val="A16A4C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200" dirty="0">
                  <a:solidFill>
                    <a:srgbClr val="A16A4C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solidFill>
                    <a:srgbClr val="A16A4C"/>
                  </a:solidFill>
                  <a:cs typeface="+mn-ea"/>
                  <a:sym typeface="+mn-lt"/>
                </a:rPr>
                <a:t>jpppt.com</a:t>
              </a:r>
              <a:endParaRPr lang="zh-CN" altLang="en-US" sz="1200" dirty="0">
                <a:solidFill>
                  <a:srgbClr val="A16A4C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1215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rgbClr val="A16A4C"/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E5CDA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rgbClr val="E5CDAF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E5CDA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rgbClr val="E5CDAF"/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515291" y="3258361"/>
            <a:ext cx="94313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1800" dirty="0">
                <a:solidFill>
                  <a:srgbClr val="E4CBCB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rgbClr val="E4CBCB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s-CO" altLang="ja-JP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5352F5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lang="en-US" altLang="zh-CN" sz="1800" dirty="0" err="1">
                <a:solidFill>
                  <a:srgbClr val="5352F5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lang="es-CO" altLang="ja-JP" sz="1800" dirty="0">
                <a:solidFill>
                  <a:srgbClr val="E5CDAF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s-CO" altLang="ja-JP" sz="1800" dirty="0">
              <a:solidFill>
                <a:srgbClr val="E5CDAF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rgbClr val="E5CDAF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E5CDAF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800" dirty="0">
              <a:solidFill>
                <a:srgbClr val="E5CDAF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rgbClr val="E5CDAF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E5CDAF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800" dirty="0">
              <a:solidFill>
                <a:srgbClr val="E5CDAF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rgbClr val="E5CDAF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E5CDAF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800" dirty="0">
              <a:solidFill>
                <a:srgbClr val="E5CDA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D925EE-F73B-45D9-98DF-3D47269F2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0D40820-E810-4DE5-B6A3-87D854CF8DB1}"/>
              </a:ext>
            </a:extLst>
          </p:cNvPr>
          <p:cNvSpPr txBox="1"/>
          <p:nvPr/>
        </p:nvSpPr>
        <p:spPr>
          <a:xfrm>
            <a:off x="3374896" y="1909810"/>
            <a:ext cx="63177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gradFill flip="none" rotWithShape="1">
                  <a:gsLst>
                    <a:gs pos="0">
                      <a:srgbClr val="E5CDAF"/>
                    </a:gs>
                    <a:gs pos="51300">
                      <a:srgbClr val="9B674A"/>
                    </a:gs>
                    <a:gs pos="100000">
                      <a:srgbClr val="E5CDAF"/>
                    </a:gs>
                  </a:gsLst>
                  <a:lin ang="162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PART 01</a:t>
            </a:r>
            <a:endParaRPr lang="zh-CN" altLang="en-US" sz="11500" dirty="0">
              <a:gradFill flip="none" rotWithShape="1">
                <a:gsLst>
                  <a:gs pos="0">
                    <a:srgbClr val="E5CDAF"/>
                  </a:gs>
                  <a:gs pos="51300">
                    <a:srgbClr val="9B674A"/>
                  </a:gs>
                  <a:gs pos="100000">
                    <a:srgbClr val="E5CDAF"/>
                  </a:gs>
                </a:gsLst>
                <a:lin ang="16200000" scaled="1"/>
                <a:tileRect/>
              </a:gradFill>
              <a:effectLst>
                <a:outerShdw blurRad="177800" dist="279400" dir="8100000" algn="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683456A-52E3-40D3-83ED-0D0D2D08875E}"/>
              </a:ext>
            </a:extLst>
          </p:cNvPr>
          <p:cNvSpPr/>
          <p:nvPr/>
        </p:nvSpPr>
        <p:spPr>
          <a:xfrm>
            <a:off x="613764" y="5280660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59E51F80-E2ED-4C05-8932-A60A7FD310B1}"/>
              </a:ext>
            </a:extLst>
          </p:cNvPr>
          <p:cNvSpPr/>
          <p:nvPr/>
        </p:nvSpPr>
        <p:spPr>
          <a:xfrm>
            <a:off x="1250745" y="5280660"/>
            <a:ext cx="381000" cy="381000"/>
          </a:xfrm>
          <a:prstGeom prst="ellipse">
            <a:avLst/>
          </a:prstGeom>
          <a:solidFill>
            <a:srgbClr val="E5C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910EE39-DD21-482E-B45A-DD78163BA2EB}"/>
              </a:ext>
            </a:extLst>
          </p:cNvPr>
          <p:cNvSpPr/>
          <p:nvPr/>
        </p:nvSpPr>
        <p:spPr>
          <a:xfrm>
            <a:off x="1887726" y="5280660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92A35F6-3B23-489A-898A-9198F6CC78D1}"/>
              </a:ext>
            </a:extLst>
          </p:cNvPr>
          <p:cNvSpPr/>
          <p:nvPr/>
        </p:nvSpPr>
        <p:spPr>
          <a:xfrm>
            <a:off x="9692640" y="764405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11D49EE-2EA3-4583-AFB8-85993B2D0CB2}"/>
              </a:ext>
            </a:extLst>
          </p:cNvPr>
          <p:cNvSpPr/>
          <p:nvPr/>
        </p:nvSpPr>
        <p:spPr>
          <a:xfrm>
            <a:off x="10329621" y="764405"/>
            <a:ext cx="381000" cy="381000"/>
          </a:xfrm>
          <a:prstGeom prst="ellipse">
            <a:avLst/>
          </a:prstGeom>
          <a:solidFill>
            <a:srgbClr val="E5C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A370418-C58E-4FDD-A1A7-74EDEB14E190}"/>
              </a:ext>
            </a:extLst>
          </p:cNvPr>
          <p:cNvSpPr/>
          <p:nvPr/>
        </p:nvSpPr>
        <p:spPr>
          <a:xfrm>
            <a:off x="10966602" y="764405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13B20A2-D4A4-4891-80C0-14F892CE8D9A}"/>
              </a:ext>
            </a:extLst>
          </p:cNvPr>
          <p:cNvSpPr/>
          <p:nvPr/>
        </p:nvSpPr>
        <p:spPr>
          <a:xfrm>
            <a:off x="4419600" y="3634698"/>
            <a:ext cx="2971800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E5CDAF"/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E5CDAF"/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rgbClr val="E5CDA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9370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33839" y="4572000"/>
            <a:ext cx="3058161" cy="2286000"/>
          </a:xfrm>
          <a:prstGeom prst="rect">
            <a:avLst/>
          </a:prstGeom>
          <a:gradFill>
            <a:gsLst>
              <a:gs pos="0">
                <a:srgbClr val="A16A4C"/>
              </a:gs>
              <a:gs pos="99000">
                <a:srgbClr val="E5CDA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432000" rtlCol="0" anchor="ctr"/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Photo Subtitle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our thoughts like a strain of sacred music, or a noble picture.</a:t>
            </a: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21561" y="1482668"/>
            <a:ext cx="4057016" cy="1249845"/>
          </a:xfrm>
        </p:spPr>
        <p:txBody>
          <a:bodyPr/>
          <a:lstStyle/>
          <a:p>
            <a:r>
              <a:rPr lang="en-US" sz="5400" dirty="0">
                <a:gradFill>
                  <a:gsLst>
                    <a:gs pos="0">
                      <a:srgbClr val="A16A4C"/>
                    </a:gs>
                    <a:gs pos="99000">
                      <a:srgbClr val="E5CDAF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Portfolio</a:t>
            </a:r>
            <a:br>
              <a:rPr lang="en-US" sz="5400" dirty="0">
                <a:gradFill>
                  <a:gsLst>
                    <a:gs pos="0">
                      <a:srgbClr val="A16A4C"/>
                    </a:gs>
                    <a:gs pos="99000">
                      <a:srgbClr val="E5CDAF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</a:br>
            <a:r>
              <a:rPr lang="en-US" sz="5400" dirty="0">
                <a:gradFill>
                  <a:gsLst>
                    <a:gs pos="0">
                      <a:srgbClr val="A16A4C"/>
                    </a:gs>
                    <a:gs pos="99000">
                      <a:srgbClr val="E5CDAF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Images</a:t>
            </a:r>
            <a:br>
              <a:rPr lang="en-US" sz="5400" dirty="0">
                <a:gradFill>
                  <a:gsLst>
                    <a:gs pos="0">
                      <a:srgbClr val="A16A4C"/>
                    </a:gs>
                    <a:gs pos="99000">
                      <a:srgbClr val="E5CDAF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</a:br>
            <a:r>
              <a:rPr lang="en-US" sz="5400" dirty="0">
                <a:gradFill>
                  <a:gsLst>
                    <a:gs pos="0">
                      <a:srgbClr val="A16A4C"/>
                    </a:gs>
                    <a:gs pos="99000">
                      <a:srgbClr val="E5CDAF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Layout</a:t>
            </a:r>
          </a:p>
        </p:txBody>
      </p:sp>
      <p:pic>
        <p:nvPicPr>
          <p:cNvPr id="4" name="图片占位符 3" descr="图片包含 人员, 树, 户外, 鲜花&#10;&#10;描述已自动生成">
            <a:extLst>
              <a:ext uri="{FF2B5EF4-FFF2-40B4-BE49-F238E27FC236}">
                <a16:creationId xmlns:a16="http://schemas.microsoft.com/office/drawing/2014/main" id="{3E1D6D07-848D-4465-A0B8-496A8193BD8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" r="44"/>
          <a:stretch>
            <a:fillRect/>
          </a:stretch>
        </p:blipFill>
        <p:spPr/>
      </p:pic>
      <p:pic>
        <p:nvPicPr>
          <p:cNvPr id="8" name="图片占位符 7" descr="图片包含 平面, 天空, 户外, 飞机&#10;&#10;描述已自动生成">
            <a:extLst>
              <a:ext uri="{FF2B5EF4-FFF2-40B4-BE49-F238E27FC236}">
                <a16:creationId xmlns:a16="http://schemas.microsoft.com/office/drawing/2014/main" id="{6CD63717-CF1A-4F70-823C-31EF0EBFAA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" b="17"/>
          <a:stretch>
            <a:fillRect/>
          </a:stretch>
        </p:blipFill>
        <p:spPr/>
      </p:pic>
      <p:sp>
        <p:nvSpPr>
          <p:cNvPr id="12" name="TextBox 11"/>
          <p:cNvSpPr txBox="1"/>
          <p:nvPr/>
        </p:nvSpPr>
        <p:spPr>
          <a:xfrm>
            <a:off x="1633624" y="4102102"/>
            <a:ext cx="2490471" cy="85208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our thoughts like a strain of sacred music, or a noble picture, or a passage from the grander poets.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78577" y="1713975"/>
            <a:ext cx="1025180" cy="2281970"/>
          </a:xfrm>
          <a:prstGeom prst="rect">
            <a:avLst/>
          </a:prstGeom>
          <a:gradFill>
            <a:gsLst>
              <a:gs pos="0">
                <a:srgbClr val="A16A4C"/>
              </a:gs>
              <a:gs pos="98000">
                <a:srgbClr val="E5CDAF"/>
              </a:gs>
            </a:gsLst>
            <a:lin ang="5400000" scaled="1"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35">
            <a:extLst>
              <a:ext uri="{FF2B5EF4-FFF2-40B4-BE49-F238E27FC236}">
                <a16:creationId xmlns:a16="http://schemas.microsoft.com/office/drawing/2014/main" id="{3A26843F-2528-4C20-8A0C-A36C00DC2D7D}"/>
              </a:ext>
            </a:extLst>
          </p:cNvPr>
          <p:cNvSpPr>
            <a:spLocks/>
          </p:cNvSpPr>
          <p:nvPr/>
        </p:nvSpPr>
        <p:spPr bwMode="auto">
          <a:xfrm>
            <a:off x="6037973" y="3554817"/>
            <a:ext cx="306387" cy="247432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303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3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4924" y="1175722"/>
            <a:ext cx="4057016" cy="1249845"/>
          </a:xfrm>
        </p:spPr>
        <p:txBody>
          <a:bodyPr/>
          <a:lstStyle/>
          <a:p>
            <a:r>
              <a:rPr lang="en-US" sz="6000" dirty="0">
                <a:gradFill>
                  <a:gsLst>
                    <a:gs pos="100000">
                      <a:srgbClr val="E5CDAF"/>
                    </a:gs>
                    <a:gs pos="0">
                      <a:srgbClr val="A16A4C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About</a:t>
            </a:r>
            <a:br>
              <a:rPr lang="en-US" sz="6000" dirty="0">
                <a:gradFill>
                  <a:gsLst>
                    <a:gs pos="100000">
                      <a:srgbClr val="E5CDAF"/>
                    </a:gs>
                    <a:gs pos="0">
                      <a:srgbClr val="A16A4C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</a:br>
            <a:r>
              <a:rPr lang="en-US" sz="6000" dirty="0">
                <a:gradFill>
                  <a:gsLst>
                    <a:gs pos="100000">
                      <a:srgbClr val="E5CDAF"/>
                    </a:gs>
                    <a:gs pos="0">
                      <a:srgbClr val="A16A4C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and Future</a:t>
            </a:r>
          </a:p>
        </p:txBody>
      </p:sp>
      <p:pic>
        <p:nvPicPr>
          <p:cNvPr id="5" name="图片占位符 4" descr="图片包含 床, 人员, 室内, 妇女&#10;&#10;描述已自动生成">
            <a:extLst>
              <a:ext uri="{FF2B5EF4-FFF2-40B4-BE49-F238E27FC236}">
                <a16:creationId xmlns:a16="http://schemas.microsoft.com/office/drawing/2014/main" id="{FFCF8798-3262-491A-9288-E21500C202E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" b="46"/>
          <a:stretch>
            <a:fillRect/>
          </a:stretch>
        </p:blipFill>
        <p:spPr/>
      </p:pic>
      <p:pic>
        <p:nvPicPr>
          <p:cNvPr id="8" name="图片占位符 7" descr="图片包含 鲜花, 花瓶, 餐桌, 植物&#10;&#10;描述已自动生成">
            <a:extLst>
              <a:ext uri="{FF2B5EF4-FFF2-40B4-BE49-F238E27FC236}">
                <a16:creationId xmlns:a16="http://schemas.microsoft.com/office/drawing/2014/main" id="{B5DEA8AD-BE20-4C6A-9A37-270A2935F0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>
            <a:fillRect/>
          </a:stretch>
        </p:blipFill>
        <p:spPr/>
      </p:pic>
      <p:sp>
        <p:nvSpPr>
          <p:cNvPr id="12" name="TextBox 11"/>
          <p:cNvSpPr txBox="1"/>
          <p:nvPr/>
        </p:nvSpPr>
        <p:spPr>
          <a:xfrm>
            <a:off x="8619172" y="4974353"/>
            <a:ext cx="3061335" cy="1260401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Subtitle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our thoughts like a strain of sacred music, or a noble picture, or a passage from the grander poets. It always does one good.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4924" y="3092566"/>
            <a:ext cx="3506471" cy="67286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our thoughts like a strain of sacred music, or a noble picture, or a passage from the grander poets.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176980" y="2858937"/>
            <a:ext cx="1025180" cy="2287512"/>
            <a:chOff x="11176980" y="2289977"/>
            <a:chExt cx="1025180" cy="2287512"/>
          </a:xfrm>
        </p:grpSpPr>
        <p:sp>
          <p:nvSpPr>
            <p:cNvPr id="21" name="Rectangle 20"/>
            <p:cNvSpPr/>
            <p:nvPr/>
          </p:nvSpPr>
          <p:spPr>
            <a:xfrm>
              <a:off x="11176980" y="2289977"/>
              <a:ext cx="1025180" cy="2287512"/>
            </a:xfrm>
            <a:prstGeom prst="rect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0" rtlCol="0" anchor="ctr"/>
            <a:lstStyle/>
            <a:p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3A26843F-2528-4C20-8A0C-A36C00DC2D7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516056" y="4132514"/>
              <a:ext cx="306387" cy="247432"/>
            </a:xfrm>
            <a:custGeom>
              <a:avLst/>
              <a:gdLst>
                <a:gd name="T0" fmla="*/ 159 w 160"/>
                <a:gd name="T1" fmla="*/ 66 h 128"/>
                <a:gd name="T2" fmla="*/ 98 w 160"/>
                <a:gd name="T3" fmla="*/ 127 h 128"/>
                <a:gd name="T4" fmla="*/ 96 w 160"/>
                <a:gd name="T5" fmla="*/ 128 h 128"/>
                <a:gd name="T6" fmla="*/ 94 w 160"/>
                <a:gd name="T7" fmla="*/ 127 h 128"/>
                <a:gd name="T8" fmla="*/ 94 w 160"/>
                <a:gd name="T9" fmla="*/ 124 h 128"/>
                <a:gd name="T10" fmla="*/ 152 w 160"/>
                <a:gd name="T11" fmla="*/ 66 h 128"/>
                <a:gd name="T12" fmla="*/ 2 w 160"/>
                <a:gd name="T13" fmla="*/ 66 h 128"/>
                <a:gd name="T14" fmla="*/ 0 w 160"/>
                <a:gd name="T15" fmla="*/ 64 h 128"/>
                <a:gd name="T16" fmla="*/ 2 w 160"/>
                <a:gd name="T17" fmla="*/ 61 h 128"/>
                <a:gd name="T18" fmla="*/ 152 w 160"/>
                <a:gd name="T19" fmla="*/ 61 h 128"/>
                <a:gd name="T20" fmla="*/ 94 w 160"/>
                <a:gd name="T21" fmla="*/ 4 h 128"/>
                <a:gd name="T22" fmla="*/ 94 w 160"/>
                <a:gd name="T23" fmla="*/ 1 h 128"/>
                <a:gd name="T24" fmla="*/ 98 w 160"/>
                <a:gd name="T25" fmla="*/ 1 h 128"/>
                <a:gd name="T26" fmla="*/ 159 w 160"/>
                <a:gd name="T27" fmla="*/ 62 h 128"/>
                <a:gd name="T28" fmla="*/ 160 w 160"/>
                <a:gd name="T29" fmla="*/ 63 h 128"/>
                <a:gd name="T30" fmla="*/ 160 w 160"/>
                <a:gd name="T31" fmla="*/ 63 h 128"/>
                <a:gd name="T32" fmla="*/ 160 w 160"/>
                <a:gd name="T33" fmla="*/ 63 h 128"/>
                <a:gd name="T34" fmla="*/ 160 w 160"/>
                <a:gd name="T35" fmla="*/ 64 h 128"/>
                <a:gd name="T36" fmla="*/ 159 w 160"/>
                <a:gd name="T37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59" y="66"/>
                  </a:moveTo>
                  <a:cubicBezTo>
                    <a:pt x="98" y="127"/>
                    <a:pt x="98" y="127"/>
                    <a:pt x="98" y="127"/>
                  </a:cubicBezTo>
                  <a:cubicBezTo>
                    <a:pt x="97" y="128"/>
                    <a:pt x="97" y="128"/>
                    <a:pt x="96" y="128"/>
                  </a:cubicBezTo>
                  <a:cubicBezTo>
                    <a:pt x="95" y="128"/>
                    <a:pt x="95" y="128"/>
                    <a:pt x="94" y="127"/>
                  </a:cubicBezTo>
                  <a:cubicBezTo>
                    <a:pt x="93" y="126"/>
                    <a:pt x="93" y="125"/>
                    <a:pt x="94" y="124"/>
                  </a:cubicBezTo>
                  <a:cubicBezTo>
                    <a:pt x="152" y="66"/>
                    <a:pt x="152" y="66"/>
                    <a:pt x="15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5"/>
                    <a:pt x="0" y="64"/>
                  </a:cubicBezTo>
                  <a:cubicBezTo>
                    <a:pt x="0" y="63"/>
                    <a:pt x="1" y="61"/>
                    <a:pt x="2" y="61"/>
                  </a:cubicBezTo>
                  <a:cubicBezTo>
                    <a:pt x="152" y="61"/>
                    <a:pt x="152" y="61"/>
                    <a:pt x="152" y="61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3"/>
                    <a:pt x="93" y="2"/>
                    <a:pt x="94" y="1"/>
                  </a:cubicBezTo>
                  <a:cubicBezTo>
                    <a:pt x="95" y="0"/>
                    <a:pt x="97" y="0"/>
                    <a:pt x="98" y="1"/>
                  </a:cubicBezTo>
                  <a:cubicBezTo>
                    <a:pt x="159" y="62"/>
                    <a:pt x="159" y="62"/>
                    <a:pt x="159" y="62"/>
                  </a:cubicBezTo>
                  <a:cubicBezTo>
                    <a:pt x="159" y="62"/>
                    <a:pt x="160" y="62"/>
                    <a:pt x="160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60" y="65"/>
                    <a:pt x="160" y="65"/>
                    <a:pt x="159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034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726488" y="1141728"/>
            <a:ext cx="2455033" cy="2495551"/>
            <a:chOff x="1814072" y="3437888"/>
            <a:chExt cx="2455033" cy="2495551"/>
          </a:xfrm>
        </p:grpSpPr>
        <p:sp>
          <p:nvSpPr>
            <p:cNvPr id="40" name="Rectangle 39"/>
            <p:cNvSpPr/>
            <p:nvPr/>
          </p:nvSpPr>
          <p:spPr>
            <a:xfrm>
              <a:off x="1814072" y="3437888"/>
              <a:ext cx="2453128" cy="2495551"/>
            </a:xfrm>
            <a:prstGeom prst="rect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Subtitle here</a:t>
              </a:r>
            </a:p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like a strain of sacred music, or a noble picture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1814072" y="3437888"/>
              <a:ext cx="2455033" cy="5163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1D2E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106160" y="3770017"/>
            <a:ext cx="2455033" cy="2495551"/>
            <a:chOff x="1814072" y="3437888"/>
            <a:chExt cx="2455033" cy="2495551"/>
          </a:xfrm>
        </p:grpSpPr>
        <p:sp>
          <p:nvSpPr>
            <p:cNvPr id="43" name="Rectangle 42"/>
            <p:cNvSpPr/>
            <p:nvPr/>
          </p:nvSpPr>
          <p:spPr>
            <a:xfrm>
              <a:off x="1814072" y="3437888"/>
              <a:ext cx="2453128" cy="2495551"/>
            </a:xfrm>
            <a:prstGeom prst="rect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Subtitle here</a:t>
              </a:r>
            </a:p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like a strain of sacred music, or a noble picture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flipV="1">
              <a:off x="1814072" y="3437888"/>
              <a:ext cx="2455033" cy="5163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1D2E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726488" y="3783718"/>
            <a:ext cx="2455033" cy="2495551"/>
            <a:chOff x="1814072" y="3437888"/>
            <a:chExt cx="2455033" cy="2495551"/>
          </a:xfrm>
        </p:grpSpPr>
        <p:sp>
          <p:nvSpPr>
            <p:cNvPr id="46" name="Rectangle 45"/>
            <p:cNvSpPr/>
            <p:nvPr/>
          </p:nvSpPr>
          <p:spPr>
            <a:xfrm>
              <a:off x="1814072" y="3437888"/>
              <a:ext cx="2453128" cy="2495551"/>
            </a:xfrm>
            <a:prstGeom prst="rect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Subtitle here</a:t>
              </a:r>
            </a:p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like a strain of sacred music, or a noble picture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flipV="1">
              <a:off x="1814072" y="3437888"/>
              <a:ext cx="2455033" cy="5163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1D2E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8649" y="1095906"/>
            <a:ext cx="2453127" cy="1249845"/>
          </a:xfrm>
        </p:spPr>
        <p:txBody>
          <a:bodyPr/>
          <a:lstStyle/>
          <a:p>
            <a:r>
              <a:rPr lang="en-US" sz="6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What</a:t>
            </a:r>
            <a:br>
              <a:rPr lang="en-US" sz="6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</a:br>
            <a:r>
              <a:rPr lang="en-US" sz="6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we do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18650" y="3471524"/>
            <a:ext cx="3406776" cy="2209698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Subtitle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our thoughts like a strain of sacred music, or a noble picture, or a passage from the grander poets. It always does one good. 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our thoughts like a strain of sacred music, or a noble picture, or a passage from the grander poets. It always does one good.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106160" y="1141728"/>
            <a:ext cx="2455033" cy="2495551"/>
            <a:chOff x="1814072" y="3437888"/>
            <a:chExt cx="2455033" cy="2495551"/>
          </a:xfrm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5" name="Rectangle 24"/>
            <p:cNvSpPr/>
            <p:nvPr/>
          </p:nvSpPr>
          <p:spPr>
            <a:xfrm>
              <a:off x="1814072" y="3437888"/>
              <a:ext cx="2453128" cy="2495551"/>
            </a:xfrm>
            <a:prstGeom prst="rect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bIns="396000" rtlCol="0" anchor="b"/>
            <a:lstStyle/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Subtitle here</a:t>
              </a:r>
            </a:p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like a strain of sacred music, or a noble picture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flipV="1">
              <a:off x="1814072" y="3437888"/>
              <a:ext cx="2455033" cy="5163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1D2E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Shape 3647"/>
          <p:cNvSpPr/>
          <p:nvPr/>
        </p:nvSpPr>
        <p:spPr>
          <a:xfrm>
            <a:off x="7127325" y="1744670"/>
            <a:ext cx="41079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Shape 3704"/>
          <p:cNvSpPr/>
          <p:nvPr/>
        </p:nvSpPr>
        <p:spPr>
          <a:xfrm>
            <a:off x="9727113" y="1744670"/>
            <a:ext cx="451877" cy="369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70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70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7"/>
                  <a:pt x="2847" y="8400"/>
                  <a:pt x="3436" y="8400"/>
                </a:cubicBezTo>
                <a:cubicBezTo>
                  <a:pt x="4026" y="8400"/>
                  <a:pt x="4549" y="8077"/>
                  <a:pt x="4909" y="7573"/>
                </a:cubicBezTo>
                <a:cubicBezTo>
                  <a:pt x="5269" y="8077"/>
                  <a:pt x="5792" y="8400"/>
                  <a:pt x="6382" y="8400"/>
                </a:cubicBezTo>
                <a:cubicBezTo>
                  <a:pt x="6971" y="8400"/>
                  <a:pt x="7495" y="8077"/>
                  <a:pt x="7855" y="7573"/>
                </a:cubicBezTo>
                <a:cubicBezTo>
                  <a:pt x="8215" y="8077"/>
                  <a:pt x="8738" y="8400"/>
                  <a:pt x="9327" y="8400"/>
                </a:cubicBezTo>
                <a:cubicBezTo>
                  <a:pt x="9917" y="8400"/>
                  <a:pt x="10440" y="8077"/>
                  <a:pt x="10800" y="7573"/>
                </a:cubicBezTo>
                <a:cubicBezTo>
                  <a:pt x="11160" y="8077"/>
                  <a:pt x="11683" y="8400"/>
                  <a:pt x="12273" y="8400"/>
                </a:cubicBezTo>
                <a:cubicBezTo>
                  <a:pt x="12862" y="8400"/>
                  <a:pt x="13385" y="8077"/>
                  <a:pt x="13745" y="7573"/>
                </a:cubicBezTo>
                <a:cubicBezTo>
                  <a:pt x="14105" y="8077"/>
                  <a:pt x="14629" y="8400"/>
                  <a:pt x="15218" y="8400"/>
                </a:cubicBezTo>
                <a:cubicBezTo>
                  <a:pt x="15808" y="8400"/>
                  <a:pt x="16331" y="8077"/>
                  <a:pt x="16691" y="7573"/>
                </a:cubicBezTo>
                <a:cubicBezTo>
                  <a:pt x="17051" y="8077"/>
                  <a:pt x="17574" y="8400"/>
                  <a:pt x="18164" y="8400"/>
                </a:cubicBezTo>
                <a:cubicBezTo>
                  <a:pt x="18753" y="8400"/>
                  <a:pt x="19276" y="8077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70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70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70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70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70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70"/>
                  <a:pt x="7635" y="13200"/>
                  <a:pt x="7364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Shape 3660"/>
          <p:cNvSpPr/>
          <p:nvPr/>
        </p:nvSpPr>
        <p:spPr>
          <a:xfrm>
            <a:off x="9727113" y="4379494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Shape 3664"/>
          <p:cNvSpPr/>
          <p:nvPr/>
        </p:nvSpPr>
        <p:spPr>
          <a:xfrm>
            <a:off x="7113991" y="4431126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4699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ccel="5000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ccel="50000" decel="5000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 animBg="1"/>
      <p:bldP spid="18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26459" y="3426483"/>
            <a:ext cx="10161742" cy="1142706"/>
            <a:chOff x="1019779" y="2280966"/>
            <a:chExt cx="10161742" cy="1142706"/>
          </a:xfrm>
        </p:grpSpPr>
        <p:sp>
          <p:nvSpPr>
            <p:cNvPr id="11" name="Rectangle 10"/>
            <p:cNvSpPr/>
            <p:nvPr/>
          </p:nvSpPr>
          <p:spPr>
            <a:xfrm>
              <a:off x="1019779" y="2280966"/>
              <a:ext cx="10161742" cy="114270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384000" tIns="0" rIns="180000" rtlCol="0" anchor="ctr"/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>
                      <a:alpha val="7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 peep at some distant orb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>
                      <a:alpha val="7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has power to raise and purify our thoughts like a strain of sacred music, or a noble picture. A peep at some distant orb has power to raise and purify our thoughts like a strain It always does one good. A peep at some distant orb has power to raise and purify our thoughts like.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19780" y="2282472"/>
              <a:ext cx="3044219" cy="1141200"/>
            </a:xfrm>
            <a:prstGeom prst="rect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cs typeface="+mn-ea"/>
                  <a:sym typeface="+mn-lt"/>
                </a:rPr>
                <a:t>Element Two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26459" y="4859325"/>
            <a:ext cx="10161742" cy="1142706"/>
            <a:chOff x="1019779" y="2280966"/>
            <a:chExt cx="10161742" cy="1142706"/>
          </a:xfrm>
        </p:grpSpPr>
        <p:sp>
          <p:nvSpPr>
            <p:cNvPr id="17" name="Rectangle 16"/>
            <p:cNvSpPr/>
            <p:nvPr/>
          </p:nvSpPr>
          <p:spPr>
            <a:xfrm>
              <a:off x="1019779" y="2280966"/>
              <a:ext cx="10161742" cy="114270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384000" tIns="0" rIns="180000" rtlCol="0" anchor="ctr"/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>
                      <a:alpha val="7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 peep at some distant orb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>
                      <a:alpha val="7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has power to raise and purify our thoughts like a strain of sacred music, or a noble picture. A peep at some distant orb has power to raise and purify our thoughts like a strain It always does one good. A peep at some distant orb has power to raise and purify our thoughts like.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19780" y="2282472"/>
              <a:ext cx="3044219" cy="1141200"/>
            </a:xfrm>
            <a:prstGeom prst="rect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cs typeface="+mn-ea"/>
                  <a:sym typeface="+mn-lt"/>
                </a:rPr>
                <a:t>Element Three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26459" y="1993641"/>
            <a:ext cx="10161742" cy="1142706"/>
            <a:chOff x="1019779" y="2280966"/>
            <a:chExt cx="10161742" cy="1142706"/>
          </a:xfrm>
        </p:grpSpPr>
        <p:sp>
          <p:nvSpPr>
            <p:cNvPr id="5" name="Rectangle 4"/>
            <p:cNvSpPr/>
            <p:nvPr/>
          </p:nvSpPr>
          <p:spPr>
            <a:xfrm>
              <a:off x="1019779" y="2280966"/>
              <a:ext cx="10161742" cy="114270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762000" dist="2540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384000" tIns="0" rIns="180000" rtlCol="0" anchor="ctr"/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>
                      <a:alpha val="7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 peep at some distant orb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>
                      <a:alpha val="7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has power to raise and purify our thoughts like a strain of sacred music, or a noble picture. A peep at some distant orb has power to raise and purify our thoughts like a strain It always does one good. A peep at some distant orb has power to raise and purify our thoughts like.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9780" y="2282472"/>
              <a:ext cx="3044219" cy="1141200"/>
            </a:xfrm>
            <a:prstGeom prst="rect">
              <a:avLst/>
            </a:prstGeom>
            <a:gradFill flip="none" rotWithShape="1">
              <a:gsLst>
                <a:gs pos="0">
                  <a:srgbClr val="E5CDAF"/>
                </a:gs>
                <a:gs pos="52000">
                  <a:srgbClr val="9B674A"/>
                </a:gs>
                <a:gs pos="100000">
                  <a:srgbClr val="E5CDAF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cs typeface="+mn-ea"/>
                  <a:sym typeface="+mn-lt"/>
                </a:rPr>
                <a:t>Element One</a:t>
              </a: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0DF56255-F4DA-4175-9D3C-9B9C0B7E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172" y="713369"/>
            <a:ext cx="6849428" cy="756803"/>
          </a:xfrm>
        </p:spPr>
        <p:txBody>
          <a:bodyPr/>
          <a:lstStyle/>
          <a:p>
            <a:r>
              <a:rPr lang="en-US" sz="4400" dirty="0">
                <a:solidFill>
                  <a:srgbClr val="E5CDAF"/>
                </a:solidFill>
                <a:latin typeface="+mn-lt"/>
                <a:ea typeface="+mn-ea"/>
                <a:cs typeface="+mn-ea"/>
                <a:sym typeface="+mn-lt"/>
              </a:rPr>
              <a:t>Our Business Philosophy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747E015-23EA-B5E5-7936-49D64257D239}"/>
              </a:ext>
            </a:extLst>
          </p:cNvPr>
          <p:cNvSpPr txBox="1"/>
          <p:nvPr/>
        </p:nvSpPr>
        <p:spPr>
          <a:xfrm>
            <a:off x="441762" y="66028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rgbClr val="1D2E4A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1D2E4A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rgbClr val="1D2E4A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rgbClr val="1D2E4A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rgbClr val="1D2E4A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2667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D925EE-F73B-45D9-98DF-3D47269F2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0D40820-E810-4DE5-B6A3-87D854CF8DB1}"/>
              </a:ext>
            </a:extLst>
          </p:cNvPr>
          <p:cNvSpPr txBox="1"/>
          <p:nvPr/>
        </p:nvSpPr>
        <p:spPr>
          <a:xfrm>
            <a:off x="3374896" y="1909810"/>
            <a:ext cx="63177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gradFill flip="none" rotWithShape="1">
                  <a:gsLst>
                    <a:gs pos="0">
                      <a:srgbClr val="E5CDAF"/>
                    </a:gs>
                    <a:gs pos="51300">
                      <a:srgbClr val="9B674A"/>
                    </a:gs>
                    <a:gs pos="100000">
                      <a:srgbClr val="E5CDAF"/>
                    </a:gs>
                  </a:gsLst>
                  <a:lin ang="162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PART 02</a:t>
            </a:r>
            <a:endParaRPr lang="zh-CN" altLang="en-US" sz="11500" dirty="0">
              <a:gradFill flip="none" rotWithShape="1">
                <a:gsLst>
                  <a:gs pos="0">
                    <a:srgbClr val="E5CDAF"/>
                  </a:gs>
                  <a:gs pos="51300">
                    <a:srgbClr val="9B674A"/>
                  </a:gs>
                  <a:gs pos="100000">
                    <a:srgbClr val="E5CDAF"/>
                  </a:gs>
                </a:gsLst>
                <a:lin ang="16200000" scaled="1"/>
                <a:tileRect/>
              </a:gradFill>
              <a:effectLst>
                <a:outerShdw blurRad="177800" dist="279400" dir="8100000" algn="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683456A-52E3-40D3-83ED-0D0D2D08875E}"/>
              </a:ext>
            </a:extLst>
          </p:cNvPr>
          <p:cNvSpPr/>
          <p:nvPr/>
        </p:nvSpPr>
        <p:spPr>
          <a:xfrm>
            <a:off x="613764" y="5280660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59E51F80-E2ED-4C05-8932-A60A7FD310B1}"/>
              </a:ext>
            </a:extLst>
          </p:cNvPr>
          <p:cNvSpPr/>
          <p:nvPr/>
        </p:nvSpPr>
        <p:spPr>
          <a:xfrm>
            <a:off x="1250745" y="5280660"/>
            <a:ext cx="381000" cy="381000"/>
          </a:xfrm>
          <a:prstGeom prst="ellipse">
            <a:avLst/>
          </a:prstGeom>
          <a:solidFill>
            <a:srgbClr val="E5C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910EE39-DD21-482E-B45A-DD78163BA2EB}"/>
              </a:ext>
            </a:extLst>
          </p:cNvPr>
          <p:cNvSpPr/>
          <p:nvPr/>
        </p:nvSpPr>
        <p:spPr>
          <a:xfrm>
            <a:off x="1887726" y="5280660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92A35F6-3B23-489A-898A-9198F6CC78D1}"/>
              </a:ext>
            </a:extLst>
          </p:cNvPr>
          <p:cNvSpPr/>
          <p:nvPr/>
        </p:nvSpPr>
        <p:spPr>
          <a:xfrm>
            <a:off x="9692640" y="764405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11D49EE-2EA3-4583-AFB8-85993B2D0CB2}"/>
              </a:ext>
            </a:extLst>
          </p:cNvPr>
          <p:cNvSpPr/>
          <p:nvPr/>
        </p:nvSpPr>
        <p:spPr>
          <a:xfrm>
            <a:off x="10329621" y="764405"/>
            <a:ext cx="381000" cy="381000"/>
          </a:xfrm>
          <a:prstGeom prst="ellipse">
            <a:avLst/>
          </a:prstGeom>
          <a:solidFill>
            <a:srgbClr val="E5C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A370418-C58E-4FDD-A1A7-74EDEB14E190}"/>
              </a:ext>
            </a:extLst>
          </p:cNvPr>
          <p:cNvSpPr/>
          <p:nvPr/>
        </p:nvSpPr>
        <p:spPr>
          <a:xfrm>
            <a:off x="10966602" y="764405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13B20A2-D4A4-4891-80C0-14F892CE8D9A}"/>
              </a:ext>
            </a:extLst>
          </p:cNvPr>
          <p:cNvSpPr/>
          <p:nvPr/>
        </p:nvSpPr>
        <p:spPr>
          <a:xfrm>
            <a:off x="4419600" y="3634698"/>
            <a:ext cx="2971800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E5CDAF"/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E5CDAF"/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rgbClr val="E5CDA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270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18" y="1053382"/>
            <a:ext cx="4067176" cy="1249845"/>
          </a:xfrm>
        </p:spPr>
        <p:txBody>
          <a:bodyPr/>
          <a:lstStyle/>
          <a:p>
            <a:r>
              <a:rPr lang="en-US" sz="6600" dirty="0">
                <a:gradFill>
                  <a:gsLst>
                    <a:gs pos="0">
                      <a:srgbClr val="A16A4C"/>
                    </a:gs>
                    <a:gs pos="99000">
                      <a:srgbClr val="E5CDAF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Meet the</a:t>
            </a:r>
            <a:br>
              <a:rPr lang="en-US" sz="6600" dirty="0">
                <a:gradFill>
                  <a:gsLst>
                    <a:gs pos="0">
                      <a:srgbClr val="A16A4C"/>
                    </a:gs>
                    <a:gs pos="99000">
                      <a:srgbClr val="E5CDAF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</a:br>
            <a:r>
              <a:rPr lang="en-US" sz="6600" dirty="0">
                <a:gradFill>
                  <a:gsLst>
                    <a:gs pos="0">
                      <a:srgbClr val="A16A4C"/>
                    </a:gs>
                    <a:gs pos="99000">
                      <a:srgbClr val="E5CDAF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Team</a:t>
            </a:r>
          </a:p>
        </p:txBody>
      </p:sp>
      <p:pic>
        <p:nvPicPr>
          <p:cNvPr id="5" name="图片占位符 4" descr="图片包含 人员, 树, 户外, 鲜花&#10;&#10;描述已自动生成">
            <a:extLst>
              <a:ext uri="{FF2B5EF4-FFF2-40B4-BE49-F238E27FC236}">
                <a16:creationId xmlns:a16="http://schemas.microsoft.com/office/drawing/2014/main" id="{0867C916-C63A-447A-8CAA-A0C50C75E64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" b="50"/>
          <a:stretch>
            <a:fillRect/>
          </a:stretch>
        </p:blipFill>
        <p:spPr/>
      </p:pic>
      <p:pic>
        <p:nvPicPr>
          <p:cNvPr id="9" name="图片占位符 8" descr="图片包含 笔记本电脑, 计算机, 人员, 室内&#10;&#10;描述已自动生成">
            <a:extLst>
              <a:ext uri="{FF2B5EF4-FFF2-40B4-BE49-F238E27FC236}">
                <a16:creationId xmlns:a16="http://schemas.microsoft.com/office/drawing/2014/main" id="{9B54F6B7-87B9-4420-8021-B8D67A4836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" b="117"/>
          <a:stretch>
            <a:fillRect/>
          </a:stretch>
        </p:blipFill>
        <p:spPr/>
      </p:pic>
      <p:pic>
        <p:nvPicPr>
          <p:cNvPr id="11" name="图片占位符 10" descr="图片包含 天空, 户外, 人员&#10;&#10;描述已自动生成">
            <a:extLst>
              <a:ext uri="{FF2B5EF4-FFF2-40B4-BE49-F238E27FC236}">
                <a16:creationId xmlns:a16="http://schemas.microsoft.com/office/drawing/2014/main" id="{AD6314BA-9B21-4855-9672-2D4765DDD0A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" b="50"/>
          <a:stretch>
            <a:fillRect/>
          </a:stretch>
        </p:blipFill>
        <p:spPr/>
      </p:pic>
      <p:sp>
        <p:nvSpPr>
          <p:cNvPr id="16" name="TextBox 15"/>
          <p:cNvSpPr txBox="1"/>
          <p:nvPr/>
        </p:nvSpPr>
        <p:spPr>
          <a:xfrm>
            <a:off x="1341118" y="3429000"/>
            <a:ext cx="3406776" cy="2209698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Subtitle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our thoughts like a strain of sacred music, or a noble picture, or a passage from the grander poets. It always does one good. 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peep at some distant orb has power to raise and purify our thoughts like a strain of sacred music, or a noble picture, or a passage from the grander poets. It always does one good.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4729" y="4572000"/>
            <a:ext cx="2409191" cy="564045"/>
          </a:xfrm>
          <a:prstGeom prst="rect">
            <a:avLst/>
          </a:prstGeom>
          <a:gradFill>
            <a:gsLst>
              <a:gs pos="0">
                <a:srgbClr val="A16A4C"/>
              </a:gs>
              <a:gs pos="99000">
                <a:srgbClr val="E5CDAF"/>
              </a:gs>
            </a:gsLst>
            <a:lin ang="5400000" scaled="1"/>
          </a:gradFill>
          <a:ln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Victor Hugo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Graphic Designer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27365" y="1721955"/>
            <a:ext cx="2409191" cy="564045"/>
          </a:xfrm>
          <a:prstGeom prst="rect">
            <a:avLst/>
          </a:prstGeom>
          <a:gradFill>
            <a:gsLst>
              <a:gs pos="0">
                <a:srgbClr val="A16A4C"/>
              </a:gs>
              <a:gs pos="99000">
                <a:srgbClr val="E5CDAF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Victor Hugo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Graphic Designer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160000" y="4571999"/>
            <a:ext cx="2409191" cy="564045"/>
          </a:xfrm>
          <a:prstGeom prst="rect">
            <a:avLst/>
          </a:prstGeom>
          <a:gradFill>
            <a:gsLst>
              <a:gs pos="0">
                <a:srgbClr val="A16A4C"/>
              </a:gs>
              <a:gs pos="99000">
                <a:srgbClr val="E5CDAF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Victor Hugo</a:t>
            </a:r>
          </a:p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Graphic Designer</a:t>
            </a:r>
          </a:p>
        </p:txBody>
      </p:sp>
    </p:spTree>
    <p:extLst>
      <p:ext uri="{BB962C8B-B14F-4D97-AF65-F5344CB8AC3E}">
        <p14:creationId xmlns:p14="http://schemas.microsoft.com/office/powerpoint/2010/main" val="288894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Voodoo Color">
      <a:dk1>
        <a:srgbClr val="222222"/>
      </a:dk1>
      <a:lt1>
        <a:srgbClr val="F7F7F7"/>
      </a:lt1>
      <a:dk2>
        <a:srgbClr val="222222"/>
      </a:dk2>
      <a:lt2>
        <a:srgbClr val="FEFF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bszbkppu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>
          <a:lnSpc>
            <a:spcPct val="13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1977</Words>
  <Application>Microsoft Office PowerPoint</Application>
  <PresentationFormat>宽屏</PresentationFormat>
  <Paragraphs>220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Roboto Bold</vt:lpstr>
      <vt:lpstr>仓耳玄三M W05</vt:lpstr>
      <vt:lpstr>等线</vt:lpstr>
      <vt:lpstr>方正正黑简体</vt:lpstr>
      <vt:lpstr>微软雅黑</vt:lpstr>
      <vt:lpstr>Arial</vt:lpstr>
      <vt:lpstr>Calibri</vt:lpstr>
      <vt:lpstr>Lato Light</vt:lpstr>
      <vt:lpstr>Montserrat Black</vt:lpstr>
      <vt:lpstr>Montserrat SemiBold</vt:lpstr>
      <vt:lpstr>www.freeppt7.com</vt:lpstr>
      <vt:lpstr>www.jpppt.com</vt:lpstr>
      <vt:lpstr>PowerPoint 演示文稿</vt:lpstr>
      <vt:lpstr>PowerPoint 演示文稿</vt:lpstr>
      <vt:lpstr>PowerPoint 演示文稿</vt:lpstr>
      <vt:lpstr>Portfolio Images Layout</vt:lpstr>
      <vt:lpstr>About and Future</vt:lpstr>
      <vt:lpstr>What we do</vt:lpstr>
      <vt:lpstr>Our Business Philosophy</vt:lpstr>
      <vt:lpstr>PowerPoint 演示文稿</vt:lpstr>
      <vt:lpstr>Meet the Team</vt:lpstr>
      <vt:lpstr>The Problem</vt:lpstr>
      <vt:lpstr>John Doe</vt:lpstr>
      <vt:lpstr>Business philosophy</vt:lpstr>
      <vt:lpstr>PowerPoint 演示文稿</vt:lpstr>
      <vt:lpstr>Creative Data</vt:lpstr>
      <vt:lpstr>Meet the Team</vt:lpstr>
      <vt:lpstr>Clustered Chart Style</vt:lpstr>
      <vt:lpstr>Problem Analysis</vt:lpstr>
      <vt:lpstr>PowerPoint 演示文稿</vt:lpstr>
      <vt:lpstr>Featured Creative</vt:lpstr>
      <vt:lpstr>Our Pricing</vt:lpstr>
      <vt:lpstr>Through Start timeline</vt:lpstr>
      <vt:lpstr>A red flare silhouetted the jagged edge of a wing.</vt:lpstr>
      <vt:lpstr>Our Services</vt:lpstr>
      <vt:lpstr>PowerPoint 演示文稿</vt:lpstr>
      <vt:lpstr>Please follow us for more information: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商务提案</dc:title>
  <dc:creator>第一PPT</dc:creator>
  <cp:keywords>www.1ppt.com</cp:keywords>
  <dc:description>www.1ppt.com</dc:description>
  <cp:lastModifiedBy>之灵</cp:lastModifiedBy>
  <cp:revision>90</cp:revision>
  <dcterms:created xsi:type="dcterms:W3CDTF">2019-03-29T10:27:24Z</dcterms:created>
  <dcterms:modified xsi:type="dcterms:W3CDTF">2022-10-10T14:47:41Z</dcterms:modified>
</cp:coreProperties>
</file>