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9.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10.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1.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3.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4.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15.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16.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7.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18.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0.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21.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23.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24.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81" r:id="rId2"/>
  </p:sldMasterIdLst>
  <p:notesMasterIdLst>
    <p:notesMasterId r:id="rId28"/>
  </p:notesMasterIdLst>
  <p:sldIdLst>
    <p:sldId id="257" r:id="rId3"/>
    <p:sldId id="364" r:id="rId4"/>
    <p:sldId id="259" r:id="rId5"/>
    <p:sldId id="260" r:id="rId6"/>
    <p:sldId id="264" r:id="rId7"/>
    <p:sldId id="268" r:id="rId8"/>
    <p:sldId id="269" r:id="rId9"/>
    <p:sldId id="276" r:id="rId10"/>
    <p:sldId id="388" r:id="rId11"/>
    <p:sldId id="270" r:id="rId12"/>
    <p:sldId id="275" r:id="rId13"/>
    <p:sldId id="271" r:id="rId14"/>
    <p:sldId id="277" r:id="rId15"/>
    <p:sldId id="389" r:id="rId16"/>
    <p:sldId id="281" r:id="rId17"/>
    <p:sldId id="284" r:id="rId18"/>
    <p:sldId id="295" r:id="rId19"/>
    <p:sldId id="304" r:id="rId20"/>
    <p:sldId id="305" r:id="rId21"/>
    <p:sldId id="390" r:id="rId22"/>
    <p:sldId id="307" r:id="rId23"/>
    <p:sldId id="404" r:id="rId24"/>
    <p:sldId id="309" r:id="rId25"/>
    <p:sldId id="325" r:id="rId26"/>
    <p:sldId id="39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9711C"/>
    <a:srgbClr val="FFFFFF"/>
    <a:srgbClr val="F0651A"/>
    <a:srgbClr val="E655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3957" autoAdjust="0"/>
  </p:normalViewPr>
  <p:slideViewPr>
    <p:cSldViewPr snapToGrid="0">
      <p:cViewPr varScale="1">
        <p:scale>
          <a:sx n="73" d="100"/>
          <a:sy n="73" d="100"/>
        </p:scale>
        <p:origin x="420"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2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1F7EBB"/>
            </a:solidFill>
            <a:ln w="19050">
              <a:noFill/>
            </a:ln>
          </c:spPr>
          <c:dPt>
            <c:idx val="0"/>
            <c:bubble3D val="0"/>
            <c:spPr>
              <a:solidFill>
                <a:schemeClr val="accent2"/>
              </a:solidFill>
              <a:ln w="19050">
                <a:noFill/>
              </a:ln>
              <a:effectLst/>
            </c:spPr>
            <c:extLst>
              <c:ext xmlns:c16="http://schemas.microsoft.com/office/drawing/2014/chart" uri="{C3380CC4-5D6E-409C-BE32-E72D297353CC}">
                <c16:uniqueId val="{00000001-F0C9-4457-B9ED-EEF553E9434F}"/>
              </c:ext>
            </c:extLst>
          </c:dPt>
          <c:dPt>
            <c:idx val="1"/>
            <c:bubble3D val="0"/>
            <c:spPr>
              <a:solidFill>
                <a:schemeClr val="tx2"/>
              </a:solidFill>
              <a:ln w="19050">
                <a:noFill/>
              </a:ln>
              <a:effectLst/>
            </c:spPr>
            <c:extLst>
              <c:ext xmlns:c16="http://schemas.microsoft.com/office/drawing/2014/chart" uri="{C3380CC4-5D6E-409C-BE32-E72D297353CC}">
                <c16:uniqueId val="{00000003-F0C9-4457-B9ED-EEF553E9434F}"/>
              </c:ext>
            </c:extLst>
          </c:dPt>
          <c:cat>
            <c:numRef>
              <c:f>Sheet1!$A$2:$A$3</c:f>
              <c:numCache>
                <c:formatCode>General</c:formatCode>
                <c:ptCount val="2"/>
                <c:pt idx="0">
                  <c:v>2017</c:v>
                </c:pt>
                <c:pt idx="1">
                  <c:v>2018</c:v>
                </c:pt>
              </c:numCache>
            </c:numRef>
          </c:cat>
          <c:val>
            <c:numRef>
              <c:f>Sheet1!$B$2:$B$3</c:f>
              <c:numCache>
                <c:formatCode>General</c:formatCode>
                <c:ptCount val="2"/>
                <c:pt idx="0">
                  <c:v>24</c:v>
                </c:pt>
                <c:pt idx="1">
                  <c:v>90</c:v>
                </c:pt>
              </c:numCache>
            </c:numRef>
          </c:val>
          <c:extLst>
            <c:ext xmlns:c16="http://schemas.microsoft.com/office/drawing/2014/chart" uri="{C3380CC4-5D6E-409C-BE32-E72D297353CC}">
              <c16:uniqueId val="{00000004-F0C9-4457-B9ED-EEF553E9434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1F7EBB"/>
            </a:solidFill>
            <a:ln w="19050">
              <a:noFill/>
            </a:ln>
          </c:spPr>
          <c:dPt>
            <c:idx val="0"/>
            <c:bubble3D val="0"/>
            <c:spPr>
              <a:solidFill>
                <a:schemeClr val="accent2"/>
              </a:solidFill>
              <a:ln w="19050">
                <a:noFill/>
              </a:ln>
              <a:effectLst/>
            </c:spPr>
            <c:extLst>
              <c:ext xmlns:c16="http://schemas.microsoft.com/office/drawing/2014/chart" uri="{C3380CC4-5D6E-409C-BE32-E72D297353CC}">
                <c16:uniqueId val="{00000001-6155-4310-9D22-91649B1CC51A}"/>
              </c:ext>
            </c:extLst>
          </c:dPt>
          <c:dPt>
            <c:idx val="1"/>
            <c:bubble3D val="0"/>
            <c:spPr>
              <a:solidFill>
                <a:schemeClr val="tx2"/>
              </a:solidFill>
              <a:ln w="19050">
                <a:noFill/>
              </a:ln>
              <a:effectLst/>
            </c:spPr>
            <c:extLst>
              <c:ext xmlns:c16="http://schemas.microsoft.com/office/drawing/2014/chart" uri="{C3380CC4-5D6E-409C-BE32-E72D297353CC}">
                <c16:uniqueId val="{00000003-6155-4310-9D22-91649B1CC51A}"/>
              </c:ext>
            </c:extLst>
          </c:dPt>
          <c:cat>
            <c:numRef>
              <c:f>Sheet1!$A$2:$A$3</c:f>
              <c:numCache>
                <c:formatCode>General</c:formatCode>
                <c:ptCount val="2"/>
                <c:pt idx="0">
                  <c:v>2017</c:v>
                </c:pt>
                <c:pt idx="1">
                  <c:v>2008</c:v>
                </c:pt>
              </c:numCache>
            </c:numRef>
          </c:cat>
          <c:val>
            <c:numRef>
              <c:f>Sheet1!$B$2:$B$3</c:f>
              <c:numCache>
                <c:formatCode>General</c:formatCode>
                <c:ptCount val="2"/>
                <c:pt idx="0">
                  <c:v>24</c:v>
                </c:pt>
                <c:pt idx="1">
                  <c:v>76</c:v>
                </c:pt>
              </c:numCache>
            </c:numRef>
          </c:val>
          <c:extLst>
            <c:ext xmlns:c16="http://schemas.microsoft.com/office/drawing/2014/chart" uri="{C3380CC4-5D6E-409C-BE32-E72D297353CC}">
              <c16:uniqueId val="{00000004-6155-4310-9D22-91649B1CC5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solidFill>
            <a:schemeClr val="tx2"/>
          </a:solidFill>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854D7-42E2-4B0C-860A-6BD70387EDA0}" type="datetimeFigureOut">
              <a:rPr lang="en-ID" smtClean="0"/>
              <a:t>12/10/2022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8D56F-3F60-43DC-BD60-448DE1F71D0A}" type="slidenum">
              <a:rPr lang="en-ID" smtClean="0"/>
              <a:t>‹#›</a:t>
            </a:fld>
            <a:endParaRPr lang="en-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10</a:t>
            </a:fld>
            <a:endParaRPr lang="en-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11</a:t>
            </a:fld>
            <a:endParaRPr lang="en-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12</a:t>
            </a:fld>
            <a:endParaRPr lang="en-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13</a:t>
            </a:fld>
            <a:endParaRPr lang="en-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14</a:t>
            </a:fld>
            <a:endParaRPr lang="en-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15</a:t>
            </a:fld>
            <a:endParaRPr lang="en-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16</a:t>
            </a:fld>
            <a:endParaRPr lang="en-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17</a:t>
            </a:fld>
            <a:endParaRPr lang="en-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18</a:t>
            </a:fld>
            <a:endParaRPr lang="en-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19</a:t>
            </a:fld>
            <a:endParaRPr lang="en-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A28D56F-3F60-43DC-BD60-448DE1F71D0A}" type="slidenum">
              <a:rPr lang="en-ID" smtClean="0"/>
              <a:t>2</a:t>
            </a:fld>
            <a:endParaRPr lang="en-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20</a:t>
            </a:fld>
            <a:endParaRPr lang="en-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21</a:t>
            </a:fld>
            <a:endParaRPr lang="en-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22</a:t>
            </a:fld>
            <a:endParaRPr lang="en-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23</a:t>
            </a:fld>
            <a:endParaRPr lang="en-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24</a:t>
            </a:fld>
            <a:endParaRPr lang="en-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3</a:t>
            </a:fld>
            <a:endParaRPr lang="en-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4</a:t>
            </a:fld>
            <a:endParaRPr lang="en-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5</a:t>
            </a:fld>
            <a:endParaRPr lang="en-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6</a:t>
            </a:fld>
            <a:endParaRPr lang="en-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7</a:t>
            </a:fld>
            <a:endParaRPr lang="en-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8</a:t>
            </a:fld>
            <a:endParaRPr lang="en-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28D56F-3F60-43DC-BD60-448DE1F71D0A}" type="slidenum">
              <a:rPr lang="en-ID" smtClean="0"/>
              <a:t>9</a:t>
            </a:fld>
            <a:endParaRPr lang="en-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29803" y="914400"/>
            <a:ext cx="10732394" cy="5943600"/>
          </a:xfrm>
          <a:custGeom>
            <a:avLst/>
            <a:gdLst>
              <a:gd name="connsiteX0" fmla="*/ 0 w 10732394"/>
              <a:gd name="connsiteY0" fmla="*/ 0 h 5943600"/>
              <a:gd name="connsiteX1" fmla="*/ 10732394 w 10732394"/>
              <a:gd name="connsiteY1" fmla="*/ 0 h 5943600"/>
              <a:gd name="connsiteX2" fmla="*/ 10732394 w 10732394"/>
              <a:gd name="connsiteY2" fmla="*/ 5943600 h 5943600"/>
              <a:gd name="connsiteX3" fmla="*/ 0 w 10732394"/>
              <a:gd name="connsiteY3" fmla="*/ 5943600 h 5943600"/>
            </a:gdLst>
            <a:ahLst/>
            <a:cxnLst>
              <a:cxn ang="0">
                <a:pos x="connsiteX0" y="connsiteY0"/>
              </a:cxn>
              <a:cxn ang="0">
                <a:pos x="connsiteX1" y="connsiteY1"/>
              </a:cxn>
              <a:cxn ang="0">
                <a:pos x="connsiteX2" y="connsiteY2"/>
              </a:cxn>
              <a:cxn ang="0">
                <a:pos x="connsiteX3" y="connsiteY3"/>
              </a:cxn>
            </a:cxnLst>
            <a:rect l="l" t="t" r="r" b="b"/>
            <a:pathLst>
              <a:path w="10732394" h="5943600">
                <a:moveTo>
                  <a:pt x="0" y="0"/>
                </a:moveTo>
                <a:lnTo>
                  <a:pt x="10732394" y="0"/>
                </a:lnTo>
                <a:lnTo>
                  <a:pt x="10732394" y="5943600"/>
                </a:lnTo>
                <a:lnTo>
                  <a:pt x="0" y="59436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096002" y="1320801"/>
            <a:ext cx="2225489" cy="2176397"/>
          </a:xfrm>
          <a:custGeom>
            <a:avLst/>
            <a:gdLst>
              <a:gd name="connsiteX0" fmla="*/ 0 w 2225489"/>
              <a:gd name="connsiteY0" fmla="*/ 0 h 2176397"/>
              <a:gd name="connsiteX1" fmla="*/ 2225489 w 2225489"/>
              <a:gd name="connsiteY1" fmla="*/ 0 h 2176397"/>
              <a:gd name="connsiteX2" fmla="*/ 2225489 w 2225489"/>
              <a:gd name="connsiteY2" fmla="*/ 2176397 h 2176397"/>
              <a:gd name="connsiteX3" fmla="*/ 0 w 2225489"/>
              <a:gd name="connsiteY3" fmla="*/ 2176397 h 2176397"/>
            </a:gdLst>
            <a:ahLst/>
            <a:cxnLst>
              <a:cxn ang="0">
                <a:pos x="connsiteX0" y="connsiteY0"/>
              </a:cxn>
              <a:cxn ang="0">
                <a:pos x="connsiteX1" y="connsiteY1"/>
              </a:cxn>
              <a:cxn ang="0">
                <a:pos x="connsiteX2" y="connsiteY2"/>
              </a:cxn>
              <a:cxn ang="0">
                <a:pos x="connsiteX3" y="connsiteY3"/>
              </a:cxn>
            </a:cxnLst>
            <a:rect l="l" t="t" r="r" b="b"/>
            <a:pathLst>
              <a:path w="2225489" h="2176397">
                <a:moveTo>
                  <a:pt x="0" y="0"/>
                </a:moveTo>
                <a:lnTo>
                  <a:pt x="2225489" y="0"/>
                </a:lnTo>
                <a:lnTo>
                  <a:pt x="2225489" y="2176397"/>
                </a:lnTo>
                <a:lnTo>
                  <a:pt x="0" y="2176397"/>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1"/>
          </p:nvPr>
        </p:nvSpPr>
        <p:spPr>
          <a:xfrm>
            <a:off x="8493312" y="1320801"/>
            <a:ext cx="2225489" cy="2176397"/>
          </a:xfrm>
          <a:custGeom>
            <a:avLst/>
            <a:gdLst>
              <a:gd name="connsiteX0" fmla="*/ 0 w 2225489"/>
              <a:gd name="connsiteY0" fmla="*/ 0 h 2176397"/>
              <a:gd name="connsiteX1" fmla="*/ 2225489 w 2225489"/>
              <a:gd name="connsiteY1" fmla="*/ 0 h 2176397"/>
              <a:gd name="connsiteX2" fmla="*/ 2225489 w 2225489"/>
              <a:gd name="connsiteY2" fmla="*/ 2176397 h 2176397"/>
              <a:gd name="connsiteX3" fmla="*/ 0 w 2225489"/>
              <a:gd name="connsiteY3" fmla="*/ 2176397 h 2176397"/>
            </a:gdLst>
            <a:ahLst/>
            <a:cxnLst>
              <a:cxn ang="0">
                <a:pos x="connsiteX0" y="connsiteY0"/>
              </a:cxn>
              <a:cxn ang="0">
                <a:pos x="connsiteX1" y="connsiteY1"/>
              </a:cxn>
              <a:cxn ang="0">
                <a:pos x="connsiteX2" y="connsiteY2"/>
              </a:cxn>
              <a:cxn ang="0">
                <a:pos x="connsiteX3" y="connsiteY3"/>
              </a:cxn>
            </a:cxnLst>
            <a:rect l="l" t="t" r="r" b="b"/>
            <a:pathLst>
              <a:path w="2225489" h="2176397">
                <a:moveTo>
                  <a:pt x="0" y="0"/>
                </a:moveTo>
                <a:lnTo>
                  <a:pt x="2225489" y="0"/>
                </a:lnTo>
                <a:lnTo>
                  <a:pt x="2225489" y="2176397"/>
                </a:lnTo>
                <a:lnTo>
                  <a:pt x="0" y="2176397"/>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8493311" y="3697656"/>
            <a:ext cx="2225489" cy="2176397"/>
          </a:xfrm>
          <a:custGeom>
            <a:avLst/>
            <a:gdLst>
              <a:gd name="connsiteX0" fmla="*/ 0 w 2225489"/>
              <a:gd name="connsiteY0" fmla="*/ 0 h 2176397"/>
              <a:gd name="connsiteX1" fmla="*/ 2225489 w 2225489"/>
              <a:gd name="connsiteY1" fmla="*/ 0 h 2176397"/>
              <a:gd name="connsiteX2" fmla="*/ 2225489 w 2225489"/>
              <a:gd name="connsiteY2" fmla="*/ 2176397 h 2176397"/>
              <a:gd name="connsiteX3" fmla="*/ 0 w 2225489"/>
              <a:gd name="connsiteY3" fmla="*/ 2176397 h 2176397"/>
            </a:gdLst>
            <a:ahLst/>
            <a:cxnLst>
              <a:cxn ang="0">
                <a:pos x="connsiteX0" y="connsiteY0"/>
              </a:cxn>
              <a:cxn ang="0">
                <a:pos x="connsiteX1" y="connsiteY1"/>
              </a:cxn>
              <a:cxn ang="0">
                <a:pos x="connsiteX2" y="connsiteY2"/>
              </a:cxn>
              <a:cxn ang="0">
                <a:pos x="connsiteX3" y="connsiteY3"/>
              </a:cxn>
            </a:cxnLst>
            <a:rect l="l" t="t" r="r" b="b"/>
            <a:pathLst>
              <a:path w="2225489" h="2176397">
                <a:moveTo>
                  <a:pt x="0" y="0"/>
                </a:moveTo>
                <a:lnTo>
                  <a:pt x="2225489" y="0"/>
                </a:lnTo>
                <a:lnTo>
                  <a:pt x="2225489" y="2176397"/>
                </a:lnTo>
                <a:lnTo>
                  <a:pt x="0" y="2176397"/>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213600" y="783770"/>
            <a:ext cx="3976914" cy="6074229"/>
          </a:xfrm>
          <a:custGeom>
            <a:avLst/>
            <a:gdLst>
              <a:gd name="connsiteX0" fmla="*/ 0 w 3976914"/>
              <a:gd name="connsiteY0" fmla="*/ 0 h 6074229"/>
              <a:gd name="connsiteX1" fmla="*/ 3976914 w 3976914"/>
              <a:gd name="connsiteY1" fmla="*/ 0 h 6074229"/>
              <a:gd name="connsiteX2" fmla="*/ 3976914 w 3976914"/>
              <a:gd name="connsiteY2" fmla="*/ 6074229 h 6074229"/>
              <a:gd name="connsiteX3" fmla="*/ 0 w 3976914"/>
              <a:gd name="connsiteY3" fmla="*/ 6074229 h 6074229"/>
            </a:gdLst>
            <a:ahLst/>
            <a:cxnLst>
              <a:cxn ang="0">
                <a:pos x="connsiteX0" y="connsiteY0"/>
              </a:cxn>
              <a:cxn ang="0">
                <a:pos x="connsiteX1" y="connsiteY1"/>
              </a:cxn>
              <a:cxn ang="0">
                <a:pos x="connsiteX2" y="connsiteY2"/>
              </a:cxn>
              <a:cxn ang="0">
                <a:pos x="connsiteX3" y="connsiteY3"/>
              </a:cxn>
            </a:cxnLst>
            <a:rect l="l" t="t" r="r" b="b"/>
            <a:pathLst>
              <a:path w="3976914" h="6074229">
                <a:moveTo>
                  <a:pt x="0" y="0"/>
                </a:moveTo>
                <a:lnTo>
                  <a:pt x="3976914" y="0"/>
                </a:lnTo>
                <a:lnTo>
                  <a:pt x="3976914" y="6074229"/>
                </a:lnTo>
                <a:lnTo>
                  <a:pt x="0" y="6074229"/>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46629" y="1103086"/>
            <a:ext cx="3352800" cy="5754914"/>
          </a:xfrm>
          <a:custGeom>
            <a:avLst/>
            <a:gdLst>
              <a:gd name="connsiteX0" fmla="*/ 0 w 3352800"/>
              <a:gd name="connsiteY0" fmla="*/ 0 h 5754914"/>
              <a:gd name="connsiteX1" fmla="*/ 3352800 w 3352800"/>
              <a:gd name="connsiteY1" fmla="*/ 0 h 5754914"/>
              <a:gd name="connsiteX2" fmla="*/ 3352800 w 3352800"/>
              <a:gd name="connsiteY2" fmla="*/ 5754914 h 5754914"/>
              <a:gd name="connsiteX3" fmla="*/ 0 w 3352800"/>
              <a:gd name="connsiteY3" fmla="*/ 5754914 h 5754914"/>
            </a:gdLst>
            <a:ahLst/>
            <a:cxnLst>
              <a:cxn ang="0">
                <a:pos x="connsiteX0" y="connsiteY0"/>
              </a:cxn>
              <a:cxn ang="0">
                <a:pos x="connsiteX1" y="connsiteY1"/>
              </a:cxn>
              <a:cxn ang="0">
                <a:pos x="connsiteX2" y="connsiteY2"/>
              </a:cxn>
              <a:cxn ang="0">
                <a:pos x="connsiteX3" y="connsiteY3"/>
              </a:cxn>
            </a:cxnLst>
            <a:rect l="l" t="t" r="r" b="b"/>
            <a:pathLst>
              <a:path w="3352800" h="5754914">
                <a:moveTo>
                  <a:pt x="0" y="0"/>
                </a:moveTo>
                <a:lnTo>
                  <a:pt x="3352800" y="0"/>
                </a:lnTo>
                <a:lnTo>
                  <a:pt x="3352800" y="5754914"/>
                </a:lnTo>
                <a:lnTo>
                  <a:pt x="0" y="5754914"/>
                </a:ln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1"/>
          </p:nvPr>
        </p:nvSpPr>
        <p:spPr>
          <a:xfrm>
            <a:off x="3599543" y="2249715"/>
            <a:ext cx="7634514" cy="2554515"/>
          </a:xfrm>
          <a:custGeom>
            <a:avLst/>
            <a:gdLst>
              <a:gd name="connsiteX0" fmla="*/ 0 w 7344228"/>
              <a:gd name="connsiteY0" fmla="*/ 0 h 2554515"/>
              <a:gd name="connsiteX1" fmla="*/ 7344228 w 7344228"/>
              <a:gd name="connsiteY1" fmla="*/ 0 h 2554515"/>
              <a:gd name="connsiteX2" fmla="*/ 7344228 w 7344228"/>
              <a:gd name="connsiteY2" fmla="*/ 2554515 h 2554515"/>
              <a:gd name="connsiteX3" fmla="*/ 0 w 7344228"/>
              <a:gd name="connsiteY3" fmla="*/ 2554515 h 2554515"/>
            </a:gdLst>
            <a:ahLst/>
            <a:cxnLst>
              <a:cxn ang="0">
                <a:pos x="connsiteX0" y="connsiteY0"/>
              </a:cxn>
              <a:cxn ang="0">
                <a:pos x="connsiteX1" y="connsiteY1"/>
              </a:cxn>
              <a:cxn ang="0">
                <a:pos x="connsiteX2" y="connsiteY2"/>
              </a:cxn>
              <a:cxn ang="0">
                <a:pos x="connsiteX3" y="connsiteY3"/>
              </a:cxn>
            </a:cxnLst>
            <a:rect l="l" t="t" r="r" b="b"/>
            <a:pathLst>
              <a:path w="7344228" h="2554515">
                <a:moveTo>
                  <a:pt x="0" y="0"/>
                </a:moveTo>
                <a:lnTo>
                  <a:pt x="7344228" y="0"/>
                </a:lnTo>
                <a:lnTo>
                  <a:pt x="7344228" y="2554515"/>
                </a:lnTo>
                <a:lnTo>
                  <a:pt x="0" y="255451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1200" y="1620610"/>
            <a:ext cx="3817257" cy="4542971"/>
          </a:xfrm>
          <a:custGeom>
            <a:avLst/>
            <a:gdLst>
              <a:gd name="connsiteX0" fmla="*/ 0 w 3817257"/>
              <a:gd name="connsiteY0" fmla="*/ 0 h 4542971"/>
              <a:gd name="connsiteX1" fmla="*/ 3817257 w 3817257"/>
              <a:gd name="connsiteY1" fmla="*/ 0 h 4542971"/>
              <a:gd name="connsiteX2" fmla="*/ 3817257 w 3817257"/>
              <a:gd name="connsiteY2" fmla="*/ 4542971 h 4542971"/>
              <a:gd name="connsiteX3" fmla="*/ 0 w 3817257"/>
              <a:gd name="connsiteY3" fmla="*/ 4542971 h 4542971"/>
            </a:gdLst>
            <a:ahLst/>
            <a:cxnLst>
              <a:cxn ang="0">
                <a:pos x="connsiteX0" y="connsiteY0"/>
              </a:cxn>
              <a:cxn ang="0">
                <a:pos x="connsiteX1" y="connsiteY1"/>
              </a:cxn>
              <a:cxn ang="0">
                <a:pos x="connsiteX2" y="connsiteY2"/>
              </a:cxn>
              <a:cxn ang="0">
                <a:pos x="connsiteX3" y="connsiteY3"/>
              </a:cxn>
            </a:cxnLst>
            <a:rect l="l" t="t" r="r" b="b"/>
            <a:pathLst>
              <a:path w="3817257" h="4542971">
                <a:moveTo>
                  <a:pt x="0" y="0"/>
                </a:moveTo>
                <a:lnTo>
                  <a:pt x="3817257" y="0"/>
                </a:lnTo>
                <a:lnTo>
                  <a:pt x="3817257" y="4542971"/>
                </a:lnTo>
                <a:lnTo>
                  <a:pt x="0" y="4542971"/>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35427" y="1190171"/>
            <a:ext cx="10972800" cy="5050972"/>
          </a:xfrm>
          <a:custGeom>
            <a:avLst/>
            <a:gdLst>
              <a:gd name="connsiteX0" fmla="*/ 4136572 w 10972800"/>
              <a:gd name="connsiteY0" fmla="*/ 0 h 5050972"/>
              <a:gd name="connsiteX1" fmla="*/ 10972800 w 10972800"/>
              <a:gd name="connsiteY1" fmla="*/ 0 h 5050972"/>
              <a:gd name="connsiteX2" fmla="*/ 10972800 w 10972800"/>
              <a:gd name="connsiteY2" fmla="*/ 5050972 h 5050972"/>
              <a:gd name="connsiteX3" fmla="*/ 4136572 w 10972800"/>
              <a:gd name="connsiteY3" fmla="*/ 5050972 h 5050972"/>
              <a:gd name="connsiteX4" fmla="*/ 0 w 10972800"/>
              <a:gd name="connsiteY4" fmla="*/ 0 h 5050972"/>
              <a:gd name="connsiteX5" fmla="*/ 1886857 w 10972800"/>
              <a:gd name="connsiteY5" fmla="*/ 0 h 5050972"/>
              <a:gd name="connsiteX6" fmla="*/ 1886857 w 10972800"/>
              <a:gd name="connsiteY6" fmla="*/ 5050972 h 5050972"/>
              <a:gd name="connsiteX7" fmla="*/ 0 w 10972800"/>
              <a:gd name="connsiteY7" fmla="*/ 5050972 h 50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0" h="5050972">
                <a:moveTo>
                  <a:pt x="4136572" y="0"/>
                </a:moveTo>
                <a:lnTo>
                  <a:pt x="10972800" y="0"/>
                </a:lnTo>
                <a:lnTo>
                  <a:pt x="10972800" y="5050972"/>
                </a:lnTo>
                <a:lnTo>
                  <a:pt x="4136572" y="5050972"/>
                </a:lnTo>
                <a:close/>
                <a:moveTo>
                  <a:pt x="0" y="0"/>
                </a:moveTo>
                <a:lnTo>
                  <a:pt x="1886857" y="0"/>
                </a:lnTo>
                <a:lnTo>
                  <a:pt x="1886857" y="5050972"/>
                </a:lnTo>
                <a:lnTo>
                  <a:pt x="0" y="505097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907315" y="0"/>
            <a:ext cx="5428343" cy="6858000"/>
          </a:xfrm>
          <a:custGeom>
            <a:avLst/>
            <a:gdLst>
              <a:gd name="connsiteX0" fmla="*/ 0 w 5428343"/>
              <a:gd name="connsiteY0" fmla="*/ 0 h 6858000"/>
              <a:gd name="connsiteX1" fmla="*/ 5428343 w 5428343"/>
              <a:gd name="connsiteY1" fmla="*/ 0 h 6858000"/>
              <a:gd name="connsiteX2" fmla="*/ 5428343 w 5428343"/>
              <a:gd name="connsiteY2" fmla="*/ 6858000 h 6858000"/>
              <a:gd name="connsiteX3" fmla="*/ 0 w 54283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28343" h="6858000">
                <a:moveTo>
                  <a:pt x="0" y="0"/>
                </a:moveTo>
                <a:lnTo>
                  <a:pt x="5428343" y="0"/>
                </a:lnTo>
                <a:lnTo>
                  <a:pt x="5428343" y="6858000"/>
                </a:lnTo>
                <a:lnTo>
                  <a:pt x="0" y="68580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54743" y="899887"/>
            <a:ext cx="10261600" cy="5399314"/>
          </a:xfrm>
          <a:custGeom>
            <a:avLst/>
            <a:gdLst>
              <a:gd name="connsiteX0" fmla="*/ 899904 w 10261600"/>
              <a:gd name="connsiteY0" fmla="*/ 0 h 5399314"/>
              <a:gd name="connsiteX1" fmla="*/ 9361696 w 10261600"/>
              <a:gd name="connsiteY1" fmla="*/ 0 h 5399314"/>
              <a:gd name="connsiteX2" fmla="*/ 10261600 w 10261600"/>
              <a:gd name="connsiteY2" fmla="*/ 899904 h 5399314"/>
              <a:gd name="connsiteX3" fmla="*/ 10261600 w 10261600"/>
              <a:gd name="connsiteY3" fmla="*/ 4499410 h 5399314"/>
              <a:gd name="connsiteX4" fmla="*/ 9361696 w 10261600"/>
              <a:gd name="connsiteY4" fmla="*/ 5399314 h 5399314"/>
              <a:gd name="connsiteX5" fmla="*/ 899904 w 10261600"/>
              <a:gd name="connsiteY5" fmla="*/ 5399314 h 5399314"/>
              <a:gd name="connsiteX6" fmla="*/ 0 w 10261600"/>
              <a:gd name="connsiteY6" fmla="*/ 4499410 h 5399314"/>
              <a:gd name="connsiteX7" fmla="*/ 0 w 10261600"/>
              <a:gd name="connsiteY7" fmla="*/ 899904 h 5399314"/>
              <a:gd name="connsiteX8" fmla="*/ 899904 w 10261600"/>
              <a:gd name="connsiteY8" fmla="*/ 0 h 53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1600" h="5399314">
                <a:moveTo>
                  <a:pt x="899904" y="0"/>
                </a:moveTo>
                <a:lnTo>
                  <a:pt x="9361696" y="0"/>
                </a:lnTo>
                <a:cubicBezTo>
                  <a:pt x="9858699" y="0"/>
                  <a:pt x="10261600" y="402901"/>
                  <a:pt x="10261600" y="899904"/>
                </a:cubicBezTo>
                <a:lnTo>
                  <a:pt x="10261600" y="4499410"/>
                </a:lnTo>
                <a:cubicBezTo>
                  <a:pt x="10261600" y="4996413"/>
                  <a:pt x="9858699" y="5399314"/>
                  <a:pt x="9361696" y="5399314"/>
                </a:cubicBezTo>
                <a:lnTo>
                  <a:pt x="899904" y="5399314"/>
                </a:lnTo>
                <a:cubicBezTo>
                  <a:pt x="402901" y="5399314"/>
                  <a:pt x="0" y="4996413"/>
                  <a:pt x="0" y="4499410"/>
                </a:cubicBezTo>
                <a:lnTo>
                  <a:pt x="0" y="899904"/>
                </a:lnTo>
                <a:cubicBezTo>
                  <a:pt x="0" y="402901"/>
                  <a:pt x="402901" y="0"/>
                  <a:pt x="899904"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725714" y="1117601"/>
            <a:ext cx="2641600" cy="5254171"/>
          </a:xfrm>
          <a:custGeom>
            <a:avLst/>
            <a:gdLst>
              <a:gd name="connsiteX0" fmla="*/ 0 w 2641600"/>
              <a:gd name="connsiteY0" fmla="*/ 0 h 5254171"/>
              <a:gd name="connsiteX1" fmla="*/ 2641600 w 2641600"/>
              <a:gd name="connsiteY1" fmla="*/ 0 h 5254171"/>
              <a:gd name="connsiteX2" fmla="*/ 2641600 w 2641600"/>
              <a:gd name="connsiteY2" fmla="*/ 5254171 h 5254171"/>
              <a:gd name="connsiteX3" fmla="*/ 0 w 26416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2641600" h="5254171">
                <a:moveTo>
                  <a:pt x="0" y="0"/>
                </a:moveTo>
                <a:lnTo>
                  <a:pt x="2641600" y="0"/>
                </a:lnTo>
                <a:lnTo>
                  <a:pt x="2641600" y="5254171"/>
                </a:lnTo>
                <a:lnTo>
                  <a:pt x="0" y="5254171"/>
                </a:lnTo>
                <a:close/>
              </a:path>
            </a:pathLst>
          </a:custGeom>
        </p:spPr>
        <p:txBody>
          <a:bodyPr wrap="square">
            <a:noAutofit/>
          </a:bodyPr>
          <a:lstStyle>
            <a:lvl1pPr>
              <a:defRPr sz="1200"/>
            </a:lvl1pPr>
          </a:lstStyle>
          <a:p>
            <a:endParaRPr lang="en-ID"/>
          </a:p>
        </p:txBody>
      </p:sp>
      <p:sp>
        <p:nvSpPr>
          <p:cNvPr id="14" name="Picture Placeholder 13"/>
          <p:cNvSpPr>
            <a:spLocks noGrp="1"/>
          </p:cNvSpPr>
          <p:nvPr>
            <p:ph type="pic" sz="quarter" idx="11"/>
          </p:nvPr>
        </p:nvSpPr>
        <p:spPr>
          <a:xfrm>
            <a:off x="3367314" y="1117601"/>
            <a:ext cx="2641600" cy="5254171"/>
          </a:xfrm>
          <a:custGeom>
            <a:avLst/>
            <a:gdLst>
              <a:gd name="connsiteX0" fmla="*/ 0 w 2641600"/>
              <a:gd name="connsiteY0" fmla="*/ 0 h 5254171"/>
              <a:gd name="connsiteX1" fmla="*/ 2641600 w 2641600"/>
              <a:gd name="connsiteY1" fmla="*/ 0 h 5254171"/>
              <a:gd name="connsiteX2" fmla="*/ 2641600 w 2641600"/>
              <a:gd name="connsiteY2" fmla="*/ 5254171 h 5254171"/>
              <a:gd name="connsiteX3" fmla="*/ 0 w 26416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2641600" h="5254171">
                <a:moveTo>
                  <a:pt x="0" y="0"/>
                </a:moveTo>
                <a:lnTo>
                  <a:pt x="2641600" y="0"/>
                </a:lnTo>
                <a:lnTo>
                  <a:pt x="2641600" y="5254171"/>
                </a:lnTo>
                <a:lnTo>
                  <a:pt x="0" y="5254171"/>
                </a:lnTo>
                <a:close/>
              </a:path>
            </a:pathLst>
          </a:custGeom>
        </p:spPr>
        <p:txBody>
          <a:bodyPr wrap="square">
            <a:noAutofit/>
          </a:bodyPr>
          <a:lstStyle>
            <a:lvl1pPr>
              <a:defRPr sz="1200"/>
            </a:lvl1pPr>
          </a:lstStyle>
          <a:p>
            <a:endParaRPr lang="en-ID"/>
          </a:p>
        </p:txBody>
      </p:sp>
      <p:sp>
        <p:nvSpPr>
          <p:cNvPr id="13" name="Picture Placeholder 12"/>
          <p:cNvSpPr>
            <a:spLocks noGrp="1"/>
          </p:cNvSpPr>
          <p:nvPr>
            <p:ph type="pic" sz="quarter" idx="12"/>
          </p:nvPr>
        </p:nvSpPr>
        <p:spPr>
          <a:xfrm>
            <a:off x="5979885" y="1117601"/>
            <a:ext cx="2641600" cy="5254171"/>
          </a:xfrm>
          <a:custGeom>
            <a:avLst/>
            <a:gdLst>
              <a:gd name="connsiteX0" fmla="*/ 0 w 2641600"/>
              <a:gd name="connsiteY0" fmla="*/ 0 h 5254171"/>
              <a:gd name="connsiteX1" fmla="*/ 2641600 w 2641600"/>
              <a:gd name="connsiteY1" fmla="*/ 0 h 5254171"/>
              <a:gd name="connsiteX2" fmla="*/ 2641600 w 2641600"/>
              <a:gd name="connsiteY2" fmla="*/ 5254171 h 5254171"/>
              <a:gd name="connsiteX3" fmla="*/ 0 w 26416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2641600" h="5254171">
                <a:moveTo>
                  <a:pt x="0" y="0"/>
                </a:moveTo>
                <a:lnTo>
                  <a:pt x="2641600" y="0"/>
                </a:lnTo>
                <a:lnTo>
                  <a:pt x="2641600" y="5254171"/>
                </a:lnTo>
                <a:lnTo>
                  <a:pt x="0" y="5254171"/>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3"/>
          </p:nvPr>
        </p:nvSpPr>
        <p:spPr>
          <a:xfrm>
            <a:off x="8621485" y="1117601"/>
            <a:ext cx="2641600" cy="5254171"/>
          </a:xfrm>
          <a:custGeom>
            <a:avLst/>
            <a:gdLst>
              <a:gd name="connsiteX0" fmla="*/ 0 w 2641600"/>
              <a:gd name="connsiteY0" fmla="*/ 0 h 5254171"/>
              <a:gd name="connsiteX1" fmla="*/ 2641600 w 2641600"/>
              <a:gd name="connsiteY1" fmla="*/ 0 h 5254171"/>
              <a:gd name="connsiteX2" fmla="*/ 2641600 w 2641600"/>
              <a:gd name="connsiteY2" fmla="*/ 5254171 h 5254171"/>
              <a:gd name="connsiteX3" fmla="*/ 0 w 2641600"/>
              <a:gd name="connsiteY3" fmla="*/ 5254171 h 5254171"/>
            </a:gdLst>
            <a:ahLst/>
            <a:cxnLst>
              <a:cxn ang="0">
                <a:pos x="connsiteX0" y="connsiteY0"/>
              </a:cxn>
              <a:cxn ang="0">
                <a:pos x="connsiteX1" y="connsiteY1"/>
              </a:cxn>
              <a:cxn ang="0">
                <a:pos x="connsiteX2" y="connsiteY2"/>
              </a:cxn>
              <a:cxn ang="0">
                <a:pos x="connsiteX3" y="connsiteY3"/>
              </a:cxn>
            </a:cxnLst>
            <a:rect l="l" t="t" r="r" b="b"/>
            <a:pathLst>
              <a:path w="2641600" h="5254171">
                <a:moveTo>
                  <a:pt x="0" y="0"/>
                </a:moveTo>
                <a:lnTo>
                  <a:pt x="2641600" y="0"/>
                </a:lnTo>
                <a:lnTo>
                  <a:pt x="2641600" y="5254171"/>
                </a:lnTo>
                <a:lnTo>
                  <a:pt x="0" y="5254171"/>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424595" y="1216388"/>
            <a:ext cx="4452239" cy="4452238"/>
          </a:xfrm>
          <a:custGeom>
            <a:avLst/>
            <a:gdLst>
              <a:gd name="connsiteX0" fmla="*/ 2226120 w 4452239"/>
              <a:gd name="connsiteY0" fmla="*/ 0 h 4452238"/>
              <a:gd name="connsiteX1" fmla="*/ 2637291 w 4452239"/>
              <a:gd name="connsiteY1" fmla="*/ 170312 h 4452238"/>
              <a:gd name="connsiteX2" fmla="*/ 4281926 w 4452239"/>
              <a:gd name="connsiteY2" fmla="*/ 1814947 h 4452238"/>
              <a:gd name="connsiteX3" fmla="*/ 4281926 w 4452239"/>
              <a:gd name="connsiteY3" fmla="*/ 2637290 h 4452238"/>
              <a:gd name="connsiteX4" fmla="*/ 2637291 w 4452239"/>
              <a:gd name="connsiteY4" fmla="*/ 4281925 h 4452238"/>
              <a:gd name="connsiteX5" fmla="*/ 1814948 w 4452239"/>
              <a:gd name="connsiteY5" fmla="*/ 4281925 h 4452238"/>
              <a:gd name="connsiteX6" fmla="*/ 170313 w 4452239"/>
              <a:gd name="connsiteY6" fmla="*/ 2637290 h 4452238"/>
              <a:gd name="connsiteX7" fmla="*/ 170313 w 4452239"/>
              <a:gd name="connsiteY7" fmla="*/ 1814947 h 4452238"/>
              <a:gd name="connsiteX8" fmla="*/ 1814948 w 4452239"/>
              <a:gd name="connsiteY8" fmla="*/ 170312 h 4452238"/>
              <a:gd name="connsiteX9" fmla="*/ 2226120 w 4452239"/>
              <a:gd name="connsiteY9" fmla="*/ 0 h 445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2239" h="4452238">
                <a:moveTo>
                  <a:pt x="2226120" y="0"/>
                </a:moveTo>
                <a:cubicBezTo>
                  <a:pt x="2374934" y="0"/>
                  <a:pt x="2523749" y="56771"/>
                  <a:pt x="2637291" y="170312"/>
                </a:cubicBezTo>
                <a:lnTo>
                  <a:pt x="4281926" y="1814947"/>
                </a:lnTo>
                <a:cubicBezTo>
                  <a:pt x="4509010" y="2042031"/>
                  <a:pt x="4509010" y="2410206"/>
                  <a:pt x="4281926" y="2637290"/>
                </a:cubicBezTo>
                <a:lnTo>
                  <a:pt x="2637291" y="4281925"/>
                </a:lnTo>
                <a:cubicBezTo>
                  <a:pt x="2410207" y="4509009"/>
                  <a:pt x="2042032" y="4509009"/>
                  <a:pt x="1814948" y="4281925"/>
                </a:cubicBezTo>
                <a:lnTo>
                  <a:pt x="170313" y="2637290"/>
                </a:lnTo>
                <a:cubicBezTo>
                  <a:pt x="-56770" y="2410206"/>
                  <a:pt x="-56770" y="2042031"/>
                  <a:pt x="170313" y="1814947"/>
                </a:cubicBezTo>
                <a:lnTo>
                  <a:pt x="1814948" y="170312"/>
                </a:lnTo>
                <a:cubicBezTo>
                  <a:pt x="1928490" y="56771"/>
                  <a:pt x="2077305" y="0"/>
                  <a:pt x="2226120"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0400" y="928914"/>
            <a:ext cx="10871200" cy="5148858"/>
          </a:xfrm>
          <a:custGeom>
            <a:avLst/>
            <a:gdLst>
              <a:gd name="connsiteX0" fmla="*/ 0 w 10312399"/>
              <a:gd name="connsiteY0" fmla="*/ 0 h 5297545"/>
              <a:gd name="connsiteX1" fmla="*/ 10312399 w 10312399"/>
              <a:gd name="connsiteY1" fmla="*/ 0 h 5297545"/>
              <a:gd name="connsiteX2" fmla="*/ 10312399 w 10312399"/>
              <a:gd name="connsiteY2" fmla="*/ 5297545 h 5297545"/>
              <a:gd name="connsiteX3" fmla="*/ 0 w 10312399"/>
              <a:gd name="connsiteY3" fmla="*/ 5297545 h 5297545"/>
            </a:gdLst>
            <a:ahLst/>
            <a:cxnLst>
              <a:cxn ang="0">
                <a:pos x="connsiteX0" y="connsiteY0"/>
              </a:cxn>
              <a:cxn ang="0">
                <a:pos x="connsiteX1" y="connsiteY1"/>
              </a:cxn>
              <a:cxn ang="0">
                <a:pos x="connsiteX2" y="connsiteY2"/>
              </a:cxn>
              <a:cxn ang="0">
                <a:pos x="connsiteX3" y="connsiteY3"/>
              </a:cxn>
            </a:cxnLst>
            <a:rect l="l" t="t" r="r" b="b"/>
            <a:pathLst>
              <a:path w="10312399" h="5297545">
                <a:moveTo>
                  <a:pt x="0" y="0"/>
                </a:moveTo>
                <a:lnTo>
                  <a:pt x="10312399" y="0"/>
                </a:lnTo>
                <a:lnTo>
                  <a:pt x="10312399" y="5297545"/>
                </a:lnTo>
                <a:lnTo>
                  <a:pt x="0" y="529754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2115" y="863150"/>
            <a:ext cx="3396343" cy="5015136"/>
          </a:xfrm>
          <a:custGeom>
            <a:avLst/>
            <a:gdLst>
              <a:gd name="connsiteX0" fmla="*/ 0 w 3396343"/>
              <a:gd name="connsiteY0" fmla="*/ 0 h 5015136"/>
              <a:gd name="connsiteX1" fmla="*/ 3396343 w 3396343"/>
              <a:gd name="connsiteY1" fmla="*/ 0 h 5015136"/>
              <a:gd name="connsiteX2" fmla="*/ 3396343 w 3396343"/>
              <a:gd name="connsiteY2" fmla="*/ 2421538 h 5015136"/>
              <a:gd name="connsiteX3" fmla="*/ 3358022 w 3396343"/>
              <a:gd name="connsiteY3" fmla="*/ 2432144 h 5015136"/>
              <a:gd name="connsiteX4" fmla="*/ 2581685 w 3396343"/>
              <a:gd name="connsiteY4" fmla="*/ 3568011 h 5015136"/>
              <a:gd name="connsiteX5" fmla="*/ 2770385 w 3396343"/>
              <a:gd name="connsiteY5" fmla="*/ 4232981 h 5015136"/>
              <a:gd name="connsiteX6" fmla="*/ 2793975 w 3396343"/>
              <a:gd name="connsiteY6" fmla="*/ 4266938 h 5015136"/>
              <a:gd name="connsiteX7" fmla="*/ 2767089 w 3396343"/>
              <a:gd name="connsiteY7" fmla="*/ 4275922 h 5015136"/>
              <a:gd name="connsiteX8" fmla="*/ 2362850 w 3396343"/>
              <a:gd name="connsiteY8" fmla="*/ 4932382 h 5015136"/>
              <a:gd name="connsiteX9" fmla="*/ 2370600 w 3396343"/>
              <a:gd name="connsiteY9" fmla="*/ 5015136 h 5015136"/>
              <a:gd name="connsiteX10" fmla="*/ 0 w 3396343"/>
              <a:gd name="connsiteY10" fmla="*/ 5015136 h 501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6343" h="5015136">
                <a:moveTo>
                  <a:pt x="0" y="0"/>
                </a:moveTo>
                <a:lnTo>
                  <a:pt x="3396343" y="0"/>
                </a:lnTo>
                <a:lnTo>
                  <a:pt x="3396343" y="2421538"/>
                </a:lnTo>
                <a:lnTo>
                  <a:pt x="3358022" y="2432144"/>
                </a:lnTo>
                <a:cubicBezTo>
                  <a:pt x="2908252" y="2582728"/>
                  <a:pt x="2581685" y="3034319"/>
                  <a:pt x="2581685" y="3568011"/>
                </a:cubicBezTo>
                <a:cubicBezTo>
                  <a:pt x="2581685" y="3814331"/>
                  <a:pt x="2651250" y="4043162"/>
                  <a:pt x="2770385" y="4232981"/>
                </a:cubicBezTo>
                <a:lnTo>
                  <a:pt x="2793975" y="4266938"/>
                </a:lnTo>
                <a:lnTo>
                  <a:pt x="2767089" y="4275922"/>
                </a:lnTo>
                <a:cubicBezTo>
                  <a:pt x="2529534" y="4384077"/>
                  <a:pt x="2362850" y="4637276"/>
                  <a:pt x="2362850" y="4932382"/>
                </a:cubicBezTo>
                <a:lnTo>
                  <a:pt x="2370600" y="5015136"/>
                </a:lnTo>
                <a:lnTo>
                  <a:pt x="0" y="501513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1739900" y="1110189"/>
            <a:ext cx="3772258" cy="4917125"/>
          </a:xfrm>
          <a:custGeom>
            <a:avLst/>
            <a:gdLst>
              <a:gd name="connsiteX0" fmla="*/ 0 w 3772258"/>
              <a:gd name="connsiteY0" fmla="*/ 1590327 h 4917125"/>
              <a:gd name="connsiteX1" fmla="*/ 1239877 w 3772258"/>
              <a:gd name="connsiteY1" fmla="*/ 1590327 h 4917125"/>
              <a:gd name="connsiteX2" fmla="*/ 1239877 w 3772258"/>
              <a:gd name="connsiteY2" fmla="*/ 2603949 h 4917125"/>
              <a:gd name="connsiteX3" fmla="*/ 0 w 3772258"/>
              <a:gd name="connsiteY3" fmla="*/ 2603949 h 4917125"/>
              <a:gd name="connsiteX4" fmla="*/ 1428303 w 3772258"/>
              <a:gd name="connsiteY4" fmla="*/ 0 h 4917125"/>
              <a:gd name="connsiteX5" fmla="*/ 3772258 w 3772258"/>
              <a:gd name="connsiteY5" fmla="*/ 0 h 4917125"/>
              <a:gd name="connsiteX6" fmla="*/ 3772258 w 3772258"/>
              <a:gd name="connsiteY6" fmla="*/ 4917125 h 4917125"/>
              <a:gd name="connsiteX7" fmla="*/ 1428303 w 3772258"/>
              <a:gd name="connsiteY7" fmla="*/ 4917125 h 49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2258" h="4917125">
                <a:moveTo>
                  <a:pt x="0" y="1590327"/>
                </a:moveTo>
                <a:lnTo>
                  <a:pt x="1239877" y="1590327"/>
                </a:lnTo>
                <a:lnTo>
                  <a:pt x="1239877" y="2603949"/>
                </a:lnTo>
                <a:lnTo>
                  <a:pt x="0" y="2603949"/>
                </a:lnTo>
                <a:close/>
                <a:moveTo>
                  <a:pt x="1428303" y="0"/>
                </a:moveTo>
                <a:lnTo>
                  <a:pt x="3772258" y="0"/>
                </a:lnTo>
                <a:lnTo>
                  <a:pt x="3772258" y="4917125"/>
                </a:lnTo>
                <a:lnTo>
                  <a:pt x="1428303" y="491712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905500" y="736600"/>
            <a:ext cx="5537200" cy="5562600"/>
          </a:xfrm>
          <a:custGeom>
            <a:avLst/>
            <a:gdLst>
              <a:gd name="connsiteX0" fmla="*/ 0 w 5867400"/>
              <a:gd name="connsiteY0" fmla="*/ 0 h 5562600"/>
              <a:gd name="connsiteX1" fmla="*/ 5867400 w 5867400"/>
              <a:gd name="connsiteY1" fmla="*/ 0 h 5562600"/>
              <a:gd name="connsiteX2" fmla="*/ 5867400 w 5867400"/>
              <a:gd name="connsiteY2" fmla="*/ 5562600 h 5562600"/>
              <a:gd name="connsiteX3" fmla="*/ 0 w 586740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5867400" h="5562600">
                <a:moveTo>
                  <a:pt x="0" y="0"/>
                </a:moveTo>
                <a:lnTo>
                  <a:pt x="5867400" y="0"/>
                </a:lnTo>
                <a:lnTo>
                  <a:pt x="5867400" y="5562600"/>
                </a:lnTo>
                <a:lnTo>
                  <a:pt x="0" y="55626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40159" y="914400"/>
            <a:ext cx="5383369" cy="5100034"/>
          </a:xfrm>
          <a:custGeom>
            <a:avLst/>
            <a:gdLst>
              <a:gd name="connsiteX0" fmla="*/ 0 w 5383369"/>
              <a:gd name="connsiteY0" fmla="*/ 0 h 5100034"/>
              <a:gd name="connsiteX1" fmla="*/ 5383369 w 5383369"/>
              <a:gd name="connsiteY1" fmla="*/ 0 h 5100034"/>
              <a:gd name="connsiteX2" fmla="*/ 5383369 w 5383369"/>
              <a:gd name="connsiteY2" fmla="*/ 5100034 h 5100034"/>
              <a:gd name="connsiteX3" fmla="*/ 0 w 5383369"/>
              <a:gd name="connsiteY3" fmla="*/ 5100034 h 5100034"/>
            </a:gdLst>
            <a:ahLst/>
            <a:cxnLst>
              <a:cxn ang="0">
                <a:pos x="connsiteX0" y="connsiteY0"/>
              </a:cxn>
              <a:cxn ang="0">
                <a:pos x="connsiteX1" y="connsiteY1"/>
              </a:cxn>
              <a:cxn ang="0">
                <a:pos x="connsiteX2" y="connsiteY2"/>
              </a:cxn>
              <a:cxn ang="0">
                <a:pos x="connsiteX3" y="connsiteY3"/>
              </a:cxn>
            </a:cxnLst>
            <a:rect l="l" t="t" r="r" b="b"/>
            <a:pathLst>
              <a:path w="5383369" h="5100034">
                <a:moveTo>
                  <a:pt x="0" y="0"/>
                </a:moveTo>
                <a:lnTo>
                  <a:pt x="5383369" y="0"/>
                </a:lnTo>
                <a:lnTo>
                  <a:pt x="5383369" y="5100034"/>
                </a:lnTo>
                <a:lnTo>
                  <a:pt x="0" y="5100034"/>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162509" y="1295400"/>
            <a:ext cx="2152650" cy="5562600"/>
          </a:xfrm>
          <a:custGeom>
            <a:avLst/>
            <a:gdLst>
              <a:gd name="connsiteX0" fmla="*/ 0 w 2152650"/>
              <a:gd name="connsiteY0" fmla="*/ 0 h 5562600"/>
              <a:gd name="connsiteX1" fmla="*/ 2152650 w 2152650"/>
              <a:gd name="connsiteY1" fmla="*/ 0 h 5562600"/>
              <a:gd name="connsiteX2" fmla="*/ 2152650 w 2152650"/>
              <a:gd name="connsiteY2" fmla="*/ 5562600 h 5562600"/>
              <a:gd name="connsiteX3" fmla="*/ 0 w 2152650"/>
              <a:gd name="connsiteY3" fmla="*/ 5562600 h 5562600"/>
            </a:gdLst>
            <a:ahLst/>
            <a:cxnLst>
              <a:cxn ang="0">
                <a:pos x="connsiteX0" y="connsiteY0"/>
              </a:cxn>
              <a:cxn ang="0">
                <a:pos x="connsiteX1" y="connsiteY1"/>
              </a:cxn>
              <a:cxn ang="0">
                <a:pos x="connsiteX2" y="connsiteY2"/>
              </a:cxn>
              <a:cxn ang="0">
                <a:pos x="connsiteX3" y="connsiteY3"/>
              </a:cxn>
            </a:cxnLst>
            <a:rect l="l" t="t" r="r" b="b"/>
            <a:pathLst>
              <a:path w="2152650" h="5562600">
                <a:moveTo>
                  <a:pt x="0" y="0"/>
                </a:moveTo>
                <a:lnTo>
                  <a:pt x="2152650" y="0"/>
                </a:lnTo>
                <a:lnTo>
                  <a:pt x="2152650" y="5562600"/>
                </a:lnTo>
                <a:lnTo>
                  <a:pt x="0" y="55626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19151" y="1085852"/>
            <a:ext cx="3652171" cy="4962523"/>
          </a:xfrm>
          <a:custGeom>
            <a:avLst/>
            <a:gdLst>
              <a:gd name="connsiteX0" fmla="*/ 0 w 3652171"/>
              <a:gd name="connsiteY0" fmla="*/ 0 h 4962523"/>
              <a:gd name="connsiteX1" fmla="*/ 3073448 w 3652171"/>
              <a:gd name="connsiteY1" fmla="*/ 0 h 4962523"/>
              <a:gd name="connsiteX2" fmla="*/ 3652171 w 3652171"/>
              <a:gd name="connsiteY2" fmla="*/ 2481262 h 4962523"/>
              <a:gd name="connsiteX3" fmla="*/ 3073448 w 3652171"/>
              <a:gd name="connsiteY3" fmla="*/ 4962523 h 4962523"/>
              <a:gd name="connsiteX4" fmla="*/ 0 w 3652171"/>
              <a:gd name="connsiteY4" fmla="*/ 4962523 h 496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2171" h="4962523">
                <a:moveTo>
                  <a:pt x="0" y="0"/>
                </a:moveTo>
                <a:lnTo>
                  <a:pt x="3073448" y="0"/>
                </a:lnTo>
                <a:lnTo>
                  <a:pt x="3652171" y="2481262"/>
                </a:lnTo>
                <a:lnTo>
                  <a:pt x="3073448" y="4962523"/>
                </a:lnTo>
                <a:lnTo>
                  <a:pt x="0" y="4962523"/>
                </a:lnTo>
                <a:close/>
              </a:path>
            </a:pathLst>
          </a:custGeom>
        </p:spPr>
        <p:txBody>
          <a:bodyPr wrap="square">
            <a:noAutofit/>
          </a:bodyPr>
          <a:lstStyle>
            <a:lvl1pPr>
              <a:defRPr sz="1200"/>
            </a:lvl1pPr>
          </a:lstStyle>
          <a:p>
            <a:endParaRPr lang="en-ID"/>
          </a:p>
        </p:txBody>
      </p:sp>
      <p:sp>
        <p:nvSpPr>
          <p:cNvPr id="14" name="Picture Placeholder 13"/>
          <p:cNvSpPr>
            <a:spLocks noGrp="1"/>
          </p:cNvSpPr>
          <p:nvPr>
            <p:ph type="pic" sz="quarter" idx="11"/>
          </p:nvPr>
        </p:nvSpPr>
        <p:spPr>
          <a:xfrm>
            <a:off x="4068507" y="1085850"/>
            <a:ext cx="2721228" cy="4962524"/>
          </a:xfrm>
          <a:custGeom>
            <a:avLst/>
            <a:gdLst>
              <a:gd name="connsiteX0" fmla="*/ 0 w 2721228"/>
              <a:gd name="connsiteY0" fmla="*/ 0 h 4962524"/>
              <a:gd name="connsiteX1" fmla="*/ 2112517 w 2721228"/>
              <a:gd name="connsiteY1" fmla="*/ 0 h 4962524"/>
              <a:gd name="connsiteX2" fmla="*/ 2721228 w 2721228"/>
              <a:gd name="connsiteY2" fmla="*/ 2481262 h 4962524"/>
              <a:gd name="connsiteX3" fmla="*/ 2112517 w 2721228"/>
              <a:gd name="connsiteY3" fmla="*/ 4962524 h 4962524"/>
              <a:gd name="connsiteX4" fmla="*/ 0 w 2721228"/>
              <a:gd name="connsiteY4" fmla="*/ 4962524 h 4962524"/>
              <a:gd name="connsiteX5" fmla="*/ 608711 w 2721228"/>
              <a:gd name="connsiteY5" fmla="*/ 2481262 h 496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1228" h="4962524">
                <a:moveTo>
                  <a:pt x="0" y="0"/>
                </a:moveTo>
                <a:lnTo>
                  <a:pt x="2112517" y="0"/>
                </a:lnTo>
                <a:lnTo>
                  <a:pt x="2721228" y="2481262"/>
                </a:lnTo>
                <a:lnTo>
                  <a:pt x="2112517" y="4962524"/>
                </a:lnTo>
                <a:lnTo>
                  <a:pt x="0" y="4962524"/>
                </a:lnTo>
                <a:lnTo>
                  <a:pt x="608711" y="2481262"/>
                </a:lnTo>
                <a:close/>
              </a:path>
            </a:pathLst>
          </a:custGeom>
        </p:spPr>
        <p:txBody>
          <a:bodyPr wrap="square">
            <a:noAutofit/>
          </a:bodyPr>
          <a:lstStyle>
            <a:lvl1pPr>
              <a:defRPr sz="1200"/>
            </a:lvl1pPr>
          </a:lstStyle>
          <a:p>
            <a:endParaRPr lang="en-ID"/>
          </a:p>
        </p:txBody>
      </p:sp>
      <p:sp>
        <p:nvSpPr>
          <p:cNvPr id="15" name="Picture Placeholder 14"/>
          <p:cNvSpPr>
            <a:spLocks noGrp="1"/>
          </p:cNvSpPr>
          <p:nvPr>
            <p:ph type="pic" sz="quarter" idx="12"/>
          </p:nvPr>
        </p:nvSpPr>
        <p:spPr>
          <a:xfrm>
            <a:off x="6360065" y="1085850"/>
            <a:ext cx="2721228" cy="4962524"/>
          </a:xfrm>
          <a:custGeom>
            <a:avLst/>
            <a:gdLst>
              <a:gd name="connsiteX0" fmla="*/ 0 w 2721228"/>
              <a:gd name="connsiteY0" fmla="*/ 0 h 4962524"/>
              <a:gd name="connsiteX1" fmla="*/ 2112517 w 2721228"/>
              <a:gd name="connsiteY1" fmla="*/ 0 h 4962524"/>
              <a:gd name="connsiteX2" fmla="*/ 2721228 w 2721228"/>
              <a:gd name="connsiteY2" fmla="*/ 2481262 h 4962524"/>
              <a:gd name="connsiteX3" fmla="*/ 2112517 w 2721228"/>
              <a:gd name="connsiteY3" fmla="*/ 4962524 h 4962524"/>
              <a:gd name="connsiteX4" fmla="*/ 0 w 2721228"/>
              <a:gd name="connsiteY4" fmla="*/ 4962524 h 4962524"/>
              <a:gd name="connsiteX5" fmla="*/ 608711 w 2721228"/>
              <a:gd name="connsiteY5" fmla="*/ 2481262 h 496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1228" h="4962524">
                <a:moveTo>
                  <a:pt x="0" y="0"/>
                </a:moveTo>
                <a:lnTo>
                  <a:pt x="2112517" y="0"/>
                </a:lnTo>
                <a:lnTo>
                  <a:pt x="2721228" y="2481262"/>
                </a:lnTo>
                <a:lnTo>
                  <a:pt x="2112517" y="4962524"/>
                </a:lnTo>
                <a:lnTo>
                  <a:pt x="0" y="4962524"/>
                </a:lnTo>
                <a:lnTo>
                  <a:pt x="608711" y="2481262"/>
                </a:lnTo>
                <a:close/>
              </a:path>
            </a:pathLst>
          </a:custGeom>
        </p:spPr>
        <p:txBody>
          <a:bodyPr wrap="square">
            <a:noAutofit/>
          </a:bodyPr>
          <a:lstStyle>
            <a:lvl1pPr>
              <a:defRPr sz="1200"/>
            </a:lvl1pPr>
          </a:lstStyle>
          <a:p>
            <a:endParaRPr lang="en-ID"/>
          </a:p>
        </p:txBody>
      </p:sp>
      <p:sp>
        <p:nvSpPr>
          <p:cNvPr id="16" name="Picture Placeholder 15"/>
          <p:cNvSpPr>
            <a:spLocks noGrp="1"/>
          </p:cNvSpPr>
          <p:nvPr>
            <p:ph type="pic" sz="quarter" idx="13"/>
          </p:nvPr>
        </p:nvSpPr>
        <p:spPr>
          <a:xfrm>
            <a:off x="8651622" y="1085850"/>
            <a:ext cx="2721228" cy="4962524"/>
          </a:xfrm>
          <a:custGeom>
            <a:avLst/>
            <a:gdLst>
              <a:gd name="connsiteX0" fmla="*/ 0 w 2721228"/>
              <a:gd name="connsiteY0" fmla="*/ 0 h 4962524"/>
              <a:gd name="connsiteX1" fmla="*/ 2112517 w 2721228"/>
              <a:gd name="connsiteY1" fmla="*/ 0 h 4962524"/>
              <a:gd name="connsiteX2" fmla="*/ 2721228 w 2721228"/>
              <a:gd name="connsiteY2" fmla="*/ 2481262 h 4962524"/>
              <a:gd name="connsiteX3" fmla="*/ 2112517 w 2721228"/>
              <a:gd name="connsiteY3" fmla="*/ 4962524 h 4962524"/>
              <a:gd name="connsiteX4" fmla="*/ 0 w 2721228"/>
              <a:gd name="connsiteY4" fmla="*/ 4962524 h 4962524"/>
              <a:gd name="connsiteX5" fmla="*/ 608711 w 2721228"/>
              <a:gd name="connsiteY5" fmla="*/ 2481262 h 496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1228" h="4962524">
                <a:moveTo>
                  <a:pt x="0" y="0"/>
                </a:moveTo>
                <a:lnTo>
                  <a:pt x="2112517" y="0"/>
                </a:lnTo>
                <a:lnTo>
                  <a:pt x="2721228" y="2481262"/>
                </a:lnTo>
                <a:lnTo>
                  <a:pt x="2112517" y="4962524"/>
                </a:lnTo>
                <a:lnTo>
                  <a:pt x="0" y="4962524"/>
                </a:lnTo>
                <a:lnTo>
                  <a:pt x="608711" y="248126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138670" y="1510048"/>
            <a:ext cx="5898524" cy="3837904"/>
          </a:xfrm>
          <a:custGeom>
            <a:avLst/>
            <a:gdLst>
              <a:gd name="connsiteX0" fmla="*/ 0 w 5898524"/>
              <a:gd name="connsiteY0" fmla="*/ 0 h 3837904"/>
              <a:gd name="connsiteX1" fmla="*/ 5898524 w 5898524"/>
              <a:gd name="connsiteY1" fmla="*/ 0 h 3837904"/>
              <a:gd name="connsiteX2" fmla="*/ 5898524 w 5898524"/>
              <a:gd name="connsiteY2" fmla="*/ 3837904 h 3837904"/>
              <a:gd name="connsiteX3" fmla="*/ 0 w 5898524"/>
              <a:gd name="connsiteY3" fmla="*/ 3837904 h 3837904"/>
            </a:gdLst>
            <a:ahLst/>
            <a:cxnLst>
              <a:cxn ang="0">
                <a:pos x="connsiteX0" y="connsiteY0"/>
              </a:cxn>
              <a:cxn ang="0">
                <a:pos x="connsiteX1" y="connsiteY1"/>
              </a:cxn>
              <a:cxn ang="0">
                <a:pos x="connsiteX2" y="connsiteY2"/>
              </a:cxn>
              <a:cxn ang="0">
                <a:pos x="connsiteX3" y="connsiteY3"/>
              </a:cxn>
            </a:cxnLst>
            <a:rect l="l" t="t" r="r" b="b"/>
            <a:pathLst>
              <a:path w="5898524" h="3837904">
                <a:moveTo>
                  <a:pt x="0" y="0"/>
                </a:moveTo>
                <a:lnTo>
                  <a:pt x="5898524" y="0"/>
                </a:lnTo>
                <a:lnTo>
                  <a:pt x="5898524" y="3837904"/>
                </a:lnTo>
                <a:lnTo>
                  <a:pt x="0" y="3837904"/>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725510" y="1194517"/>
            <a:ext cx="2053597" cy="4922949"/>
          </a:xfrm>
          <a:custGeom>
            <a:avLst/>
            <a:gdLst>
              <a:gd name="connsiteX0" fmla="*/ 0 w 2053597"/>
              <a:gd name="connsiteY0" fmla="*/ 0 h 4922949"/>
              <a:gd name="connsiteX1" fmla="*/ 2053597 w 2053597"/>
              <a:gd name="connsiteY1" fmla="*/ 0 h 4922949"/>
              <a:gd name="connsiteX2" fmla="*/ 2053597 w 2053597"/>
              <a:gd name="connsiteY2" fmla="*/ 4922949 h 4922949"/>
              <a:gd name="connsiteX3" fmla="*/ 0 w 2053597"/>
              <a:gd name="connsiteY3" fmla="*/ 4922949 h 4922949"/>
            </a:gdLst>
            <a:ahLst/>
            <a:cxnLst>
              <a:cxn ang="0">
                <a:pos x="connsiteX0" y="connsiteY0"/>
              </a:cxn>
              <a:cxn ang="0">
                <a:pos x="connsiteX1" y="connsiteY1"/>
              </a:cxn>
              <a:cxn ang="0">
                <a:pos x="connsiteX2" y="connsiteY2"/>
              </a:cxn>
              <a:cxn ang="0">
                <a:pos x="connsiteX3" y="connsiteY3"/>
              </a:cxn>
            </a:cxnLst>
            <a:rect l="l" t="t" r="r" b="b"/>
            <a:pathLst>
              <a:path w="2053597" h="4922949">
                <a:moveTo>
                  <a:pt x="0" y="0"/>
                </a:moveTo>
                <a:lnTo>
                  <a:pt x="2053597" y="0"/>
                </a:lnTo>
                <a:lnTo>
                  <a:pt x="2053597" y="4922949"/>
                </a:lnTo>
                <a:lnTo>
                  <a:pt x="0" y="4922949"/>
                </a:lnTo>
                <a:close/>
              </a:path>
            </a:pathLst>
          </a:custGeom>
        </p:spPr>
        <p:txBody>
          <a:bodyPr wrap="square">
            <a:noAutofit/>
          </a:bodyPr>
          <a:lstStyle>
            <a:lvl1pPr>
              <a:defRPr sz="1200"/>
            </a:lvl1pPr>
          </a:lstStyle>
          <a:p>
            <a:endParaRPr lang="en-ID"/>
          </a:p>
        </p:txBody>
      </p:sp>
      <p:sp>
        <p:nvSpPr>
          <p:cNvPr id="16" name="Picture Placeholder 15"/>
          <p:cNvSpPr>
            <a:spLocks noGrp="1"/>
          </p:cNvSpPr>
          <p:nvPr>
            <p:ph type="pic" sz="quarter" idx="11"/>
          </p:nvPr>
        </p:nvSpPr>
        <p:spPr>
          <a:xfrm>
            <a:off x="2945552" y="1194516"/>
            <a:ext cx="2053597" cy="4922949"/>
          </a:xfrm>
          <a:custGeom>
            <a:avLst/>
            <a:gdLst>
              <a:gd name="connsiteX0" fmla="*/ 0 w 2053597"/>
              <a:gd name="connsiteY0" fmla="*/ 0 h 4922949"/>
              <a:gd name="connsiteX1" fmla="*/ 2053597 w 2053597"/>
              <a:gd name="connsiteY1" fmla="*/ 0 h 4922949"/>
              <a:gd name="connsiteX2" fmla="*/ 2053597 w 2053597"/>
              <a:gd name="connsiteY2" fmla="*/ 4922949 h 4922949"/>
              <a:gd name="connsiteX3" fmla="*/ 0 w 2053597"/>
              <a:gd name="connsiteY3" fmla="*/ 4922949 h 4922949"/>
            </a:gdLst>
            <a:ahLst/>
            <a:cxnLst>
              <a:cxn ang="0">
                <a:pos x="connsiteX0" y="connsiteY0"/>
              </a:cxn>
              <a:cxn ang="0">
                <a:pos x="connsiteX1" y="connsiteY1"/>
              </a:cxn>
              <a:cxn ang="0">
                <a:pos x="connsiteX2" y="connsiteY2"/>
              </a:cxn>
              <a:cxn ang="0">
                <a:pos x="connsiteX3" y="connsiteY3"/>
              </a:cxn>
            </a:cxnLst>
            <a:rect l="l" t="t" r="r" b="b"/>
            <a:pathLst>
              <a:path w="2053597" h="4922949">
                <a:moveTo>
                  <a:pt x="0" y="0"/>
                </a:moveTo>
                <a:lnTo>
                  <a:pt x="2053597" y="0"/>
                </a:lnTo>
                <a:lnTo>
                  <a:pt x="2053597" y="4922949"/>
                </a:lnTo>
                <a:lnTo>
                  <a:pt x="0" y="4922949"/>
                </a:lnTo>
                <a:close/>
              </a:path>
            </a:pathLst>
          </a:custGeom>
        </p:spPr>
        <p:txBody>
          <a:bodyPr wrap="square">
            <a:noAutofit/>
          </a:bodyPr>
          <a:lstStyle>
            <a:lvl1pPr>
              <a:defRPr sz="1200"/>
            </a:lvl1pPr>
          </a:lstStyle>
          <a:p>
            <a:endParaRPr lang="en-ID"/>
          </a:p>
        </p:txBody>
      </p:sp>
      <p:sp>
        <p:nvSpPr>
          <p:cNvPr id="14" name="Picture Placeholder 13"/>
          <p:cNvSpPr>
            <a:spLocks noGrp="1"/>
          </p:cNvSpPr>
          <p:nvPr>
            <p:ph type="pic" sz="quarter" idx="12"/>
          </p:nvPr>
        </p:nvSpPr>
        <p:spPr>
          <a:xfrm>
            <a:off x="5151550" y="1194515"/>
            <a:ext cx="2305121" cy="2390294"/>
          </a:xfrm>
          <a:custGeom>
            <a:avLst/>
            <a:gdLst>
              <a:gd name="connsiteX0" fmla="*/ 0 w 2305121"/>
              <a:gd name="connsiteY0" fmla="*/ 0 h 2390294"/>
              <a:gd name="connsiteX1" fmla="*/ 2305121 w 2305121"/>
              <a:gd name="connsiteY1" fmla="*/ 0 h 2390294"/>
              <a:gd name="connsiteX2" fmla="*/ 2305121 w 2305121"/>
              <a:gd name="connsiteY2" fmla="*/ 2390294 h 2390294"/>
              <a:gd name="connsiteX3" fmla="*/ 0 w 2305121"/>
              <a:gd name="connsiteY3" fmla="*/ 2390294 h 2390294"/>
            </a:gdLst>
            <a:ahLst/>
            <a:cxnLst>
              <a:cxn ang="0">
                <a:pos x="connsiteX0" y="connsiteY0"/>
              </a:cxn>
              <a:cxn ang="0">
                <a:pos x="connsiteX1" y="connsiteY1"/>
              </a:cxn>
              <a:cxn ang="0">
                <a:pos x="connsiteX2" y="connsiteY2"/>
              </a:cxn>
              <a:cxn ang="0">
                <a:pos x="connsiteX3" y="connsiteY3"/>
              </a:cxn>
            </a:cxnLst>
            <a:rect l="l" t="t" r="r" b="b"/>
            <a:pathLst>
              <a:path w="2305121" h="2390294">
                <a:moveTo>
                  <a:pt x="0" y="0"/>
                </a:moveTo>
                <a:lnTo>
                  <a:pt x="2305121" y="0"/>
                </a:lnTo>
                <a:lnTo>
                  <a:pt x="2305121" y="2390294"/>
                </a:lnTo>
                <a:lnTo>
                  <a:pt x="0" y="2390294"/>
                </a:lnTo>
                <a:close/>
              </a:path>
            </a:pathLst>
          </a:custGeom>
        </p:spPr>
        <p:txBody>
          <a:bodyPr wrap="square">
            <a:noAutofit/>
          </a:bodyPr>
          <a:lstStyle>
            <a:lvl1pPr>
              <a:defRPr sz="1200"/>
            </a:lvl1pPr>
          </a:lstStyle>
          <a:p>
            <a:endParaRPr lang="en-ID"/>
          </a:p>
        </p:txBody>
      </p:sp>
      <p:sp>
        <p:nvSpPr>
          <p:cNvPr id="17" name="Picture Placeholder 16"/>
          <p:cNvSpPr>
            <a:spLocks noGrp="1"/>
          </p:cNvSpPr>
          <p:nvPr>
            <p:ph type="pic" sz="quarter" idx="13"/>
          </p:nvPr>
        </p:nvSpPr>
        <p:spPr>
          <a:xfrm>
            <a:off x="5151549" y="3727169"/>
            <a:ext cx="2305121" cy="2390294"/>
          </a:xfrm>
          <a:custGeom>
            <a:avLst/>
            <a:gdLst>
              <a:gd name="connsiteX0" fmla="*/ 0 w 2305121"/>
              <a:gd name="connsiteY0" fmla="*/ 0 h 2390294"/>
              <a:gd name="connsiteX1" fmla="*/ 2305121 w 2305121"/>
              <a:gd name="connsiteY1" fmla="*/ 0 h 2390294"/>
              <a:gd name="connsiteX2" fmla="*/ 2305121 w 2305121"/>
              <a:gd name="connsiteY2" fmla="*/ 2390294 h 2390294"/>
              <a:gd name="connsiteX3" fmla="*/ 0 w 2305121"/>
              <a:gd name="connsiteY3" fmla="*/ 2390294 h 2390294"/>
            </a:gdLst>
            <a:ahLst/>
            <a:cxnLst>
              <a:cxn ang="0">
                <a:pos x="connsiteX0" y="connsiteY0"/>
              </a:cxn>
              <a:cxn ang="0">
                <a:pos x="connsiteX1" y="connsiteY1"/>
              </a:cxn>
              <a:cxn ang="0">
                <a:pos x="connsiteX2" y="connsiteY2"/>
              </a:cxn>
              <a:cxn ang="0">
                <a:pos x="connsiteX3" y="connsiteY3"/>
              </a:cxn>
            </a:cxnLst>
            <a:rect l="l" t="t" r="r" b="b"/>
            <a:pathLst>
              <a:path w="2305121" h="2390294">
                <a:moveTo>
                  <a:pt x="0" y="0"/>
                </a:moveTo>
                <a:lnTo>
                  <a:pt x="2305121" y="0"/>
                </a:lnTo>
                <a:lnTo>
                  <a:pt x="2305121" y="2390294"/>
                </a:lnTo>
                <a:lnTo>
                  <a:pt x="0" y="2390294"/>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95087" y="1059541"/>
            <a:ext cx="5500916" cy="2685144"/>
          </a:xfrm>
          <a:custGeom>
            <a:avLst/>
            <a:gdLst>
              <a:gd name="connsiteX0" fmla="*/ 5500916 w 5500916"/>
              <a:gd name="connsiteY0" fmla="*/ 0 h 2685144"/>
              <a:gd name="connsiteX1" fmla="*/ 5500916 w 5500916"/>
              <a:gd name="connsiteY1" fmla="*/ 864424 h 2685144"/>
              <a:gd name="connsiteX2" fmla="*/ 5500913 w 5500916"/>
              <a:gd name="connsiteY2" fmla="*/ 864424 h 2685144"/>
              <a:gd name="connsiteX3" fmla="*/ 5412596 w 5500916"/>
              <a:gd name="connsiteY3" fmla="*/ 901005 h 2685144"/>
              <a:gd name="connsiteX4" fmla="*/ 5059346 w 5500916"/>
              <a:gd name="connsiteY4" fmla="*/ 1254255 h 2685144"/>
              <a:gd name="connsiteX5" fmla="*/ 5059346 w 5500916"/>
              <a:gd name="connsiteY5" fmla="*/ 1430886 h 2685144"/>
              <a:gd name="connsiteX6" fmla="*/ 5412596 w 5500916"/>
              <a:gd name="connsiteY6" fmla="*/ 1784136 h 2685144"/>
              <a:gd name="connsiteX7" fmla="*/ 5500913 w 5500916"/>
              <a:gd name="connsiteY7" fmla="*/ 1820718 h 2685144"/>
              <a:gd name="connsiteX8" fmla="*/ 5500916 w 5500916"/>
              <a:gd name="connsiteY8" fmla="*/ 1820718 h 2685144"/>
              <a:gd name="connsiteX9" fmla="*/ 5500916 w 5500916"/>
              <a:gd name="connsiteY9" fmla="*/ 2685144 h 2685144"/>
              <a:gd name="connsiteX10" fmla="*/ 1 w 5500916"/>
              <a:gd name="connsiteY10" fmla="*/ 2685144 h 2685144"/>
              <a:gd name="connsiteX11" fmla="*/ 0 w 5500916"/>
              <a:gd name="connsiteY11" fmla="*/ 1 h 268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0916" h="2685144">
                <a:moveTo>
                  <a:pt x="5500916" y="0"/>
                </a:moveTo>
                <a:lnTo>
                  <a:pt x="5500916" y="864424"/>
                </a:lnTo>
                <a:lnTo>
                  <a:pt x="5500913" y="864424"/>
                </a:lnTo>
                <a:cubicBezTo>
                  <a:pt x="5468949" y="864424"/>
                  <a:pt x="5436985" y="876617"/>
                  <a:pt x="5412596" y="901005"/>
                </a:cubicBezTo>
                <a:lnTo>
                  <a:pt x="5059346" y="1254255"/>
                </a:lnTo>
                <a:cubicBezTo>
                  <a:pt x="5010572" y="1303031"/>
                  <a:pt x="5010572" y="1382111"/>
                  <a:pt x="5059346" y="1430886"/>
                </a:cubicBezTo>
                <a:lnTo>
                  <a:pt x="5412596" y="1784136"/>
                </a:lnTo>
                <a:cubicBezTo>
                  <a:pt x="5436985" y="1808524"/>
                  <a:pt x="5468949" y="1820718"/>
                  <a:pt x="5500913" y="1820718"/>
                </a:cubicBezTo>
                <a:lnTo>
                  <a:pt x="5500916" y="1820718"/>
                </a:lnTo>
                <a:lnTo>
                  <a:pt x="5500916" y="2685144"/>
                </a:lnTo>
                <a:lnTo>
                  <a:pt x="1" y="2685144"/>
                </a:lnTo>
                <a:lnTo>
                  <a:pt x="0" y="1"/>
                </a:ln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1"/>
          </p:nvPr>
        </p:nvSpPr>
        <p:spPr>
          <a:xfrm>
            <a:off x="6107869" y="3746020"/>
            <a:ext cx="5227819" cy="2551839"/>
          </a:xfrm>
          <a:custGeom>
            <a:avLst/>
            <a:gdLst>
              <a:gd name="connsiteX0" fmla="*/ 0 w 5227819"/>
              <a:gd name="connsiteY0" fmla="*/ 0 h 2551839"/>
              <a:gd name="connsiteX1" fmla="*/ 5227818 w 5227819"/>
              <a:gd name="connsiteY1" fmla="*/ 0 h 2551839"/>
              <a:gd name="connsiteX2" fmla="*/ 5227819 w 5227819"/>
              <a:gd name="connsiteY2" fmla="*/ 2551838 h 2551839"/>
              <a:gd name="connsiteX3" fmla="*/ 0 w 5227819"/>
              <a:gd name="connsiteY3" fmla="*/ 2551839 h 2551839"/>
              <a:gd name="connsiteX4" fmla="*/ 0 w 5227819"/>
              <a:gd name="connsiteY4" fmla="*/ 1730330 h 2551839"/>
              <a:gd name="connsiteX5" fmla="*/ 3 w 5227819"/>
              <a:gd name="connsiteY5" fmla="*/ 1730330 h 2551839"/>
              <a:gd name="connsiteX6" fmla="*/ 83935 w 5227819"/>
              <a:gd name="connsiteY6" fmla="*/ 1695564 h 2551839"/>
              <a:gd name="connsiteX7" fmla="*/ 419647 w 5227819"/>
              <a:gd name="connsiteY7" fmla="*/ 1359851 h 2551839"/>
              <a:gd name="connsiteX8" fmla="*/ 419648 w 5227819"/>
              <a:gd name="connsiteY8" fmla="*/ 1191990 h 2551839"/>
              <a:gd name="connsiteX9" fmla="*/ 83935 w 5227819"/>
              <a:gd name="connsiteY9" fmla="*/ 856277 h 2551839"/>
              <a:gd name="connsiteX10" fmla="*/ 3 w 5227819"/>
              <a:gd name="connsiteY10" fmla="*/ 821512 h 2551839"/>
              <a:gd name="connsiteX11" fmla="*/ 0 w 5227819"/>
              <a:gd name="connsiteY11" fmla="*/ 821512 h 255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7819" h="2551839">
                <a:moveTo>
                  <a:pt x="0" y="0"/>
                </a:moveTo>
                <a:lnTo>
                  <a:pt x="5227818" y="0"/>
                </a:lnTo>
                <a:lnTo>
                  <a:pt x="5227819" y="2551838"/>
                </a:lnTo>
                <a:lnTo>
                  <a:pt x="0" y="2551839"/>
                </a:lnTo>
                <a:lnTo>
                  <a:pt x="0" y="1730330"/>
                </a:lnTo>
                <a:lnTo>
                  <a:pt x="3" y="1730330"/>
                </a:lnTo>
                <a:cubicBezTo>
                  <a:pt x="30380" y="1730330"/>
                  <a:pt x="60757" y="1718742"/>
                  <a:pt x="83935" y="1695564"/>
                </a:cubicBezTo>
                <a:lnTo>
                  <a:pt x="419647" y="1359851"/>
                </a:lnTo>
                <a:cubicBezTo>
                  <a:pt x="466001" y="1313497"/>
                  <a:pt x="466001" y="1238343"/>
                  <a:pt x="419648" y="1191990"/>
                </a:cubicBezTo>
                <a:lnTo>
                  <a:pt x="83935" y="856277"/>
                </a:lnTo>
                <a:cubicBezTo>
                  <a:pt x="60757" y="833099"/>
                  <a:pt x="30380" y="821512"/>
                  <a:pt x="3" y="821512"/>
                </a:cubicBezTo>
                <a:lnTo>
                  <a:pt x="0" y="82151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823607" y="-9055"/>
            <a:ext cx="2403458" cy="4276225"/>
          </a:xfrm>
          <a:custGeom>
            <a:avLst/>
            <a:gdLst>
              <a:gd name="connsiteX0" fmla="*/ 0 w 2403458"/>
              <a:gd name="connsiteY0" fmla="*/ 0 h 4276225"/>
              <a:gd name="connsiteX1" fmla="*/ 2403458 w 2403458"/>
              <a:gd name="connsiteY1" fmla="*/ 0 h 4276225"/>
              <a:gd name="connsiteX2" fmla="*/ 2403458 w 2403458"/>
              <a:gd name="connsiteY2" fmla="*/ 4276225 h 4276225"/>
              <a:gd name="connsiteX3" fmla="*/ 0 w 2403458"/>
              <a:gd name="connsiteY3" fmla="*/ 4276225 h 4276225"/>
            </a:gdLst>
            <a:ahLst/>
            <a:cxnLst>
              <a:cxn ang="0">
                <a:pos x="connsiteX0" y="connsiteY0"/>
              </a:cxn>
              <a:cxn ang="0">
                <a:pos x="connsiteX1" y="connsiteY1"/>
              </a:cxn>
              <a:cxn ang="0">
                <a:pos x="connsiteX2" y="connsiteY2"/>
              </a:cxn>
              <a:cxn ang="0">
                <a:pos x="connsiteX3" y="connsiteY3"/>
              </a:cxn>
            </a:cxnLst>
            <a:rect l="l" t="t" r="r" b="b"/>
            <a:pathLst>
              <a:path w="2403458" h="4276225">
                <a:moveTo>
                  <a:pt x="0" y="0"/>
                </a:moveTo>
                <a:lnTo>
                  <a:pt x="2403458" y="0"/>
                </a:lnTo>
                <a:lnTo>
                  <a:pt x="2403458" y="4276225"/>
                </a:lnTo>
                <a:lnTo>
                  <a:pt x="0" y="4276225"/>
                </a:lnTo>
                <a:close/>
              </a:path>
            </a:pathLst>
          </a:custGeom>
        </p:spPr>
        <p:txBody>
          <a:bodyPr wrap="square">
            <a:noAutofit/>
          </a:bodyPr>
          <a:lstStyle>
            <a:lvl1pPr>
              <a:defRPr sz="1200"/>
            </a:lvl1pPr>
          </a:lstStyle>
          <a:p>
            <a:endParaRPr lang="en-ID"/>
          </a:p>
        </p:txBody>
      </p:sp>
      <p:sp>
        <p:nvSpPr>
          <p:cNvPr id="13" name="Picture Placeholder 12"/>
          <p:cNvSpPr>
            <a:spLocks noGrp="1"/>
          </p:cNvSpPr>
          <p:nvPr>
            <p:ph type="pic" sz="quarter" idx="11"/>
          </p:nvPr>
        </p:nvSpPr>
        <p:spPr>
          <a:xfrm>
            <a:off x="6439135" y="-9055"/>
            <a:ext cx="2403458" cy="4276225"/>
          </a:xfrm>
          <a:custGeom>
            <a:avLst/>
            <a:gdLst>
              <a:gd name="connsiteX0" fmla="*/ 0 w 2403458"/>
              <a:gd name="connsiteY0" fmla="*/ 0 h 4276225"/>
              <a:gd name="connsiteX1" fmla="*/ 2403458 w 2403458"/>
              <a:gd name="connsiteY1" fmla="*/ 0 h 4276225"/>
              <a:gd name="connsiteX2" fmla="*/ 2403458 w 2403458"/>
              <a:gd name="connsiteY2" fmla="*/ 4276225 h 4276225"/>
              <a:gd name="connsiteX3" fmla="*/ 0 w 2403458"/>
              <a:gd name="connsiteY3" fmla="*/ 4276225 h 4276225"/>
            </a:gdLst>
            <a:ahLst/>
            <a:cxnLst>
              <a:cxn ang="0">
                <a:pos x="connsiteX0" y="connsiteY0"/>
              </a:cxn>
              <a:cxn ang="0">
                <a:pos x="connsiteX1" y="connsiteY1"/>
              </a:cxn>
              <a:cxn ang="0">
                <a:pos x="connsiteX2" y="connsiteY2"/>
              </a:cxn>
              <a:cxn ang="0">
                <a:pos x="connsiteX3" y="connsiteY3"/>
              </a:cxn>
            </a:cxnLst>
            <a:rect l="l" t="t" r="r" b="b"/>
            <a:pathLst>
              <a:path w="2403458" h="4276225">
                <a:moveTo>
                  <a:pt x="0" y="0"/>
                </a:moveTo>
                <a:lnTo>
                  <a:pt x="2403458" y="0"/>
                </a:lnTo>
                <a:lnTo>
                  <a:pt x="2403458" y="4276225"/>
                </a:lnTo>
                <a:lnTo>
                  <a:pt x="0" y="4276225"/>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2"/>
          </p:nvPr>
        </p:nvSpPr>
        <p:spPr>
          <a:xfrm>
            <a:off x="9054664" y="-9055"/>
            <a:ext cx="2403458" cy="4276225"/>
          </a:xfrm>
          <a:custGeom>
            <a:avLst/>
            <a:gdLst>
              <a:gd name="connsiteX0" fmla="*/ 0 w 2403458"/>
              <a:gd name="connsiteY0" fmla="*/ 0 h 4276225"/>
              <a:gd name="connsiteX1" fmla="*/ 2403458 w 2403458"/>
              <a:gd name="connsiteY1" fmla="*/ 0 h 4276225"/>
              <a:gd name="connsiteX2" fmla="*/ 2403458 w 2403458"/>
              <a:gd name="connsiteY2" fmla="*/ 4276225 h 4276225"/>
              <a:gd name="connsiteX3" fmla="*/ 0 w 2403458"/>
              <a:gd name="connsiteY3" fmla="*/ 4276225 h 4276225"/>
            </a:gdLst>
            <a:ahLst/>
            <a:cxnLst>
              <a:cxn ang="0">
                <a:pos x="connsiteX0" y="connsiteY0"/>
              </a:cxn>
              <a:cxn ang="0">
                <a:pos x="connsiteX1" y="connsiteY1"/>
              </a:cxn>
              <a:cxn ang="0">
                <a:pos x="connsiteX2" y="connsiteY2"/>
              </a:cxn>
              <a:cxn ang="0">
                <a:pos x="connsiteX3" y="connsiteY3"/>
              </a:cxn>
            </a:cxnLst>
            <a:rect l="l" t="t" r="r" b="b"/>
            <a:pathLst>
              <a:path w="2403458" h="4276225">
                <a:moveTo>
                  <a:pt x="0" y="0"/>
                </a:moveTo>
                <a:lnTo>
                  <a:pt x="2403458" y="0"/>
                </a:lnTo>
                <a:lnTo>
                  <a:pt x="2403458" y="4276225"/>
                </a:lnTo>
                <a:lnTo>
                  <a:pt x="0" y="427622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1462087"/>
            <a:ext cx="4514849" cy="3933826"/>
          </a:xfrm>
          <a:custGeom>
            <a:avLst/>
            <a:gdLst>
              <a:gd name="connsiteX0" fmla="*/ 0 w 4514849"/>
              <a:gd name="connsiteY0" fmla="*/ 0 h 3933826"/>
              <a:gd name="connsiteX1" fmla="*/ 4153056 w 4514849"/>
              <a:gd name="connsiteY1" fmla="*/ 0 h 3933826"/>
              <a:gd name="connsiteX2" fmla="*/ 4514849 w 4514849"/>
              <a:gd name="connsiteY2" fmla="*/ 655651 h 3933826"/>
              <a:gd name="connsiteX3" fmla="*/ 4514849 w 4514849"/>
              <a:gd name="connsiteY3" fmla="*/ 3278174 h 3933826"/>
              <a:gd name="connsiteX4" fmla="*/ 4153056 w 4514849"/>
              <a:gd name="connsiteY4" fmla="*/ 3933826 h 3933826"/>
              <a:gd name="connsiteX5" fmla="*/ 0 w 4514849"/>
              <a:gd name="connsiteY5" fmla="*/ 3933826 h 39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4849" h="3933826">
                <a:moveTo>
                  <a:pt x="0" y="0"/>
                </a:moveTo>
                <a:lnTo>
                  <a:pt x="4153056" y="0"/>
                </a:lnTo>
                <a:cubicBezTo>
                  <a:pt x="4352869" y="0"/>
                  <a:pt x="4514849" y="293545"/>
                  <a:pt x="4514849" y="655651"/>
                </a:cubicBezTo>
                <a:lnTo>
                  <a:pt x="4514849" y="3278174"/>
                </a:lnTo>
                <a:cubicBezTo>
                  <a:pt x="4514849" y="3640281"/>
                  <a:pt x="4352869" y="3933826"/>
                  <a:pt x="4153056" y="3933826"/>
                </a:cubicBezTo>
                <a:lnTo>
                  <a:pt x="0" y="393382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3463887"/>
            <a:ext cx="3115487" cy="2628900"/>
          </a:xfrm>
          <a:custGeom>
            <a:avLst/>
            <a:gdLst>
              <a:gd name="connsiteX0" fmla="*/ 0 w 3115487"/>
              <a:gd name="connsiteY0" fmla="*/ 0 h 2628900"/>
              <a:gd name="connsiteX1" fmla="*/ 2677328 w 3115487"/>
              <a:gd name="connsiteY1" fmla="*/ 0 h 2628900"/>
              <a:gd name="connsiteX2" fmla="*/ 3115487 w 3115487"/>
              <a:gd name="connsiteY2" fmla="*/ 438159 h 2628900"/>
              <a:gd name="connsiteX3" fmla="*/ 3115487 w 3115487"/>
              <a:gd name="connsiteY3" fmla="*/ 2190741 h 2628900"/>
              <a:gd name="connsiteX4" fmla="*/ 2677328 w 3115487"/>
              <a:gd name="connsiteY4" fmla="*/ 2628900 h 2628900"/>
              <a:gd name="connsiteX5" fmla="*/ 0 w 3115487"/>
              <a:gd name="connsiteY5" fmla="*/ 262890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5487" h="2628900">
                <a:moveTo>
                  <a:pt x="0" y="0"/>
                </a:moveTo>
                <a:lnTo>
                  <a:pt x="2677328" y="0"/>
                </a:lnTo>
                <a:cubicBezTo>
                  <a:pt x="2919317" y="0"/>
                  <a:pt x="3115487" y="196170"/>
                  <a:pt x="3115487" y="438159"/>
                </a:cubicBezTo>
                <a:lnTo>
                  <a:pt x="3115487" y="2190741"/>
                </a:lnTo>
                <a:cubicBezTo>
                  <a:pt x="3115487" y="2432730"/>
                  <a:pt x="2919317" y="2628900"/>
                  <a:pt x="2677328" y="2628900"/>
                </a:cubicBezTo>
                <a:lnTo>
                  <a:pt x="0" y="2628900"/>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1"/>
          </p:nvPr>
        </p:nvSpPr>
        <p:spPr>
          <a:xfrm>
            <a:off x="3338832" y="3429000"/>
            <a:ext cx="3610062" cy="2628900"/>
          </a:xfrm>
          <a:custGeom>
            <a:avLst/>
            <a:gdLst>
              <a:gd name="connsiteX0" fmla="*/ 438159 w 3610062"/>
              <a:gd name="connsiteY0" fmla="*/ 0 h 2628900"/>
              <a:gd name="connsiteX1" fmla="*/ 3171903 w 3610062"/>
              <a:gd name="connsiteY1" fmla="*/ 0 h 2628900"/>
              <a:gd name="connsiteX2" fmla="*/ 3610062 w 3610062"/>
              <a:gd name="connsiteY2" fmla="*/ 438159 h 2628900"/>
              <a:gd name="connsiteX3" fmla="*/ 3610062 w 3610062"/>
              <a:gd name="connsiteY3" fmla="*/ 2190741 h 2628900"/>
              <a:gd name="connsiteX4" fmla="*/ 3171903 w 3610062"/>
              <a:gd name="connsiteY4" fmla="*/ 2628900 h 2628900"/>
              <a:gd name="connsiteX5" fmla="*/ 438159 w 3610062"/>
              <a:gd name="connsiteY5" fmla="*/ 2628900 h 2628900"/>
              <a:gd name="connsiteX6" fmla="*/ 0 w 3610062"/>
              <a:gd name="connsiteY6" fmla="*/ 2190741 h 2628900"/>
              <a:gd name="connsiteX7" fmla="*/ 0 w 3610062"/>
              <a:gd name="connsiteY7" fmla="*/ 438159 h 2628900"/>
              <a:gd name="connsiteX8" fmla="*/ 438159 w 3610062"/>
              <a:gd name="connsiteY8"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0062" h="2628900">
                <a:moveTo>
                  <a:pt x="438159" y="0"/>
                </a:moveTo>
                <a:lnTo>
                  <a:pt x="3171903" y="0"/>
                </a:lnTo>
                <a:cubicBezTo>
                  <a:pt x="3413892" y="0"/>
                  <a:pt x="3610062" y="196170"/>
                  <a:pt x="3610062" y="438159"/>
                </a:cubicBezTo>
                <a:lnTo>
                  <a:pt x="3610062" y="2190741"/>
                </a:lnTo>
                <a:cubicBezTo>
                  <a:pt x="3610062" y="2432730"/>
                  <a:pt x="3413892" y="2628900"/>
                  <a:pt x="3171903" y="2628900"/>
                </a:cubicBezTo>
                <a:lnTo>
                  <a:pt x="438159" y="2628900"/>
                </a:lnTo>
                <a:cubicBezTo>
                  <a:pt x="196170" y="2628900"/>
                  <a:pt x="0" y="2432730"/>
                  <a:pt x="0" y="2190741"/>
                </a:cubicBezTo>
                <a:lnTo>
                  <a:pt x="0" y="438159"/>
                </a:lnTo>
                <a:cubicBezTo>
                  <a:pt x="0" y="196170"/>
                  <a:pt x="196170" y="0"/>
                  <a:pt x="438159" y="0"/>
                </a:cubicBez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2"/>
          </p:nvPr>
        </p:nvSpPr>
        <p:spPr>
          <a:xfrm>
            <a:off x="7172238" y="3429000"/>
            <a:ext cx="3610062" cy="2628900"/>
          </a:xfrm>
          <a:custGeom>
            <a:avLst/>
            <a:gdLst>
              <a:gd name="connsiteX0" fmla="*/ 438159 w 3610062"/>
              <a:gd name="connsiteY0" fmla="*/ 0 h 2628900"/>
              <a:gd name="connsiteX1" fmla="*/ 3171903 w 3610062"/>
              <a:gd name="connsiteY1" fmla="*/ 0 h 2628900"/>
              <a:gd name="connsiteX2" fmla="*/ 3610062 w 3610062"/>
              <a:gd name="connsiteY2" fmla="*/ 438159 h 2628900"/>
              <a:gd name="connsiteX3" fmla="*/ 3610062 w 3610062"/>
              <a:gd name="connsiteY3" fmla="*/ 2190741 h 2628900"/>
              <a:gd name="connsiteX4" fmla="*/ 3171903 w 3610062"/>
              <a:gd name="connsiteY4" fmla="*/ 2628900 h 2628900"/>
              <a:gd name="connsiteX5" fmla="*/ 438159 w 3610062"/>
              <a:gd name="connsiteY5" fmla="*/ 2628900 h 2628900"/>
              <a:gd name="connsiteX6" fmla="*/ 0 w 3610062"/>
              <a:gd name="connsiteY6" fmla="*/ 2190741 h 2628900"/>
              <a:gd name="connsiteX7" fmla="*/ 0 w 3610062"/>
              <a:gd name="connsiteY7" fmla="*/ 438159 h 2628900"/>
              <a:gd name="connsiteX8" fmla="*/ 438159 w 3610062"/>
              <a:gd name="connsiteY8"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0062" h="2628900">
                <a:moveTo>
                  <a:pt x="438159" y="0"/>
                </a:moveTo>
                <a:lnTo>
                  <a:pt x="3171903" y="0"/>
                </a:lnTo>
                <a:cubicBezTo>
                  <a:pt x="3413892" y="0"/>
                  <a:pt x="3610062" y="196170"/>
                  <a:pt x="3610062" y="438159"/>
                </a:cubicBezTo>
                <a:lnTo>
                  <a:pt x="3610062" y="2190741"/>
                </a:lnTo>
                <a:cubicBezTo>
                  <a:pt x="3610062" y="2432730"/>
                  <a:pt x="3413892" y="2628900"/>
                  <a:pt x="3171903" y="2628900"/>
                </a:cubicBezTo>
                <a:lnTo>
                  <a:pt x="438159" y="2628900"/>
                </a:lnTo>
                <a:cubicBezTo>
                  <a:pt x="196170" y="2628900"/>
                  <a:pt x="0" y="2432730"/>
                  <a:pt x="0" y="2190741"/>
                </a:cubicBezTo>
                <a:lnTo>
                  <a:pt x="0" y="438159"/>
                </a:lnTo>
                <a:cubicBezTo>
                  <a:pt x="0" y="196170"/>
                  <a:pt x="196170" y="0"/>
                  <a:pt x="438159"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86750" y="2133601"/>
            <a:ext cx="1831357" cy="4724400"/>
          </a:xfrm>
          <a:custGeom>
            <a:avLst/>
            <a:gdLst>
              <a:gd name="connsiteX0" fmla="*/ 0 w 1831357"/>
              <a:gd name="connsiteY0" fmla="*/ 0 h 4724400"/>
              <a:gd name="connsiteX1" fmla="*/ 1831357 w 1831357"/>
              <a:gd name="connsiteY1" fmla="*/ 0 h 4724400"/>
              <a:gd name="connsiteX2" fmla="*/ 1831357 w 1831357"/>
              <a:gd name="connsiteY2" fmla="*/ 4724400 h 4724400"/>
              <a:gd name="connsiteX3" fmla="*/ 0 w 1831357"/>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831357" h="4724400">
                <a:moveTo>
                  <a:pt x="0" y="0"/>
                </a:moveTo>
                <a:lnTo>
                  <a:pt x="1831357" y="0"/>
                </a:lnTo>
                <a:lnTo>
                  <a:pt x="1831357" y="4724400"/>
                </a:lnTo>
                <a:lnTo>
                  <a:pt x="0" y="4724400"/>
                </a:lnTo>
                <a:close/>
              </a:path>
            </a:pathLst>
          </a:custGeom>
        </p:spPr>
        <p:txBody>
          <a:bodyPr wrap="square">
            <a:noAutofit/>
          </a:bodyPr>
          <a:lstStyle>
            <a:lvl1pPr>
              <a:defRPr sz="1200"/>
            </a:lvl1pPr>
          </a:lstStyle>
          <a:p>
            <a:endParaRPr lang="en-ID"/>
          </a:p>
        </p:txBody>
      </p:sp>
      <p:sp>
        <p:nvSpPr>
          <p:cNvPr id="13" name="Picture Placeholder 12"/>
          <p:cNvSpPr>
            <a:spLocks noGrp="1"/>
          </p:cNvSpPr>
          <p:nvPr>
            <p:ph type="pic" sz="quarter" idx="11"/>
          </p:nvPr>
        </p:nvSpPr>
        <p:spPr>
          <a:xfrm>
            <a:off x="4772644" y="609601"/>
            <a:ext cx="1831357" cy="6248400"/>
          </a:xfrm>
          <a:custGeom>
            <a:avLst/>
            <a:gdLst>
              <a:gd name="connsiteX0" fmla="*/ 0 w 1831357"/>
              <a:gd name="connsiteY0" fmla="*/ 0 h 6248400"/>
              <a:gd name="connsiteX1" fmla="*/ 1831357 w 1831357"/>
              <a:gd name="connsiteY1" fmla="*/ 0 h 6248400"/>
              <a:gd name="connsiteX2" fmla="*/ 1831357 w 1831357"/>
              <a:gd name="connsiteY2" fmla="*/ 6248400 h 6248400"/>
              <a:gd name="connsiteX3" fmla="*/ 0 w 1831357"/>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831357" h="6248400">
                <a:moveTo>
                  <a:pt x="0" y="0"/>
                </a:moveTo>
                <a:lnTo>
                  <a:pt x="1831357" y="0"/>
                </a:lnTo>
                <a:lnTo>
                  <a:pt x="1831357" y="6248400"/>
                </a:lnTo>
                <a:lnTo>
                  <a:pt x="0" y="6248400"/>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2779697" y="3062515"/>
            <a:ext cx="1831357" cy="3795486"/>
          </a:xfrm>
          <a:custGeom>
            <a:avLst/>
            <a:gdLst>
              <a:gd name="connsiteX0" fmla="*/ 0 w 1831357"/>
              <a:gd name="connsiteY0" fmla="*/ 0 h 3795486"/>
              <a:gd name="connsiteX1" fmla="*/ 1831357 w 1831357"/>
              <a:gd name="connsiteY1" fmla="*/ 0 h 3795486"/>
              <a:gd name="connsiteX2" fmla="*/ 1831357 w 1831357"/>
              <a:gd name="connsiteY2" fmla="*/ 3795486 h 3795486"/>
              <a:gd name="connsiteX3" fmla="*/ 0 w 1831357"/>
              <a:gd name="connsiteY3" fmla="*/ 3795486 h 3795486"/>
            </a:gdLst>
            <a:ahLst/>
            <a:cxnLst>
              <a:cxn ang="0">
                <a:pos x="connsiteX0" y="connsiteY0"/>
              </a:cxn>
              <a:cxn ang="0">
                <a:pos x="connsiteX1" y="connsiteY1"/>
              </a:cxn>
              <a:cxn ang="0">
                <a:pos x="connsiteX2" y="connsiteY2"/>
              </a:cxn>
              <a:cxn ang="0">
                <a:pos x="connsiteX3" y="connsiteY3"/>
              </a:cxn>
            </a:cxnLst>
            <a:rect l="l" t="t" r="r" b="b"/>
            <a:pathLst>
              <a:path w="1831357" h="3795486">
                <a:moveTo>
                  <a:pt x="0" y="0"/>
                </a:moveTo>
                <a:lnTo>
                  <a:pt x="1831357" y="0"/>
                </a:lnTo>
                <a:lnTo>
                  <a:pt x="1831357" y="3795486"/>
                </a:lnTo>
                <a:lnTo>
                  <a:pt x="0" y="379548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8577332" y="633424"/>
            <a:ext cx="2632705" cy="1770772"/>
          </a:xfrm>
          <a:custGeom>
            <a:avLst/>
            <a:gdLst>
              <a:gd name="connsiteX0" fmla="*/ 0 w 2632705"/>
              <a:gd name="connsiteY0" fmla="*/ 0 h 1770772"/>
              <a:gd name="connsiteX1" fmla="*/ 2632705 w 2632705"/>
              <a:gd name="connsiteY1" fmla="*/ 0 h 1770772"/>
              <a:gd name="connsiteX2" fmla="*/ 2632705 w 2632705"/>
              <a:gd name="connsiteY2" fmla="*/ 1770772 h 1770772"/>
              <a:gd name="connsiteX3" fmla="*/ 0 w 2632705"/>
              <a:gd name="connsiteY3" fmla="*/ 1770772 h 1770772"/>
            </a:gdLst>
            <a:ahLst/>
            <a:cxnLst>
              <a:cxn ang="0">
                <a:pos x="connsiteX0" y="connsiteY0"/>
              </a:cxn>
              <a:cxn ang="0">
                <a:pos x="connsiteX1" y="connsiteY1"/>
              </a:cxn>
              <a:cxn ang="0">
                <a:pos x="connsiteX2" y="connsiteY2"/>
              </a:cxn>
              <a:cxn ang="0">
                <a:pos x="connsiteX3" y="connsiteY3"/>
              </a:cxn>
            </a:cxnLst>
            <a:rect l="l" t="t" r="r" b="b"/>
            <a:pathLst>
              <a:path w="2632705" h="1770772">
                <a:moveTo>
                  <a:pt x="0" y="0"/>
                </a:moveTo>
                <a:lnTo>
                  <a:pt x="2632705" y="0"/>
                </a:lnTo>
                <a:lnTo>
                  <a:pt x="2632705" y="1770772"/>
                </a:lnTo>
                <a:lnTo>
                  <a:pt x="0" y="1770772"/>
                </a:lnTo>
                <a:close/>
              </a:path>
            </a:pathLst>
          </a:custGeom>
        </p:spPr>
        <p:txBody>
          <a:bodyPr wrap="square">
            <a:noAutofit/>
          </a:bodyPr>
          <a:lstStyle>
            <a:lvl1pPr>
              <a:defRPr sz="1200"/>
            </a:lvl1pPr>
          </a:lstStyle>
          <a:p>
            <a:endParaRPr lang="en-ID"/>
          </a:p>
        </p:txBody>
      </p:sp>
      <p:sp>
        <p:nvSpPr>
          <p:cNvPr id="15" name="Picture Placeholder 14"/>
          <p:cNvSpPr>
            <a:spLocks noGrp="1"/>
          </p:cNvSpPr>
          <p:nvPr>
            <p:ph type="pic" sz="quarter" idx="11"/>
          </p:nvPr>
        </p:nvSpPr>
        <p:spPr>
          <a:xfrm>
            <a:off x="6096000" y="996989"/>
            <a:ext cx="2301024" cy="3142066"/>
          </a:xfrm>
          <a:custGeom>
            <a:avLst/>
            <a:gdLst>
              <a:gd name="connsiteX0" fmla="*/ 0 w 2301024"/>
              <a:gd name="connsiteY0" fmla="*/ 0 h 3142066"/>
              <a:gd name="connsiteX1" fmla="*/ 2301024 w 2301024"/>
              <a:gd name="connsiteY1" fmla="*/ 0 h 3142066"/>
              <a:gd name="connsiteX2" fmla="*/ 2301024 w 2301024"/>
              <a:gd name="connsiteY2" fmla="*/ 3142066 h 3142066"/>
              <a:gd name="connsiteX3" fmla="*/ 0 w 2301024"/>
              <a:gd name="connsiteY3" fmla="*/ 3142066 h 3142066"/>
            </a:gdLst>
            <a:ahLst/>
            <a:cxnLst>
              <a:cxn ang="0">
                <a:pos x="connsiteX0" y="connsiteY0"/>
              </a:cxn>
              <a:cxn ang="0">
                <a:pos x="connsiteX1" y="connsiteY1"/>
              </a:cxn>
              <a:cxn ang="0">
                <a:pos x="connsiteX2" y="connsiteY2"/>
              </a:cxn>
              <a:cxn ang="0">
                <a:pos x="connsiteX3" y="connsiteY3"/>
              </a:cxn>
            </a:cxnLst>
            <a:rect l="l" t="t" r="r" b="b"/>
            <a:pathLst>
              <a:path w="2301024" h="3142066">
                <a:moveTo>
                  <a:pt x="0" y="0"/>
                </a:moveTo>
                <a:lnTo>
                  <a:pt x="2301024" y="0"/>
                </a:lnTo>
                <a:lnTo>
                  <a:pt x="2301024" y="3142066"/>
                </a:lnTo>
                <a:lnTo>
                  <a:pt x="0" y="3142066"/>
                </a:lnTo>
                <a:close/>
              </a:path>
            </a:pathLst>
          </a:custGeom>
        </p:spPr>
        <p:txBody>
          <a:bodyPr wrap="square">
            <a:noAutofit/>
          </a:bodyPr>
          <a:lstStyle>
            <a:lvl1pPr>
              <a:defRPr sz="1200"/>
            </a:lvl1pPr>
          </a:lstStyle>
          <a:p>
            <a:endParaRPr lang="en-ID"/>
          </a:p>
        </p:txBody>
      </p:sp>
      <p:sp>
        <p:nvSpPr>
          <p:cNvPr id="17" name="Picture Placeholder 16"/>
          <p:cNvSpPr>
            <a:spLocks noGrp="1"/>
          </p:cNvSpPr>
          <p:nvPr>
            <p:ph type="pic" sz="quarter" idx="12"/>
          </p:nvPr>
        </p:nvSpPr>
        <p:spPr>
          <a:xfrm>
            <a:off x="8577332" y="2635231"/>
            <a:ext cx="2632705" cy="1761458"/>
          </a:xfrm>
          <a:custGeom>
            <a:avLst/>
            <a:gdLst>
              <a:gd name="connsiteX0" fmla="*/ 0 w 2632705"/>
              <a:gd name="connsiteY0" fmla="*/ 0 h 1761458"/>
              <a:gd name="connsiteX1" fmla="*/ 2632705 w 2632705"/>
              <a:gd name="connsiteY1" fmla="*/ 0 h 1761458"/>
              <a:gd name="connsiteX2" fmla="*/ 2632705 w 2632705"/>
              <a:gd name="connsiteY2" fmla="*/ 1761458 h 1761458"/>
              <a:gd name="connsiteX3" fmla="*/ 0 w 2632705"/>
              <a:gd name="connsiteY3" fmla="*/ 1761458 h 1761458"/>
            </a:gdLst>
            <a:ahLst/>
            <a:cxnLst>
              <a:cxn ang="0">
                <a:pos x="connsiteX0" y="connsiteY0"/>
              </a:cxn>
              <a:cxn ang="0">
                <a:pos x="connsiteX1" y="connsiteY1"/>
              </a:cxn>
              <a:cxn ang="0">
                <a:pos x="connsiteX2" y="connsiteY2"/>
              </a:cxn>
              <a:cxn ang="0">
                <a:pos x="connsiteX3" y="connsiteY3"/>
              </a:cxn>
            </a:cxnLst>
            <a:rect l="l" t="t" r="r" b="b"/>
            <a:pathLst>
              <a:path w="2632705" h="1761458">
                <a:moveTo>
                  <a:pt x="0" y="0"/>
                </a:moveTo>
                <a:lnTo>
                  <a:pt x="2632705" y="0"/>
                </a:lnTo>
                <a:lnTo>
                  <a:pt x="2632705" y="1761458"/>
                </a:lnTo>
                <a:lnTo>
                  <a:pt x="0" y="1761458"/>
                </a:lnTo>
                <a:close/>
              </a:path>
            </a:pathLst>
          </a:custGeom>
        </p:spPr>
        <p:txBody>
          <a:bodyPr wrap="square">
            <a:noAutofit/>
          </a:bodyPr>
          <a:lstStyle>
            <a:lvl1pPr>
              <a:defRPr sz="1200"/>
            </a:lvl1pPr>
          </a:lstStyle>
          <a:p>
            <a:endParaRPr lang="en-ID"/>
          </a:p>
        </p:txBody>
      </p:sp>
      <p:sp>
        <p:nvSpPr>
          <p:cNvPr id="16" name="Picture Placeholder 15"/>
          <p:cNvSpPr>
            <a:spLocks noGrp="1"/>
          </p:cNvSpPr>
          <p:nvPr>
            <p:ph type="pic" sz="quarter" idx="13"/>
          </p:nvPr>
        </p:nvSpPr>
        <p:spPr>
          <a:xfrm>
            <a:off x="6096000" y="4331967"/>
            <a:ext cx="2301024" cy="1571494"/>
          </a:xfrm>
          <a:custGeom>
            <a:avLst/>
            <a:gdLst>
              <a:gd name="connsiteX0" fmla="*/ 0 w 2301024"/>
              <a:gd name="connsiteY0" fmla="*/ 0 h 1571494"/>
              <a:gd name="connsiteX1" fmla="*/ 2301024 w 2301024"/>
              <a:gd name="connsiteY1" fmla="*/ 0 h 1571494"/>
              <a:gd name="connsiteX2" fmla="*/ 2301024 w 2301024"/>
              <a:gd name="connsiteY2" fmla="*/ 1571494 h 1571494"/>
              <a:gd name="connsiteX3" fmla="*/ 0 w 2301024"/>
              <a:gd name="connsiteY3" fmla="*/ 1571494 h 1571494"/>
            </a:gdLst>
            <a:ahLst/>
            <a:cxnLst>
              <a:cxn ang="0">
                <a:pos x="connsiteX0" y="connsiteY0"/>
              </a:cxn>
              <a:cxn ang="0">
                <a:pos x="connsiteX1" y="connsiteY1"/>
              </a:cxn>
              <a:cxn ang="0">
                <a:pos x="connsiteX2" y="connsiteY2"/>
              </a:cxn>
              <a:cxn ang="0">
                <a:pos x="connsiteX3" y="connsiteY3"/>
              </a:cxn>
            </a:cxnLst>
            <a:rect l="l" t="t" r="r" b="b"/>
            <a:pathLst>
              <a:path w="2301024" h="1571494">
                <a:moveTo>
                  <a:pt x="0" y="0"/>
                </a:moveTo>
                <a:lnTo>
                  <a:pt x="2301024" y="0"/>
                </a:lnTo>
                <a:lnTo>
                  <a:pt x="2301024" y="1571494"/>
                </a:lnTo>
                <a:lnTo>
                  <a:pt x="0" y="1571494"/>
                </a:lnTo>
                <a:close/>
              </a:path>
            </a:pathLst>
          </a:custGeom>
        </p:spPr>
        <p:txBody>
          <a:bodyPr wrap="square">
            <a:noAutofit/>
          </a:bodyPr>
          <a:lstStyle>
            <a:lvl1pPr>
              <a:defRPr sz="1200"/>
            </a:lvl1pPr>
          </a:lstStyle>
          <a:p>
            <a:endParaRPr lang="en-ID"/>
          </a:p>
        </p:txBody>
      </p:sp>
      <p:sp>
        <p:nvSpPr>
          <p:cNvPr id="18" name="Picture Placeholder 17"/>
          <p:cNvSpPr>
            <a:spLocks noGrp="1"/>
          </p:cNvSpPr>
          <p:nvPr>
            <p:ph type="pic" sz="quarter" idx="14"/>
          </p:nvPr>
        </p:nvSpPr>
        <p:spPr>
          <a:xfrm>
            <a:off x="8577331" y="4627724"/>
            <a:ext cx="2632705" cy="1571494"/>
          </a:xfrm>
          <a:custGeom>
            <a:avLst/>
            <a:gdLst>
              <a:gd name="connsiteX0" fmla="*/ 0 w 2632705"/>
              <a:gd name="connsiteY0" fmla="*/ 0 h 1571494"/>
              <a:gd name="connsiteX1" fmla="*/ 2632705 w 2632705"/>
              <a:gd name="connsiteY1" fmla="*/ 0 h 1571494"/>
              <a:gd name="connsiteX2" fmla="*/ 2632705 w 2632705"/>
              <a:gd name="connsiteY2" fmla="*/ 1571494 h 1571494"/>
              <a:gd name="connsiteX3" fmla="*/ 0 w 2632705"/>
              <a:gd name="connsiteY3" fmla="*/ 1571494 h 1571494"/>
            </a:gdLst>
            <a:ahLst/>
            <a:cxnLst>
              <a:cxn ang="0">
                <a:pos x="connsiteX0" y="connsiteY0"/>
              </a:cxn>
              <a:cxn ang="0">
                <a:pos x="connsiteX1" y="connsiteY1"/>
              </a:cxn>
              <a:cxn ang="0">
                <a:pos x="connsiteX2" y="connsiteY2"/>
              </a:cxn>
              <a:cxn ang="0">
                <a:pos x="connsiteX3" y="connsiteY3"/>
              </a:cxn>
            </a:cxnLst>
            <a:rect l="l" t="t" r="r" b="b"/>
            <a:pathLst>
              <a:path w="2632705" h="1571494">
                <a:moveTo>
                  <a:pt x="0" y="0"/>
                </a:moveTo>
                <a:lnTo>
                  <a:pt x="2632705" y="0"/>
                </a:lnTo>
                <a:lnTo>
                  <a:pt x="2632705" y="1571494"/>
                </a:lnTo>
                <a:lnTo>
                  <a:pt x="0" y="1571494"/>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41090" y="1386922"/>
            <a:ext cx="4918889" cy="4084156"/>
          </a:xfrm>
          <a:custGeom>
            <a:avLst/>
            <a:gdLst>
              <a:gd name="connsiteX0" fmla="*/ 1956992 w 4918889"/>
              <a:gd name="connsiteY0" fmla="*/ 85086 h 4084156"/>
              <a:gd name="connsiteX1" fmla="*/ 2238264 w 4918889"/>
              <a:gd name="connsiteY1" fmla="*/ 169305 h 4084156"/>
              <a:gd name="connsiteX2" fmla="*/ 2282514 w 4918889"/>
              <a:gd name="connsiteY2" fmla="*/ 205451 h 4084156"/>
              <a:gd name="connsiteX3" fmla="*/ 804132 w 4918889"/>
              <a:gd name="connsiteY3" fmla="*/ 1683832 h 4084156"/>
              <a:gd name="connsiteX4" fmla="*/ 804132 w 4918889"/>
              <a:gd name="connsiteY4" fmla="*/ 2435527 h 4084156"/>
              <a:gd name="connsiteX5" fmla="*/ 2263139 w 4918889"/>
              <a:gd name="connsiteY5" fmla="*/ 3894534 h 4084156"/>
              <a:gd name="connsiteX6" fmla="*/ 2238264 w 4918889"/>
              <a:gd name="connsiteY6" fmla="*/ 3914852 h 4084156"/>
              <a:gd name="connsiteX7" fmla="*/ 1595531 w 4918889"/>
              <a:gd name="connsiteY7" fmla="*/ 3849348 h 4084156"/>
              <a:gd name="connsiteX8" fmla="*/ 149723 w 4918889"/>
              <a:gd name="connsiteY8" fmla="*/ 2403541 h 4084156"/>
              <a:gd name="connsiteX9" fmla="*/ 149723 w 4918889"/>
              <a:gd name="connsiteY9" fmla="*/ 1680616 h 4084156"/>
              <a:gd name="connsiteX10" fmla="*/ 1595531 w 4918889"/>
              <a:gd name="connsiteY10" fmla="*/ 234809 h 4084156"/>
              <a:gd name="connsiteX11" fmla="*/ 1956992 w 4918889"/>
              <a:gd name="connsiteY11" fmla="*/ 85086 h 4084156"/>
              <a:gd name="connsiteX12" fmla="*/ 2876811 w 4918889"/>
              <a:gd name="connsiteY12" fmla="*/ 0 h 4084156"/>
              <a:gd name="connsiteX13" fmla="*/ 3253990 w 4918889"/>
              <a:gd name="connsiteY13" fmla="*/ 156232 h 4084156"/>
              <a:gd name="connsiteX14" fmla="*/ 4762657 w 4918889"/>
              <a:gd name="connsiteY14" fmla="*/ 1664900 h 4084156"/>
              <a:gd name="connsiteX15" fmla="*/ 4762657 w 4918889"/>
              <a:gd name="connsiteY15" fmla="*/ 2419257 h 4084156"/>
              <a:gd name="connsiteX16" fmla="*/ 3253990 w 4918889"/>
              <a:gd name="connsiteY16" fmla="*/ 3927924 h 4084156"/>
              <a:gd name="connsiteX17" fmla="*/ 2499633 w 4918889"/>
              <a:gd name="connsiteY17" fmla="*/ 3927924 h 4084156"/>
              <a:gd name="connsiteX18" fmla="*/ 990965 w 4918889"/>
              <a:gd name="connsiteY18" fmla="*/ 2419257 h 4084156"/>
              <a:gd name="connsiteX19" fmla="*/ 990965 w 4918889"/>
              <a:gd name="connsiteY19" fmla="*/ 1664900 h 4084156"/>
              <a:gd name="connsiteX20" fmla="*/ 2499633 w 4918889"/>
              <a:gd name="connsiteY20" fmla="*/ 156232 h 4084156"/>
              <a:gd name="connsiteX21" fmla="*/ 2876811 w 4918889"/>
              <a:gd name="connsiteY21" fmla="*/ 0 h 408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18889" h="4084156">
                <a:moveTo>
                  <a:pt x="1956992" y="85086"/>
                </a:moveTo>
                <a:cubicBezTo>
                  <a:pt x="2055110" y="85086"/>
                  <a:pt x="2153228" y="113159"/>
                  <a:pt x="2238264" y="169305"/>
                </a:cubicBezTo>
                <a:lnTo>
                  <a:pt x="2282514" y="205451"/>
                </a:lnTo>
                <a:lnTo>
                  <a:pt x="804132" y="1683832"/>
                </a:lnTo>
                <a:cubicBezTo>
                  <a:pt x="596558" y="1891407"/>
                  <a:pt x="596558" y="2227953"/>
                  <a:pt x="804132" y="2435527"/>
                </a:cubicBezTo>
                <a:lnTo>
                  <a:pt x="2263139" y="3894534"/>
                </a:lnTo>
                <a:lnTo>
                  <a:pt x="2238264" y="3914852"/>
                </a:lnTo>
                <a:cubicBezTo>
                  <a:pt x="2039846" y="4045859"/>
                  <a:pt x="1770207" y="4024025"/>
                  <a:pt x="1595531" y="3849348"/>
                </a:cubicBezTo>
                <a:lnTo>
                  <a:pt x="149723" y="2403541"/>
                </a:lnTo>
                <a:cubicBezTo>
                  <a:pt x="-49907" y="2203910"/>
                  <a:pt x="-49908" y="1880246"/>
                  <a:pt x="149723" y="1680616"/>
                </a:cubicBezTo>
                <a:lnTo>
                  <a:pt x="1595531" y="234809"/>
                </a:lnTo>
                <a:cubicBezTo>
                  <a:pt x="1695346" y="134994"/>
                  <a:pt x="1826169" y="85086"/>
                  <a:pt x="1956992" y="85086"/>
                </a:cubicBezTo>
                <a:close/>
                <a:moveTo>
                  <a:pt x="2876811" y="0"/>
                </a:moveTo>
                <a:cubicBezTo>
                  <a:pt x="3013323" y="0"/>
                  <a:pt x="3149835" y="52077"/>
                  <a:pt x="3253990" y="156232"/>
                </a:cubicBezTo>
                <a:lnTo>
                  <a:pt x="4762657" y="1664900"/>
                </a:lnTo>
                <a:cubicBezTo>
                  <a:pt x="4970967" y="1873210"/>
                  <a:pt x="4970967" y="2210947"/>
                  <a:pt x="4762657" y="2419257"/>
                </a:cubicBezTo>
                <a:lnTo>
                  <a:pt x="3253990" y="3927924"/>
                </a:lnTo>
                <a:cubicBezTo>
                  <a:pt x="3045680" y="4136234"/>
                  <a:pt x="2707943" y="4136234"/>
                  <a:pt x="2499633" y="3927924"/>
                </a:cubicBezTo>
                <a:lnTo>
                  <a:pt x="990965" y="2419257"/>
                </a:lnTo>
                <a:cubicBezTo>
                  <a:pt x="782655" y="2210947"/>
                  <a:pt x="782655" y="1873210"/>
                  <a:pt x="990965" y="1664900"/>
                </a:cubicBezTo>
                <a:lnTo>
                  <a:pt x="2499633" y="156232"/>
                </a:lnTo>
                <a:cubicBezTo>
                  <a:pt x="2603788" y="52077"/>
                  <a:pt x="2740299" y="0"/>
                  <a:pt x="2876811"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604389" y="3"/>
            <a:ext cx="6587613" cy="4911213"/>
          </a:xfrm>
          <a:custGeom>
            <a:avLst/>
            <a:gdLst>
              <a:gd name="connsiteX0" fmla="*/ 0 w 6587613"/>
              <a:gd name="connsiteY0" fmla="*/ 0 h 4911213"/>
              <a:gd name="connsiteX1" fmla="*/ 6587613 w 6587613"/>
              <a:gd name="connsiteY1" fmla="*/ 0 h 4911213"/>
              <a:gd name="connsiteX2" fmla="*/ 6587613 w 6587613"/>
              <a:gd name="connsiteY2" fmla="*/ 4617344 h 4911213"/>
              <a:gd name="connsiteX3" fmla="*/ 6371657 w 6587613"/>
              <a:gd name="connsiteY3" fmla="*/ 4690415 h 4911213"/>
              <a:gd name="connsiteX4" fmla="*/ 4911213 w 6587613"/>
              <a:gd name="connsiteY4" fmla="*/ 4911213 h 4911213"/>
              <a:gd name="connsiteX5" fmla="*/ 0 w 6587613"/>
              <a:gd name="connsiteY5" fmla="*/ 0 h 491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613" h="4911213">
                <a:moveTo>
                  <a:pt x="0" y="0"/>
                </a:moveTo>
                <a:lnTo>
                  <a:pt x="6587613" y="0"/>
                </a:lnTo>
                <a:lnTo>
                  <a:pt x="6587613" y="4617344"/>
                </a:lnTo>
                <a:lnTo>
                  <a:pt x="6371657" y="4690415"/>
                </a:lnTo>
                <a:cubicBezTo>
                  <a:pt x="5910304" y="4833911"/>
                  <a:pt x="5419786" y="4911213"/>
                  <a:pt x="4911213" y="4911213"/>
                </a:cubicBezTo>
                <a:cubicBezTo>
                  <a:pt x="2198825" y="4911213"/>
                  <a:pt x="0" y="2712388"/>
                  <a:pt x="0"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890066"/>
            <a:ext cx="12192000" cy="5249477"/>
          </a:xfrm>
          <a:custGeom>
            <a:avLst/>
            <a:gdLst>
              <a:gd name="connsiteX0" fmla="*/ 0 w 12192000"/>
              <a:gd name="connsiteY0" fmla="*/ 0 h 5597820"/>
              <a:gd name="connsiteX1" fmla="*/ 12192000 w 12192000"/>
              <a:gd name="connsiteY1" fmla="*/ 0 h 5597820"/>
              <a:gd name="connsiteX2" fmla="*/ 12192000 w 12192000"/>
              <a:gd name="connsiteY2" fmla="*/ 5597820 h 5597820"/>
              <a:gd name="connsiteX3" fmla="*/ 0 w 12192000"/>
              <a:gd name="connsiteY3" fmla="*/ 5597820 h 5597820"/>
            </a:gdLst>
            <a:ahLst/>
            <a:cxnLst>
              <a:cxn ang="0">
                <a:pos x="connsiteX0" y="connsiteY0"/>
              </a:cxn>
              <a:cxn ang="0">
                <a:pos x="connsiteX1" y="connsiteY1"/>
              </a:cxn>
              <a:cxn ang="0">
                <a:pos x="connsiteX2" y="connsiteY2"/>
              </a:cxn>
              <a:cxn ang="0">
                <a:pos x="connsiteX3" y="connsiteY3"/>
              </a:cxn>
            </a:cxnLst>
            <a:rect l="l" t="t" r="r" b="b"/>
            <a:pathLst>
              <a:path w="12192000" h="5597820">
                <a:moveTo>
                  <a:pt x="0" y="0"/>
                </a:moveTo>
                <a:lnTo>
                  <a:pt x="12192000" y="0"/>
                </a:lnTo>
                <a:lnTo>
                  <a:pt x="12192000" y="5597820"/>
                </a:lnTo>
                <a:lnTo>
                  <a:pt x="0" y="559782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76349" y="1001486"/>
            <a:ext cx="10160907" cy="5239657"/>
          </a:xfrm>
          <a:custGeom>
            <a:avLst/>
            <a:gdLst>
              <a:gd name="connsiteX0" fmla="*/ 918283 w 8757978"/>
              <a:gd name="connsiteY0" fmla="*/ 0 h 5509587"/>
              <a:gd name="connsiteX1" fmla="*/ 7839695 w 8757978"/>
              <a:gd name="connsiteY1" fmla="*/ 0 h 5509587"/>
              <a:gd name="connsiteX2" fmla="*/ 8757978 w 8757978"/>
              <a:gd name="connsiteY2" fmla="*/ 918283 h 5509587"/>
              <a:gd name="connsiteX3" fmla="*/ 8757978 w 8757978"/>
              <a:gd name="connsiteY3" fmla="*/ 4591304 h 5509587"/>
              <a:gd name="connsiteX4" fmla="*/ 7839695 w 8757978"/>
              <a:gd name="connsiteY4" fmla="*/ 5509587 h 5509587"/>
              <a:gd name="connsiteX5" fmla="*/ 918283 w 8757978"/>
              <a:gd name="connsiteY5" fmla="*/ 5509587 h 5509587"/>
              <a:gd name="connsiteX6" fmla="*/ 0 w 8757978"/>
              <a:gd name="connsiteY6" fmla="*/ 4591304 h 5509587"/>
              <a:gd name="connsiteX7" fmla="*/ 0 w 8757978"/>
              <a:gd name="connsiteY7" fmla="*/ 918283 h 5509587"/>
              <a:gd name="connsiteX8" fmla="*/ 918283 w 8757978"/>
              <a:gd name="connsiteY8" fmla="*/ 0 h 5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7978" h="5509587">
                <a:moveTo>
                  <a:pt x="918283" y="0"/>
                </a:moveTo>
                <a:lnTo>
                  <a:pt x="7839695" y="0"/>
                </a:lnTo>
                <a:cubicBezTo>
                  <a:pt x="8346849" y="0"/>
                  <a:pt x="8757978" y="411129"/>
                  <a:pt x="8757978" y="918283"/>
                </a:cubicBezTo>
                <a:lnTo>
                  <a:pt x="8757978" y="4591304"/>
                </a:lnTo>
                <a:cubicBezTo>
                  <a:pt x="8757978" y="5098458"/>
                  <a:pt x="8346849" y="5509587"/>
                  <a:pt x="7839695" y="5509587"/>
                </a:cubicBezTo>
                <a:lnTo>
                  <a:pt x="918283" y="5509587"/>
                </a:lnTo>
                <a:cubicBezTo>
                  <a:pt x="411129" y="5509587"/>
                  <a:pt x="0" y="5098458"/>
                  <a:pt x="0" y="4591304"/>
                </a:cubicBezTo>
                <a:lnTo>
                  <a:pt x="0" y="918283"/>
                </a:lnTo>
                <a:cubicBezTo>
                  <a:pt x="0" y="411129"/>
                  <a:pt x="411129" y="0"/>
                  <a:pt x="918283"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178630"/>
            <a:ext cx="7677150" cy="3679371"/>
          </a:xfrm>
          <a:custGeom>
            <a:avLst/>
            <a:gdLst>
              <a:gd name="connsiteX0" fmla="*/ 0 w 7677150"/>
              <a:gd name="connsiteY0" fmla="*/ 0 h 3679371"/>
              <a:gd name="connsiteX1" fmla="*/ 7677150 w 7677150"/>
              <a:gd name="connsiteY1" fmla="*/ 0 h 3679371"/>
              <a:gd name="connsiteX2" fmla="*/ 7677150 w 7677150"/>
              <a:gd name="connsiteY2" fmla="*/ 3679371 h 3679371"/>
              <a:gd name="connsiteX3" fmla="*/ 0 w 7677150"/>
              <a:gd name="connsiteY3" fmla="*/ 3679371 h 3679371"/>
            </a:gdLst>
            <a:ahLst/>
            <a:cxnLst>
              <a:cxn ang="0">
                <a:pos x="connsiteX0" y="connsiteY0"/>
              </a:cxn>
              <a:cxn ang="0">
                <a:pos x="connsiteX1" y="connsiteY1"/>
              </a:cxn>
              <a:cxn ang="0">
                <a:pos x="connsiteX2" y="connsiteY2"/>
              </a:cxn>
              <a:cxn ang="0">
                <a:pos x="connsiteX3" y="connsiteY3"/>
              </a:cxn>
            </a:cxnLst>
            <a:rect l="l" t="t" r="r" b="b"/>
            <a:pathLst>
              <a:path w="7677150" h="3679371">
                <a:moveTo>
                  <a:pt x="0" y="0"/>
                </a:moveTo>
                <a:lnTo>
                  <a:pt x="7677150" y="0"/>
                </a:lnTo>
                <a:lnTo>
                  <a:pt x="7677150" y="3679371"/>
                </a:lnTo>
                <a:lnTo>
                  <a:pt x="0" y="3679371"/>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44061" y="1336431"/>
            <a:ext cx="10503877" cy="3493477"/>
          </a:xfrm>
          <a:custGeom>
            <a:avLst/>
            <a:gdLst>
              <a:gd name="connsiteX0" fmla="*/ 0 w 10503877"/>
              <a:gd name="connsiteY0" fmla="*/ 0 h 3493477"/>
              <a:gd name="connsiteX1" fmla="*/ 10503877 w 10503877"/>
              <a:gd name="connsiteY1" fmla="*/ 0 h 3493477"/>
              <a:gd name="connsiteX2" fmla="*/ 10503877 w 10503877"/>
              <a:gd name="connsiteY2" fmla="*/ 3493477 h 3493477"/>
              <a:gd name="connsiteX3" fmla="*/ 0 w 10503877"/>
              <a:gd name="connsiteY3" fmla="*/ 3493477 h 3493477"/>
            </a:gdLst>
            <a:ahLst/>
            <a:cxnLst>
              <a:cxn ang="0">
                <a:pos x="connsiteX0" y="connsiteY0"/>
              </a:cxn>
              <a:cxn ang="0">
                <a:pos x="connsiteX1" y="connsiteY1"/>
              </a:cxn>
              <a:cxn ang="0">
                <a:pos x="connsiteX2" y="connsiteY2"/>
              </a:cxn>
              <a:cxn ang="0">
                <a:pos x="connsiteX3" y="connsiteY3"/>
              </a:cxn>
            </a:cxnLst>
            <a:rect l="l" t="t" r="r" b="b"/>
            <a:pathLst>
              <a:path w="10503877" h="3493477">
                <a:moveTo>
                  <a:pt x="0" y="0"/>
                </a:moveTo>
                <a:lnTo>
                  <a:pt x="10503877" y="0"/>
                </a:lnTo>
                <a:lnTo>
                  <a:pt x="10503877" y="3493477"/>
                </a:lnTo>
                <a:lnTo>
                  <a:pt x="0" y="3493477"/>
                </a:lnTo>
                <a:close/>
              </a:path>
            </a:pathLst>
          </a:custGeom>
        </p:spPr>
        <p:txBody>
          <a:bodyPr wrap="square">
            <a:noAutofit/>
          </a:bodyPr>
          <a:lstStyle>
            <a:lvl1pPr>
              <a:defRPr sz="11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188675" y="2274277"/>
            <a:ext cx="2743201" cy="4583723"/>
          </a:xfrm>
          <a:custGeom>
            <a:avLst/>
            <a:gdLst>
              <a:gd name="connsiteX0" fmla="*/ 0 w 2743201"/>
              <a:gd name="connsiteY0" fmla="*/ 0 h 4583723"/>
              <a:gd name="connsiteX1" fmla="*/ 2743201 w 2743201"/>
              <a:gd name="connsiteY1" fmla="*/ 0 h 4583723"/>
              <a:gd name="connsiteX2" fmla="*/ 2743201 w 2743201"/>
              <a:gd name="connsiteY2" fmla="*/ 4583723 h 4583723"/>
              <a:gd name="connsiteX3" fmla="*/ 0 w 2743201"/>
              <a:gd name="connsiteY3" fmla="*/ 4583723 h 4583723"/>
            </a:gdLst>
            <a:ahLst/>
            <a:cxnLst>
              <a:cxn ang="0">
                <a:pos x="connsiteX0" y="connsiteY0"/>
              </a:cxn>
              <a:cxn ang="0">
                <a:pos x="connsiteX1" y="connsiteY1"/>
              </a:cxn>
              <a:cxn ang="0">
                <a:pos x="connsiteX2" y="connsiteY2"/>
              </a:cxn>
              <a:cxn ang="0">
                <a:pos x="connsiteX3" y="connsiteY3"/>
              </a:cxn>
            </a:cxnLst>
            <a:rect l="l" t="t" r="r" b="b"/>
            <a:pathLst>
              <a:path w="2743201" h="4583723">
                <a:moveTo>
                  <a:pt x="0" y="0"/>
                </a:moveTo>
                <a:lnTo>
                  <a:pt x="2743201" y="0"/>
                </a:lnTo>
                <a:lnTo>
                  <a:pt x="2743201" y="4583723"/>
                </a:lnTo>
                <a:lnTo>
                  <a:pt x="0" y="4583723"/>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1"/>
          </p:nvPr>
        </p:nvSpPr>
        <p:spPr>
          <a:xfrm>
            <a:off x="5931876" y="2274277"/>
            <a:ext cx="2743201" cy="4583723"/>
          </a:xfrm>
          <a:custGeom>
            <a:avLst/>
            <a:gdLst>
              <a:gd name="connsiteX0" fmla="*/ 0 w 2743201"/>
              <a:gd name="connsiteY0" fmla="*/ 0 h 4583723"/>
              <a:gd name="connsiteX1" fmla="*/ 2743201 w 2743201"/>
              <a:gd name="connsiteY1" fmla="*/ 0 h 4583723"/>
              <a:gd name="connsiteX2" fmla="*/ 2743201 w 2743201"/>
              <a:gd name="connsiteY2" fmla="*/ 4583723 h 4583723"/>
              <a:gd name="connsiteX3" fmla="*/ 0 w 2743201"/>
              <a:gd name="connsiteY3" fmla="*/ 4583723 h 4583723"/>
            </a:gdLst>
            <a:ahLst/>
            <a:cxnLst>
              <a:cxn ang="0">
                <a:pos x="connsiteX0" y="connsiteY0"/>
              </a:cxn>
              <a:cxn ang="0">
                <a:pos x="connsiteX1" y="connsiteY1"/>
              </a:cxn>
              <a:cxn ang="0">
                <a:pos x="connsiteX2" y="connsiteY2"/>
              </a:cxn>
              <a:cxn ang="0">
                <a:pos x="connsiteX3" y="connsiteY3"/>
              </a:cxn>
            </a:cxnLst>
            <a:rect l="l" t="t" r="r" b="b"/>
            <a:pathLst>
              <a:path w="2743201" h="4583723">
                <a:moveTo>
                  <a:pt x="0" y="0"/>
                </a:moveTo>
                <a:lnTo>
                  <a:pt x="2743201" y="0"/>
                </a:lnTo>
                <a:lnTo>
                  <a:pt x="2743201" y="4583723"/>
                </a:lnTo>
                <a:lnTo>
                  <a:pt x="0" y="4583723"/>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8675077" y="2274277"/>
            <a:ext cx="2743201" cy="4583723"/>
          </a:xfrm>
          <a:custGeom>
            <a:avLst/>
            <a:gdLst>
              <a:gd name="connsiteX0" fmla="*/ 0 w 2743201"/>
              <a:gd name="connsiteY0" fmla="*/ 0 h 4583723"/>
              <a:gd name="connsiteX1" fmla="*/ 2743201 w 2743201"/>
              <a:gd name="connsiteY1" fmla="*/ 0 h 4583723"/>
              <a:gd name="connsiteX2" fmla="*/ 2743201 w 2743201"/>
              <a:gd name="connsiteY2" fmla="*/ 4583723 h 4583723"/>
              <a:gd name="connsiteX3" fmla="*/ 0 w 2743201"/>
              <a:gd name="connsiteY3" fmla="*/ 4583723 h 4583723"/>
            </a:gdLst>
            <a:ahLst/>
            <a:cxnLst>
              <a:cxn ang="0">
                <a:pos x="connsiteX0" y="connsiteY0"/>
              </a:cxn>
              <a:cxn ang="0">
                <a:pos x="connsiteX1" y="connsiteY1"/>
              </a:cxn>
              <a:cxn ang="0">
                <a:pos x="connsiteX2" y="connsiteY2"/>
              </a:cxn>
              <a:cxn ang="0">
                <a:pos x="connsiteX3" y="connsiteY3"/>
              </a:cxn>
            </a:cxnLst>
            <a:rect l="l" t="t" r="r" b="b"/>
            <a:pathLst>
              <a:path w="2743201" h="4583723">
                <a:moveTo>
                  <a:pt x="0" y="0"/>
                </a:moveTo>
                <a:lnTo>
                  <a:pt x="2743201" y="0"/>
                </a:lnTo>
                <a:lnTo>
                  <a:pt x="2743201" y="4583723"/>
                </a:lnTo>
                <a:lnTo>
                  <a:pt x="0" y="4583723"/>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257143" y="-623"/>
            <a:ext cx="3846286" cy="6368143"/>
          </a:xfrm>
          <a:custGeom>
            <a:avLst/>
            <a:gdLst>
              <a:gd name="connsiteX0" fmla="*/ 0 w 3846286"/>
              <a:gd name="connsiteY0" fmla="*/ 0 h 6368143"/>
              <a:gd name="connsiteX1" fmla="*/ 3846286 w 3846286"/>
              <a:gd name="connsiteY1" fmla="*/ 0 h 6368143"/>
              <a:gd name="connsiteX2" fmla="*/ 3846286 w 3846286"/>
              <a:gd name="connsiteY2" fmla="*/ 6368143 h 6368143"/>
              <a:gd name="connsiteX3" fmla="*/ 0 w 3846286"/>
              <a:gd name="connsiteY3" fmla="*/ 6368143 h 6368143"/>
            </a:gdLst>
            <a:ahLst/>
            <a:cxnLst>
              <a:cxn ang="0">
                <a:pos x="connsiteX0" y="connsiteY0"/>
              </a:cxn>
              <a:cxn ang="0">
                <a:pos x="connsiteX1" y="connsiteY1"/>
              </a:cxn>
              <a:cxn ang="0">
                <a:pos x="connsiteX2" y="connsiteY2"/>
              </a:cxn>
              <a:cxn ang="0">
                <a:pos x="connsiteX3" y="connsiteY3"/>
              </a:cxn>
            </a:cxnLst>
            <a:rect l="l" t="t" r="r" b="b"/>
            <a:pathLst>
              <a:path w="3846286" h="6368143">
                <a:moveTo>
                  <a:pt x="0" y="0"/>
                </a:moveTo>
                <a:lnTo>
                  <a:pt x="3846286" y="0"/>
                </a:lnTo>
                <a:lnTo>
                  <a:pt x="3846286" y="6368143"/>
                </a:lnTo>
                <a:lnTo>
                  <a:pt x="0" y="6368143"/>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6644" y="728273"/>
            <a:ext cx="5825359" cy="5798890"/>
          </a:xfrm>
          <a:custGeom>
            <a:avLst/>
            <a:gdLst>
              <a:gd name="connsiteX0" fmla="*/ 1184957 w 5825359"/>
              <a:gd name="connsiteY0" fmla="*/ 842070 h 5798890"/>
              <a:gd name="connsiteX1" fmla="*/ 2222033 w 5825359"/>
              <a:gd name="connsiteY1" fmla="*/ 842070 h 5798890"/>
              <a:gd name="connsiteX2" fmla="*/ 2222033 w 5825359"/>
              <a:gd name="connsiteY2" fmla="*/ 5289001 h 5798890"/>
              <a:gd name="connsiteX3" fmla="*/ 1184957 w 5825359"/>
              <a:gd name="connsiteY3" fmla="*/ 5289001 h 5798890"/>
              <a:gd name="connsiteX4" fmla="*/ 3597199 w 5825359"/>
              <a:gd name="connsiteY4" fmla="*/ 842068 h 5798890"/>
              <a:gd name="connsiteX5" fmla="*/ 4634275 w 5825359"/>
              <a:gd name="connsiteY5" fmla="*/ 842068 h 5798890"/>
              <a:gd name="connsiteX6" fmla="*/ 4634275 w 5825359"/>
              <a:gd name="connsiteY6" fmla="*/ 5289000 h 5798890"/>
              <a:gd name="connsiteX7" fmla="*/ 3597199 w 5825359"/>
              <a:gd name="connsiteY7" fmla="*/ 5289000 h 5798890"/>
              <a:gd name="connsiteX8" fmla="*/ 4788283 w 5825359"/>
              <a:gd name="connsiteY8" fmla="*/ 502275 h 5798890"/>
              <a:gd name="connsiteX9" fmla="*/ 5825359 w 5825359"/>
              <a:gd name="connsiteY9" fmla="*/ 502275 h 5798890"/>
              <a:gd name="connsiteX10" fmla="*/ 5825359 w 5825359"/>
              <a:gd name="connsiteY10" fmla="*/ 5650537 h 5798890"/>
              <a:gd name="connsiteX11" fmla="*/ 4788283 w 5825359"/>
              <a:gd name="connsiteY11" fmla="*/ 5650537 h 5798890"/>
              <a:gd name="connsiteX12" fmla="*/ 0 w 5825359"/>
              <a:gd name="connsiteY12" fmla="*/ 502275 h 5798890"/>
              <a:gd name="connsiteX13" fmla="*/ 1037076 w 5825359"/>
              <a:gd name="connsiteY13" fmla="*/ 502275 h 5798890"/>
              <a:gd name="connsiteX14" fmla="*/ 1037076 w 5825359"/>
              <a:gd name="connsiteY14" fmla="*/ 5650537 h 5798890"/>
              <a:gd name="connsiteX15" fmla="*/ 0 w 5825359"/>
              <a:gd name="connsiteY15" fmla="*/ 5650537 h 5798890"/>
              <a:gd name="connsiteX16" fmla="*/ 2381440 w 5825359"/>
              <a:gd name="connsiteY16" fmla="*/ 0 h 5798890"/>
              <a:gd name="connsiteX17" fmla="*/ 3418516 w 5825359"/>
              <a:gd name="connsiteY17" fmla="*/ 0 h 5798890"/>
              <a:gd name="connsiteX18" fmla="*/ 3418516 w 5825359"/>
              <a:gd name="connsiteY18" fmla="*/ 5798890 h 5798890"/>
              <a:gd name="connsiteX19" fmla="*/ 2381440 w 5825359"/>
              <a:gd name="connsiteY19" fmla="*/ 5798890 h 579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25359" h="5798890">
                <a:moveTo>
                  <a:pt x="1184957" y="842070"/>
                </a:moveTo>
                <a:lnTo>
                  <a:pt x="2222033" y="842070"/>
                </a:lnTo>
                <a:lnTo>
                  <a:pt x="2222033" y="5289001"/>
                </a:lnTo>
                <a:lnTo>
                  <a:pt x="1184957" y="5289001"/>
                </a:lnTo>
                <a:close/>
                <a:moveTo>
                  <a:pt x="3597199" y="842068"/>
                </a:moveTo>
                <a:lnTo>
                  <a:pt x="4634275" y="842068"/>
                </a:lnTo>
                <a:lnTo>
                  <a:pt x="4634275" y="5289000"/>
                </a:lnTo>
                <a:lnTo>
                  <a:pt x="3597199" y="5289000"/>
                </a:lnTo>
                <a:close/>
                <a:moveTo>
                  <a:pt x="4788283" y="502275"/>
                </a:moveTo>
                <a:lnTo>
                  <a:pt x="5825359" y="502275"/>
                </a:lnTo>
                <a:lnTo>
                  <a:pt x="5825359" y="5650537"/>
                </a:lnTo>
                <a:lnTo>
                  <a:pt x="4788283" y="5650537"/>
                </a:lnTo>
                <a:close/>
                <a:moveTo>
                  <a:pt x="0" y="502275"/>
                </a:moveTo>
                <a:lnTo>
                  <a:pt x="1037076" y="502275"/>
                </a:lnTo>
                <a:lnTo>
                  <a:pt x="1037076" y="5650537"/>
                </a:lnTo>
                <a:lnTo>
                  <a:pt x="0" y="5650537"/>
                </a:lnTo>
                <a:close/>
                <a:moveTo>
                  <a:pt x="2381440" y="0"/>
                </a:moveTo>
                <a:lnTo>
                  <a:pt x="3418516" y="0"/>
                </a:lnTo>
                <a:lnTo>
                  <a:pt x="3418516" y="5798890"/>
                </a:lnTo>
                <a:lnTo>
                  <a:pt x="2381440" y="579889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747123" y="966861"/>
            <a:ext cx="1823576" cy="4924276"/>
          </a:xfrm>
          <a:custGeom>
            <a:avLst/>
            <a:gdLst>
              <a:gd name="connsiteX0" fmla="*/ 0 w 1823576"/>
              <a:gd name="connsiteY0" fmla="*/ 0 h 4924276"/>
              <a:gd name="connsiteX1" fmla="*/ 1823576 w 1823576"/>
              <a:gd name="connsiteY1" fmla="*/ 0 h 4924276"/>
              <a:gd name="connsiteX2" fmla="*/ 1823576 w 1823576"/>
              <a:gd name="connsiteY2" fmla="*/ 4924276 h 4924276"/>
              <a:gd name="connsiteX3" fmla="*/ 0 w 1823576"/>
              <a:gd name="connsiteY3" fmla="*/ 4924276 h 4924276"/>
            </a:gdLst>
            <a:ahLst/>
            <a:cxnLst>
              <a:cxn ang="0">
                <a:pos x="connsiteX0" y="connsiteY0"/>
              </a:cxn>
              <a:cxn ang="0">
                <a:pos x="connsiteX1" y="connsiteY1"/>
              </a:cxn>
              <a:cxn ang="0">
                <a:pos x="connsiteX2" y="connsiteY2"/>
              </a:cxn>
              <a:cxn ang="0">
                <a:pos x="connsiteX3" y="connsiteY3"/>
              </a:cxn>
            </a:cxnLst>
            <a:rect l="l" t="t" r="r" b="b"/>
            <a:pathLst>
              <a:path w="1823576" h="4924276">
                <a:moveTo>
                  <a:pt x="0" y="0"/>
                </a:moveTo>
                <a:lnTo>
                  <a:pt x="1823576" y="0"/>
                </a:lnTo>
                <a:lnTo>
                  <a:pt x="1823576" y="4924276"/>
                </a:lnTo>
                <a:lnTo>
                  <a:pt x="0" y="4924276"/>
                </a:lnTo>
                <a:close/>
              </a:path>
            </a:pathLst>
          </a:custGeom>
        </p:spPr>
        <p:txBody>
          <a:bodyPr wrap="square">
            <a:noAutofit/>
          </a:bodyPr>
          <a:lstStyle>
            <a:lvl1pPr>
              <a:defRPr sz="1200"/>
            </a:lvl1pPr>
          </a:lstStyle>
          <a:p>
            <a:endParaRPr lang="en-ID"/>
          </a:p>
        </p:txBody>
      </p:sp>
      <p:sp>
        <p:nvSpPr>
          <p:cNvPr id="15" name="Picture Placeholder 14"/>
          <p:cNvSpPr>
            <a:spLocks noGrp="1"/>
          </p:cNvSpPr>
          <p:nvPr>
            <p:ph type="pic" sz="quarter" idx="11"/>
          </p:nvPr>
        </p:nvSpPr>
        <p:spPr>
          <a:xfrm>
            <a:off x="7809500" y="486508"/>
            <a:ext cx="3092962" cy="3033031"/>
          </a:xfrm>
          <a:custGeom>
            <a:avLst/>
            <a:gdLst>
              <a:gd name="connsiteX0" fmla="*/ 0 w 3092962"/>
              <a:gd name="connsiteY0" fmla="*/ 0 h 3033031"/>
              <a:gd name="connsiteX1" fmla="*/ 3092962 w 3092962"/>
              <a:gd name="connsiteY1" fmla="*/ 0 h 3033031"/>
              <a:gd name="connsiteX2" fmla="*/ 3092962 w 3092962"/>
              <a:gd name="connsiteY2" fmla="*/ 3033031 h 3033031"/>
              <a:gd name="connsiteX3" fmla="*/ 0 w 3092962"/>
              <a:gd name="connsiteY3" fmla="*/ 3033031 h 3033031"/>
            </a:gdLst>
            <a:ahLst/>
            <a:cxnLst>
              <a:cxn ang="0">
                <a:pos x="connsiteX0" y="connsiteY0"/>
              </a:cxn>
              <a:cxn ang="0">
                <a:pos x="connsiteX1" y="connsiteY1"/>
              </a:cxn>
              <a:cxn ang="0">
                <a:pos x="connsiteX2" y="connsiteY2"/>
              </a:cxn>
              <a:cxn ang="0">
                <a:pos x="connsiteX3" y="connsiteY3"/>
              </a:cxn>
            </a:cxnLst>
            <a:rect l="l" t="t" r="r" b="b"/>
            <a:pathLst>
              <a:path w="3092962" h="3033031">
                <a:moveTo>
                  <a:pt x="0" y="0"/>
                </a:moveTo>
                <a:lnTo>
                  <a:pt x="3092962" y="0"/>
                </a:lnTo>
                <a:lnTo>
                  <a:pt x="3092962" y="3033031"/>
                </a:lnTo>
                <a:lnTo>
                  <a:pt x="0" y="3033031"/>
                </a:lnTo>
                <a:close/>
              </a:path>
            </a:pathLst>
          </a:custGeom>
        </p:spPr>
        <p:txBody>
          <a:bodyPr wrap="square">
            <a:noAutofit/>
          </a:bodyPr>
          <a:lstStyle>
            <a:lvl1pPr>
              <a:defRPr sz="1200"/>
            </a:lvl1pPr>
          </a:lstStyle>
          <a:p>
            <a:endParaRPr lang="en-ID"/>
          </a:p>
        </p:txBody>
      </p:sp>
      <p:sp>
        <p:nvSpPr>
          <p:cNvPr id="16" name="Picture Placeholder 15"/>
          <p:cNvSpPr>
            <a:spLocks noGrp="1"/>
          </p:cNvSpPr>
          <p:nvPr>
            <p:ph type="pic" sz="quarter" idx="12"/>
          </p:nvPr>
        </p:nvSpPr>
        <p:spPr>
          <a:xfrm>
            <a:off x="7809501" y="3766002"/>
            <a:ext cx="1606483" cy="2605490"/>
          </a:xfrm>
          <a:custGeom>
            <a:avLst/>
            <a:gdLst>
              <a:gd name="connsiteX0" fmla="*/ 0 w 1606483"/>
              <a:gd name="connsiteY0" fmla="*/ 0 h 2605490"/>
              <a:gd name="connsiteX1" fmla="*/ 1606483 w 1606483"/>
              <a:gd name="connsiteY1" fmla="*/ 0 h 2605490"/>
              <a:gd name="connsiteX2" fmla="*/ 1606483 w 1606483"/>
              <a:gd name="connsiteY2" fmla="*/ 2605490 h 2605490"/>
              <a:gd name="connsiteX3" fmla="*/ 0 w 1606483"/>
              <a:gd name="connsiteY3" fmla="*/ 2605490 h 2605490"/>
            </a:gdLst>
            <a:ahLst/>
            <a:cxnLst>
              <a:cxn ang="0">
                <a:pos x="connsiteX0" y="connsiteY0"/>
              </a:cxn>
              <a:cxn ang="0">
                <a:pos x="connsiteX1" y="connsiteY1"/>
              </a:cxn>
              <a:cxn ang="0">
                <a:pos x="connsiteX2" y="connsiteY2"/>
              </a:cxn>
              <a:cxn ang="0">
                <a:pos x="connsiteX3" y="connsiteY3"/>
              </a:cxn>
            </a:cxnLst>
            <a:rect l="l" t="t" r="r" b="b"/>
            <a:pathLst>
              <a:path w="1606483" h="2605490">
                <a:moveTo>
                  <a:pt x="0" y="0"/>
                </a:moveTo>
                <a:lnTo>
                  <a:pt x="1606483" y="0"/>
                </a:lnTo>
                <a:lnTo>
                  <a:pt x="1606483" y="2605490"/>
                </a:lnTo>
                <a:lnTo>
                  <a:pt x="0" y="2605490"/>
                </a:lnTo>
                <a:close/>
              </a:path>
            </a:pathLst>
          </a:custGeom>
        </p:spPr>
        <p:txBody>
          <a:bodyPr wrap="square">
            <a:noAutofit/>
          </a:bodyPr>
          <a:lstStyle>
            <a:lvl1pPr>
              <a:defRPr sz="1200"/>
            </a:lvl1pPr>
          </a:lstStyle>
          <a:p>
            <a:endParaRPr lang="en-ID"/>
          </a:p>
        </p:txBody>
      </p:sp>
      <p:sp>
        <p:nvSpPr>
          <p:cNvPr id="17" name="Picture Placeholder 16"/>
          <p:cNvSpPr>
            <a:spLocks noGrp="1"/>
          </p:cNvSpPr>
          <p:nvPr>
            <p:ph type="pic" sz="quarter" idx="13"/>
          </p:nvPr>
        </p:nvSpPr>
        <p:spPr>
          <a:xfrm>
            <a:off x="9654783" y="3766004"/>
            <a:ext cx="1606483" cy="2167889"/>
          </a:xfrm>
          <a:custGeom>
            <a:avLst/>
            <a:gdLst>
              <a:gd name="connsiteX0" fmla="*/ 0 w 1606483"/>
              <a:gd name="connsiteY0" fmla="*/ 0 h 2167889"/>
              <a:gd name="connsiteX1" fmla="*/ 1606483 w 1606483"/>
              <a:gd name="connsiteY1" fmla="*/ 0 h 2167889"/>
              <a:gd name="connsiteX2" fmla="*/ 1606483 w 1606483"/>
              <a:gd name="connsiteY2" fmla="*/ 2167889 h 2167889"/>
              <a:gd name="connsiteX3" fmla="*/ 0 w 1606483"/>
              <a:gd name="connsiteY3" fmla="*/ 2167889 h 2167889"/>
            </a:gdLst>
            <a:ahLst/>
            <a:cxnLst>
              <a:cxn ang="0">
                <a:pos x="connsiteX0" y="connsiteY0"/>
              </a:cxn>
              <a:cxn ang="0">
                <a:pos x="connsiteX1" y="connsiteY1"/>
              </a:cxn>
              <a:cxn ang="0">
                <a:pos x="connsiteX2" y="connsiteY2"/>
              </a:cxn>
              <a:cxn ang="0">
                <a:pos x="connsiteX3" y="connsiteY3"/>
              </a:cxn>
            </a:cxnLst>
            <a:rect l="l" t="t" r="r" b="b"/>
            <a:pathLst>
              <a:path w="1606483" h="2167889">
                <a:moveTo>
                  <a:pt x="0" y="0"/>
                </a:moveTo>
                <a:lnTo>
                  <a:pt x="1606483" y="0"/>
                </a:lnTo>
                <a:lnTo>
                  <a:pt x="1606483" y="2167889"/>
                </a:lnTo>
                <a:lnTo>
                  <a:pt x="0" y="2167889"/>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003735" y="-1"/>
            <a:ext cx="8188267" cy="4424608"/>
          </a:xfrm>
          <a:custGeom>
            <a:avLst/>
            <a:gdLst>
              <a:gd name="connsiteX0" fmla="*/ 0 w 8188267"/>
              <a:gd name="connsiteY0" fmla="*/ 0 h 4424608"/>
              <a:gd name="connsiteX1" fmla="*/ 8188266 w 8188267"/>
              <a:gd name="connsiteY1" fmla="*/ 1 h 4424608"/>
              <a:gd name="connsiteX2" fmla="*/ 8188267 w 8188267"/>
              <a:gd name="connsiteY2" fmla="*/ 1728079 h 4424608"/>
              <a:gd name="connsiteX3" fmla="*/ 5949368 w 8188267"/>
              <a:gd name="connsiteY3" fmla="*/ 4021947 h 4424608"/>
              <a:gd name="connsiteX4" fmla="*/ 4060910 w 8188267"/>
              <a:gd name="connsiteY4" fmla="*/ 4044848 h 4424608"/>
              <a:gd name="connsiteX5" fmla="*/ 238309 w 8188267"/>
              <a:gd name="connsiteY5" fmla="*/ 313850 h 4424608"/>
              <a:gd name="connsiteX6" fmla="*/ 64657 w 8188267"/>
              <a:gd name="connsiteY6" fmla="*/ 106446 h 442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8267" h="4424608">
                <a:moveTo>
                  <a:pt x="0" y="0"/>
                </a:moveTo>
                <a:lnTo>
                  <a:pt x="8188266" y="1"/>
                </a:lnTo>
                <a:lnTo>
                  <a:pt x="8188267" y="1728079"/>
                </a:lnTo>
                <a:lnTo>
                  <a:pt x="5949368" y="4021947"/>
                </a:lnTo>
                <a:cubicBezTo>
                  <a:pt x="5434208" y="4549754"/>
                  <a:pt x="4588717" y="4560008"/>
                  <a:pt x="4060910" y="4044848"/>
                </a:cubicBezTo>
                <a:lnTo>
                  <a:pt x="238309" y="313850"/>
                </a:lnTo>
                <a:cubicBezTo>
                  <a:pt x="172333" y="249455"/>
                  <a:pt x="114444" y="179899"/>
                  <a:pt x="64657" y="106446"/>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00078" y="1600200"/>
            <a:ext cx="1819030" cy="5257800"/>
          </a:xfrm>
          <a:custGeom>
            <a:avLst/>
            <a:gdLst>
              <a:gd name="connsiteX0" fmla="*/ 909515 w 1819030"/>
              <a:gd name="connsiteY0" fmla="*/ 0 h 5257800"/>
              <a:gd name="connsiteX1" fmla="*/ 1819030 w 1819030"/>
              <a:gd name="connsiteY1" fmla="*/ 328972 h 5257800"/>
              <a:gd name="connsiteX2" fmla="*/ 1819030 w 1819030"/>
              <a:gd name="connsiteY2" fmla="*/ 5257800 h 5257800"/>
              <a:gd name="connsiteX3" fmla="*/ 0 w 1819030"/>
              <a:gd name="connsiteY3" fmla="*/ 5257800 h 5257800"/>
              <a:gd name="connsiteX4" fmla="*/ 0 w 1819030"/>
              <a:gd name="connsiteY4" fmla="*/ 328972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30" h="5257800">
                <a:moveTo>
                  <a:pt x="909515" y="0"/>
                </a:moveTo>
                <a:lnTo>
                  <a:pt x="1819030" y="328972"/>
                </a:lnTo>
                <a:lnTo>
                  <a:pt x="1819030" y="5257800"/>
                </a:lnTo>
                <a:lnTo>
                  <a:pt x="0" y="5257800"/>
                </a:lnTo>
                <a:lnTo>
                  <a:pt x="0" y="328972"/>
                </a:lnTo>
                <a:close/>
              </a:path>
            </a:pathLst>
          </a:custGeom>
        </p:spPr>
        <p:txBody>
          <a:bodyPr wrap="square">
            <a:noAutofit/>
          </a:bodyPr>
          <a:lstStyle>
            <a:lvl1pPr>
              <a:defRPr sz="1200"/>
            </a:lvl1pPr>
          </a:lstStyle>
          <a:p>
            <a:endParaRPr lang="en-ID"/>
          </a:p>
        </p:txBody>
      </p:sp>
      <p:sp>
        <p:nvSpPr>
          <p:cNvPr id="13" name="Picture Placeholder 12"/>
          <p:cNvSpPr>
            <a:spLocks noGrp="1"/>
          </p:cNvSpPr>
          <p:nvPr>
            <p:ph type="pic" sz="quarter" idx="11"/>
          </p:nvPr>
        </p:nvSpPr>
        <p:spPr>
          <a:xfrm>
            <a:off x="4486520" y="990602"/>
            <a:ext cx="1819030" cy="5867399"/>
          </a:xfrm>
          <a:custGeom>
            <a:avLst/>
            <a:gdLst>
              <a:gd name="connsiteX0" fmla="*/ 909515 w 1819030"/>
              <a:gd name="connsiteY0" fmla="*/ 0 h 5867399"/>
              <a:gd name="connsiteX1" fmla="*/ 1819030 w 1819030"/>
              <a:gd name="connsiteY1" fmla="*/ 328972 h 5867399"/>
              <a:gd name="connsiteX2" fmla="*/ 1819030 w 1819030"/>
              <a:gd name="connsiteY2" fmla="*/ 5867399 h 5867399"/>
              <a:gd name="connsiteX3" fmla="*/ 0 w 1819030"/>
              <a:gd name="connsiteY3" fmla="*/ 5867399 h 5867399"/>
              <a:gd name="connsiteX4" fmla="*/ 0 w 1819030"/>
              <a:gd name="connsiteY4" fmla="*/ 328972 h 5867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30" h="5867399">
                <a:moveTo>
                  <a:pt x="909515" y="0"/>
                </a:moveTo>
                <a:lnTo>
                  <a:pt x="1819030" y="328972"/>
                </a:lnTo>
                <a:lnTo>
                  <a:pt x="1819030" y="5867399"/>
                </a:lnTo>
                <a:lnTo>
                  <a:pt x="0" y="5867399"/>
                </a:lnTo>
                <a:lnTo>
                  <a:pt x="0" y="328972"/>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2543298" y="2152650"/>
            <a:ext cx="1819030" cy="4705350"/>
          </a:xfrm>
          <a:custGeom>
            <a:avLst/>
            <a:gdLst>
              <a:gd name="connsiteX0" fmla="*/ 909515 w 1819030"/>
              <a:gd name="connsiteY0" fmla="*/ 0 h 4705350"/>
              <a:gd name="connsiteX1" fmla="*/ 1819030 w 1819030"/>
              <a:gd name="connsiteY1" fmla="*/ 328972 h 4705350"/>
              <a:gd name="connsiteX2" fmla="*/ 1819030 w 1819030"/>
              <a:gd name="connsiteY2" fmla="*/ 4705350 h 4705350"/>
              <a:gd name="connsiteX3" fmla="*/ 0 w 1819030"/>
              <a:gd name="connsiteY3" fmla="*/ 4705350 h 4705350"/>
              <a:gd name="connsiteX4" fmla="*/ 0 w 1819030"/>
              <a:gd name="connsiteY4" fmla="*/ 328972 h 470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030" h="4705350">
                <a:moveTo>
                  <a:pt x="909515" y="0"/>
                </a:moveTo>
                <a:lnTo>
                  <a:pt x="1819030" y="328972"/>
                </a:lnTo>
                <a:lnTo>
                  <a:pt x="1819030" y="4705350"/>
                </a:lnTo>
                <a:lnTo>
                  <a:pt x="0" y="4705350"/>
                </a:lnTo>
                <a:lnTo>
                  <a:pt x="0" y="32897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15185" y="809007"/>
            <a:ext cx="5239988" cy="5239989"/>
          </a:xfrm>
          <a:custGeom>
            <a:avLst/>
            <a:gdLst>
              <a:gd name="connsiteX0" fmla="*/ 2619995 w 5239988"/>
              <a:gd name="connsiteY0" fmla="*/ 0 h 5239989"/>
              <a:gd name="connsiteX1" fmla="*/ 3103916 w 5239988"/>
              <a:gd name="connsiteY1" fmla="*/ 200447 h 5239989"/>
              <a:gd name="connsiteX2" fmla="*/ 5039542 w 5239988"/>
              <a:gd name="connsiteY2" fmla="*/ 2136073 h 5239989"/>
              <a:gd name="connsiteX3" fmla="*/ 5039542 w 5239988"/>
              <a:gd name="connsiteY3" fmla="*/ 3103916 h 5239989"/>
              <a:gd name="connsiteX4" fmla="*/ 3103916 w 5239988"/>
              <a:gd name="connsiteY4" fmla="*/ 5039542 h 5239989"/>
              <a:gd name="connsiteX5" fmla="*/ 2136073 w 5239988"/>
              <a:gd name="connsiteY5" fmla="*/ 5039542 h 5239989"/>
              <a:gd name="connsiteX6" fmla="*/ 200447 w 5239988"/>
              <a:gd name="connsiteY6" fmla="*/ 3103916 h 5239989"/>
              <a:gd name="connsiteX7" fmla="*/ 200447 w 5239988"/>
              <a:gd name="connsiteY7" fmla="*/ 2136073 h 5239989"/>
              <a:gd name="connsiteX8" fmla="*/ 2136073 w 5239988"/>
              <a:gd name="connsiteY8" fmla="*/ 200447 h 5239989"/>
              <a:gd name="connsiteX9" fmla="*/ 2619995 w 5239988"/>
              <a:gd name="connsiteY9" fmla="*/ 0 h 523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988" h="5239989">
                <a:moveTo>
                  <a:pt x="2619995" y="0"/>
                </a:moveTo>
                <a:cubicBezTo>
                  <a:pt x="2795140" y="0"/>
                  <a:pt x="2970284" y="66816"/>
                  <a:pt x="3103916" y="200447"/>
                </a:cubicBezTo>
                <a:lnTo>
                  <a:pt x="5039542" y="2136073"/>
                </a:lnTo>
                <a:cubicBezTo>
                  <a:pt x="5306804" y="2403336"/>
                  <a:pt x="5306804" y="2836654"/>
                  <a:pt x="5039542" y="3103916"/>
                </a:cubicBezTo>
                <a:lnTo>
                  <a:pt x="3103916" y="5039542"/>
                </a:lnTo>
                <a:cubicBezTo>
                  <a:pt x="2836653" y="5306805"/>
                  <a:pt x="2403336" y="5306805"/>
                  <a:pt x="2136073" y="5039542"/>
                </a:cubicBezTo>
                <a:lnTo>
                  <a:pt x="200447" y="3103916"/>
                </a:lnTo>
                <a:cubicBezTo>
                  <a:pt x="-66815" y="2836654"/>
                  <a:pt x="-66815" y="2403336"/>
                  <a:pt x="200447" y="2136073"/>
                </a:cubicBezTo>
                <a:lnTo>
                  <a:pt x="2136073" y="200447"/>
                </a:lnTo>
                <a:cubicBezTo>
                  <a:pt x="2269705" y="66816"/>
                  <a:pt x="2444850" y="0"/>
                  <a:pt x="2619995"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52477" y="1890250"/>
            <a:ext cx="3778362" cy="3778362"/>
          </a:xfrm>
          <a:custGeom>
            <a:avLst/>
            <a:gdLst>
              <a:gd name="connsiteX0" fmla="*/ 1889181 w 3778362"/>
              <a:gd name="connsiteY0" fmla="*/ 0 h 3778362"/>
              <a:gd name="connsiteX1" fmla="*/ 3778362 w 3778362"/>
              <a:gd name="connsiteY1" fmla="*/ 1889181 h 3778362"/>
              <a:gd name="connsiteX2" fmla="*/ 1889181 w 3778362"/>
              <a:gd name="connsiteY2" fmla="*/ 3778362 h 3778362"/>
              <a:gd name="connsiteX3" fmla="*/ 0 w 3778362"/>
              <a:gd name="connsiteY3" fmla="*/ 1889181 h 3778362"/>
              <a:gd name="connsiteX4" fmla="*/ 1889181 w 3778362"/>
              <a:gd name="connsiteY4" fmla="*/ 0 h 377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8362" h="3778362">
                <a:moveTo>
                  <a:pt x="1889181" y="0"/>
                </a:moveTo>
                <a:cubicBezTo>
                  <a:pt x="2932547" y="0"/>
                  <a:pt x="3778362" y="845815"/>
                  <a:pt x="3778362" y="1889181"/>
                </a:cubicBezTo>
                <a:cubicBezTo>
                  <a:pt x="3778362" y="2932547"/>
                  <a:pt x="2932547" y="3778362"/>
                  <a:pt x="1889181" y="3778362"/>
                </a:cubicBezTo>
                <a:cubicBezTo>
                  <a:pt x="845815" y="3778362"/>
                  <a:pt x="0" y="2932547"/>
                  <a:pt x="0" y="1889181"/>
                </a:cubicBezTo>
                <a:cubicBezTo>
                  <a:pt x="0" y="845815"/>
                  <a:pt x="845815" y="0"/>
                  <a:pt x="1889181" y="0"/>
                </a:cubicBez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819973"/>
            <a:ext cx="11389282" cy="3414400"/>
          </a:xfrm>
          <a:custGeom>
            <a:avLst/>
            <a:gdLst>
              <a:gd name="connsiteX0" fmla="*/ 1 w 11389282"/>
              <a:gd name="connsiteY0" fmla="*/ 527107 h 3414400"/>
              <a:gd name="connsiteX1" fmla="*/ 120656 w 11389282"/>
              <a:gd name="connsiteY1" fmla="*/ 533200 h 3414400"/>
              <a:gd name="connsiteX2" fmla="*/ 1180091 w 11389282"/>
              <a:gd name="connsiteY2" fmla="*/ 1707199 h 3414400"/>
              <a:gd name="connsiteX3" fmla="*/ 120656 w 11389282"/>
              <a:gd name="connsiteY3" fmla="*/ 2881198 h 3414400"/>
              <a:gd name="connsiteX4" fmla="*/ 1 w 11389282"/>
              <a:gd name="connsiteY4" fmla="*/ 2887291 h 3414400"/>
              <a:gd name="connsiteX5" fmla="*/ 2042082 w 11389282"/>
              <a:gd name="connsiteY5" fmla="*/ 442768 h 3414400"/>
              <a:gd name="connsiteX6" fmla="*/ 11389282 w 11389282"/>
              <a:gd name="connsiteY6" fmla="*/ 442768 h 3414400"/>
              <a:gd name="connsiteX7" fmla="*/ 11389282 w 11389282"/>
              <a:gd name="connsiteY7" fmla="*/ 2971630 h 3414400"/>
              <a:gd name="connsiteX8" fmla="*/ 2042082 w 11389282"/>
              <a:gd name="connsiteY8" fmla="*/ 2971630 h 3414400"/>
              <a:gd name="connsiteX9" fmla="*/ 0 w 11389282"/>
              <a:gd name="connsiteY9" fmla="*/ 0 h 3414400"/>
              <a:gd name="connsiteX10" fmla="*/ 174549 w 11389282"/>
              <a:gd name="connsiteY10" fmla="*/ 8814 h 3414400"/>
              <a:gd name="connsiteX11" fmla="*/ 1707198 w 11389282"/>
              <a:gd name="connsiteY11" fmla="*/ 1707200 h 3414400"/>
              <a:gd name="connsiteX12" fmla="*/ 174549 w 11389282"/>
              <a:gd name="connsiteY12" fmla="*/ 3405586 h 3414400"/>
              <a:gd name="connsiteX13" fmla="*/ 0 w 11389282"/>
              <a:gd name="connsiteY13" fmla="*/ 3414400 h 3414400"/>
              <a:gd name="connsiteX14" fmla="*/ 0 w 11389282"/>
              <a:gd name="connsiteY14" fmla="*/ 3095768 h 3414400"/>
              <a:gd name="connsiteX15" fmla="*/ 141971 w 11389282"/>
              <a:gd name="connsiteY15" fmla="*/ 3088599 h 3414400"/>
              <a:gd name="connsiteX16" fmla="*/ 1388566 w 11389282"/>
              <a:gd name="connsiteY16" fmla="*/ 1707200 h 3414400"/>
              <a:gd name="connsiteX17" fmla="*/ 141971 w 11389282"/>
              <a:gd name="connsiteY17" fmla="*/ 325801 h 3414400"/>
              <a:gd name="connsiteX18" fmla="*/ 0 w 11389282"/>
              <a:gd name="connsiteY18" fmla="*/ 318632 h 34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9282" h="3414400">
                <a:moveTo>
                  <a:pt x="1" y="527107"/>
                </a:moveTo>
                <a:lnTo>
                  <a:pt x="120656" y="533200"/>
                </a:lnTo>
                <a:cubicBezTo>
                  <a:pt x="715724" y="593632"/>
                  <a:pt x="1180091" y="1096186"/>
                  <a:pt x="1180091" y="1707199"/>
                </a:cubicBezTo>
                <a:cubicBezTo>
                  <a:pt x="1180091" y="2318212"/>
                  <a:pt x="715724" y="2820766"/>
                  <a:pt x="120656" y="2881198"/>
                </a:cubicBezTo>
                <a:lnTo>
                  <a:pt x="1" y="2887291"/>
                </a:lnTo>
                <a:close/>
                <a:moveTo>
                  <a:pt x="2042082" y="442768"/>
                </a:moveTo>
                <a:lnTo>
                  <a:pt x="11389282" y="442768"/>
                </a:lnTo>
                <a:lnTo>
                  <a:pt x="11389282" y="2971630"/>
                </a:lnTo>
                <a:lnTo>
                  <a:pt x="2042082" y="2971630"/>
                </a:lnTo>
                <a:close/>
                <a:moveTo>
                  <a:pt x="0" y="0"/>
                </a:moveTo>
                <a:lnTo>
                  <a:pt x="174549" y="8814"/>
                </a:lnTo>
                <a:cubicBezTo>
                  <a:pt x="1035416" y="96240"/>
                  <a:pt x="1707198" y="823268"/>
                  <a:pt x="1707198" y="1707200"/>
                </a:cubicBezTo>
                <a:cubicBezTo>
                  <a:pt x="1707198" y="2591132"/>
                  <a:pt x="1035416" y="3318160"/>
                  <a:pt x="174549" y="3405586"/>
                </a:cubicBezTo>
                <a:lnTo>
                  <a:pt x="0" y="3414400"/>
                </a:lnTo>
                <a:lnTo>
                  <a:pt x="0" y="3095768"/>
                </a:lnTo>
                <a:lnTo>
                  <a:pt x="141971" y="3088599"/>
                </a:lnTo>
                <a:cubicBezTo>
                  <a:pt x="842165" y="3017491"/>
                  <a:pt x="1388566" y="2426155"/>
                  <a:pt x="1388566" y="1707200"/>
                </a:cubicBezTo>
                <a:cubicBezTo>
                  <a:pt x="1388566" y="988245"/>
                  <a:pt x="842165" y="396910"/>
                  <a:pt x="141971" y="325801"/>
                </a:cubicBezTo>
                <a:lnTo>
                  <a:pt x="0" y="31863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50232" y="1030512"/>
            <a:ext cx="6894287" cy="5283200"/>
          </a:xfrm>
          <a:custGeom>
            <a:avLst/>
            <a:gdLst>
              <a:gd name="connsiteX0" fmla="*/ 0 w 6894287"/>
              <a:gd name="connsiteY0" fmla="*/ 0 h 5283200"/>
              <a:gd name="connsiteX1" fmla="*/ 6894287 w 6894287"/>
              <a:gd name="connsiteY1" fmla="*/ 0 h 5283200"/>
              <a:gd name="connsiteX2" fmla="*/ 6894287 w 6894287"/>
              <a:gd name="connsiteY2" fmla="*/ 5283200 h 5283200"/>
              <a:gd name="connsiteX3" fmla="*/ 0 w 6894287"/>
              <a:gd name="connsiteY3" fmla="*/ 5283200 h 5283200"/>
            </a:gdLst>
            <a:ahLst/>
            <a:cxnLst>
              <a:cxn ang="0">
                <a:pos x="connsiteX0" y="connsiteY0"/>
              </a:cxn>
              <a:cxn ang="0">
                <a:pos x="connsiteX1" y="connsiteY1"/>
              </a:cxn>
              <a:cxn ang="0">
                <a:pos x="connsiteX2" y="connsiteY2"/>
              </a:cxn>
              <a:cxn ang="0">
                <a:pos x="connsiteX3" y="connsiteY3"/>
              </a:cxn>
            </a:cxnLst>
            <a:rect l="l" t="t" r="r" b="b"/>
            <a:pathLst>
              <a:path w="6894287" h="5283200">
                <a:moveTo>
                  <a:pt x="0" y="0"/>
                </a:moveTo>
                <a:lnTo>
                  <a:pt x="6894287" y="0"/>
                </a:lnTo>
                <a:lnTo>
                  <a:pt x="6894287" y="5283200"/>
                </a:lnTo>
                <a:lnTo>
                  <a:pt x="0" y="52832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181100"/>
            <a:ext cx="11239500" cy="2756078"/>
          </a:xfrm>
          <a:custGeom>
            <a:avLst/>
            <a:gdLst>
              <a:gd name="connsiteX0" fmla="*/ 0 w 11239500"/>
              <a:gd name="connsiteY0" fmla="*/ 0 h 2756078"/>
              <a:gd name="connsiteX1" fmla="*/ 11239500 w 11239500"/>
              <a:gd name="connsiteY1" fmla="*/ 0 h 2756078"/>
              <a:gd name="connsiteX2" fmla="*/ 11239500 w 11239500"/>
              <a:gd name="connsiteY2" fmla="*/ 2756078 h 2756078"/>
              <a:gd name="connsiteX3" fmla="*/ 0 w 11239500"/>
              <a:gd name="connsiteY3" fmla="*/ 2756078 h 2756078"/>
            </a:gdLst>
            <a:ahLst/>
            <a:cxnLst>
              <a:cxn ang="0">
                <a:pos x="connsiteX0" y="connsiteY0"/>
              </a:cxn>
              <a:cxn ang="0">
                <a:pos x="connsiteX1" y="connsiteY1"/>
              </a:cxn>
              <a:cxn ang="0">
                <a:pos x="connsiteX2" y="connsiteY2"/>
              </a:cxn>
              <a:cxn ang="0">
                <a:pos x="connsiteX3" y="connsiteY3"/>
              </a:cxn>
            </a:cxnLst>
            <a:rect l="l" t="t" r="r" b="b"/>
            <a:pathLst>
              <a:path w="11239500" h="2756078">
                <a:moveTo>
                  <a:pt x="0" y="0"/>
                </a:moveTo>
                <a:lnTo>
                  <a:pt x="11239500" y="0"/>
                </a:lnTo>
                <a:lnTo>
                  <a:pt x="11239500" y="2756078"/>
                </a:lnTo>
                <a:lnTo>
                  <a:pt x="0" y="2756078"/>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055794"/>
            <a:ext cx="7562850" cy="5802206"/>
          </a:xfrm>
          <a:custGeom>
            <a:avLst/>
            <a:gdLst>
              <a:gd name="connsiteX0" fmla="*/ 0 w 7562850"/>
              <a:gd name="connsiteY0" fmla="*/ 0 h 5802206"/>
              <a:gd name="connsiteX1" fmla="*/ 7562850 w 7562850"/>
              <a:gd name="connsiteY1" fmla="*/ 0 h 5802206"/>
              <a:gd name="connsiteX2" fmla="*/ 7562850 w 7562850"/>
              <a:gd name="connsiteY2" fmla="*/ 5802206 h 5802206"/>
              <a:gd name="connsiteX3" fmla="*/ 0 w 7562850"/>
              <a:gd name="connsiteY3" fmla="*/ 5802206 h 5802206"/>
            </a:gdLst>
            <a:ahLst/>
            <a:cxnLst>
              <a:cxn ang="0">
                <a:pos x="connsiteX0" y="connsiteY0"/>
              </a:cxn>
              <a:cxn ang="0">
                <a:pos x="connsiteX1" y="connsiteY1"/>
              </a:cxn>
              <a:cxn ang="0">
                <a:pos x="connsiteX2" y="connsiteY2"/>
              </a:cxn>
              <a:cxn ang="0">
                <a:pos x="connsiteX3" y="connsiteY3"/>
              </a:cxn>
            </a:cxnLst>
            <a:rect l="l" t="t" r="r" b="b"/>
            <a:pathLst>
              <a:path w="7562850" h="5802206">
                <a:moveTo>
                  <a:pt x="0" y="0"/>
                </a:moveTo>
                <a:lnTo>
                  <a:pt x="7562850" y="0"/>
                </a:lnTo>
                <a:lnTo>
                  <a:pt x="7562850" y="5802206"/>
                </a:lnTo>
                <a:lnTo>
                  <a:pt x="0" y="580220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66776" y="952500"/>
            <a:ext cx="5229225" cy="5334000"/>
          </a:xfrm>
          <a:custGeom>
            <a:avLst/>
            <a:gdLst>
              <a:gd name="connsiteX0" fmla="*/ 1485900 w 5229225"/>
              <a:gd name="connsiteY0" fmla="*/ 0 h 5334000"/>
              <a:gd name="connsiteX1" fmla="*/ 5229225 w 5229225"/>
              <a:gd name="connsiteY1" fmla="*/ 0 h 5334000"/>
              <a:gd name="connsiteX2" fmla="*/ 5229225 w 5229225"/>
              <a:gd name="connsiteY2" fmla="*/ 5334000 h 5334000"/>
              <a:gd name="connsiteX3" fmla="*/ 1485900 w 5229225"/>
              <a:gd name="connsiteY3" fmla="*/ 5334000 h 5334000"/>
              <a:gd name="connsiteX4" fmla="*/ 0 w 5229225"/>
              <a:gd name="connsiteY4" fmla="*/ 0 h 5334000"/>
              <a:gd name="connsiteX5" fmla="*/ 1266826 w 5229225"/>
              <a:gd name="connsiteY5" fmla="*/ 0 h 5334000"/>
              <a:gd name="connsiteX6" fmla="*/ 1266826 w 5229225"/>
              <a:gd name="connsiteY6" fmla="*/ 5334000 h 5334000"/>
              <a:gd name="connsiteX7" fmla="*/ 0 w 5229225"/>
              <a:gd name="connsiteY7" fmla="*/ 5334000 h 53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9225" h="5334000">
                <a:moveTo>
                  <a:pt x="1485900" y="0"/>
                </a:moveTo>
                <a:lnTo>
                  <a:pt x="5229225" y="0"/>
                </a:lnTo>
                <a:lnTo>
                  <a:pt x="5229225" y="5334000"/>
                </a:lnTo>
                <a:lnTo>
                  <a:pt x="1485900" y="5334000"/>
                </a:lnTo>
                <a:close/>
                <a:moveTo>
                  <a:pt x="0" y="0"/>
                </a:moveTo>
                <a:lnTo>
                  <a:pt x="1266826" y="0"/>
                </a:lnTo>
                <a:lnTo>
                  <a:pt x="1266826" y="5334000"/>
                </a:lnTo>
                <a:lnTo>
                  <a:pt x="0" y="53340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14951" y="0"/>
            <a:ext cx="6000751" cy="6858000"/>
          </a:xfrm>
          <a:custGeom>
            <a:avLst/>
            <a:gdLst>
              <a:gd name="connsiteX0" fmla="*/ 0 w 6000751"/>
              <a:gd name="connsiteY0" fmla="*/ 0 h 6858000"/>
              <a:gd name="connsiteX1" fmla="*/ 6000751 w 6000751"/>
              <a:gd name="connsiteY1" fmla="*/ 0 h 6858000"/>
              <a:gd name="connsiteX2" fmla="*/ 6000751 w 6000751"/>
              <a:gd name="connsiteY2" fmla="*/ 6858000 h 6858000"/>
              <a:gd name="connsiteX3" fmla="*/ 0 w 60007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0751" h="6858000">
                <a:moveTo>
                  <a:pt x="0" y="0"/>
                </a:moveTo>
                <a:lnTo>
                  <a:pt x="6000751" y="0"/>
                </a:lnTo>
                <a:lnTo>
                  <a:pt x="6000751" y="6858000"/>
                </a:lnTo>
                <a:lnTo>
                  <a:pt x="0" y="68580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86390" y="0"/>
            <a:ext cx="2408349" cy="3683358"/>
          </a:xfrm>
          <a:custGeom>
            <a:avLst/>
            <a:gdLst>
              <a:gd name="connsiteX0" fmla="*/ 0 w 2408349"/>
              <a:gd name="connsiteY0" fmla="*/ 0 h 3683358"/>
              <a:gd name="connsiteX1" fmla="*/ 2408349 w 2408349"/>
              <a:gd name="connsiteY1" fmla="*/ 0 h 3683358"/>
              <a:gd name="connsiteX2" fmla="*/ 2408349 w 2408349"/>
              <a:gd name="connsiteY2" fmla="*/ 3683358 h 3683358"/>
              <a:gd name="connsiteX3" fmla="*/ 0 w 2408349"/>
              <a:gd name="connsiteY3" fmla="*/ 3683358 h 3683358"/>
            </a:gdLst>
            <a:ahLst/>
            <a:cxnLst>
              <a:cxn ang="0">
                <a:pos x="connsiteX0" y="connsiteY0"/>
              </a:cxn>
              <a:cxn ang="0">
                <a:pos x="connsiteX1" y="connsiteY1"/>
              </a:cxn>
              <a:cxn ang="0">
                <a:pos x="connsiteX2" y="connsiteY2"/>
              </a:cxn>
              <a:cxn ang="0">
                <a:pos x="connsiteX3" y="connsiteY3"/>
              </a:cxn>
            </a:cxnLst>
            <a:rect l="l" t="t" r="r" b="b"/>
            <a:pathLst>
              <a:path w="2408349" h="3683358">
                <a:moveTo>
                  <a:pt x="0" y="0"/>
                </a:moveTo>
                <a:lnTo>
                  <a:pt x="2408349" y="0"/>
                </a:lnTo>
                <a:lnTo>
                  <a:pt x="2408349" y="3683358"/>
                </a:lnTo>
                <a:lnTo>
                  <a:pt x="0" y="3683358"/>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1"/>
          </p:nvPr>
        </p:nvSpPr>
        <p:spPr>
          <a:xfrm>
            <a:off x="6349286" y="0"/>
            <a:ext cx="2408349" cy="3683358"/>
          </a:xfrm>
          <a:custGeom>
            <a:avLst/>
            <a:gdLst>
              <a:gd name="connsiteX0" fmla="*/ 0 w 2408349"/>
              <a:gd name="connsiteY0" fmla="*/ 0 h 3683358"/>
              <a:gd name="connsiteX1" fmla="*/ 2408349 w 2408349"/>
              <a:gd name="connsiteY1" fmla="*/ 0 h 3683358"/>
              <a:gd name="connsiteX2" fmla="*/ 2408349 w 2408349"/>
              <a:gd name="connsiteY2" fmla="*/ 3683358 h 3683358"/>
              <a:gd name="connsiteX3" fmla="*/ 0 w 2408349"/>
              <a:gd name="connsiteY3" fmla="*/ 3683358 h 3683358"/>
            </a:gdLst>
            <a:ahLst/>
            <a:cxnLst>
              <a:cxn ang="0">
                <a:pos x="connsiteX0" y="connsiteY0"/>
              </a:cxn>
              <a:cxn ang="0">
                <a:pos x="connsiteX1" y="connsiteY1"/>
              </a:cxn>
              <a:cxn ang="0">
                <a:pos x="connsiteX2" y="connsiteY2"/>
              </a:cxn>
              <a:cxn ang="0">
                <a:pos x="connsiteX3" y="connsiteY3"/>
              </a:cxn>
            </a:cxnLst>
            <a:rect l="l" t="t" r="r" b="b"/>
            <a:pathLst>
              <a:path w="2408349" h="3683358">
                <a:moveTo>
                  <a:pt x="0" y="0"/>
                </a:moveTo>
                <a:lnTo>
                  <a:pt x="2408349" y="0"/>
                </a:lnTo>
                <a:lnTo>
                  <a:pt x="2408349" y="3683358"/>
                </a:lnTo>
                <a:lnTo>
                  <a:pt x="0" y="3683358"/>
                </a:ln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2"/>
          </p:nvPr>
        </p:nvSpPr>
        <p:spPr>
          <a:xfrm>
            <a:off x="8912182" y="0"/>
            <a:ext cx="2408349" cy="3683358"/>
          </a:xfrm>
          <a:custGeom>
            <a:avLst/>
            <a:gdLst>
              <a:gd name="connsiteX0" fmla="*/ 0 w 2408349"/>
              <a:gd name="connsiteY0" fmla="*/ 0 h 3683358"/>
              <a:gd name="connsiteX1" fmla="*/ 2408349 w 2408349"/>
              <a:gd name="connsiteY1" fmla="*/ 0 h 3683358"/>
              <a:gd name="connsiteX2" fmla="*/ 2408349 w 2408349"/>
              <a:gd name="connsiteY2" fmla="*/ 3683358 h 3683358"/>
              <a:gd name="connsiteX3" fmla="*/ 0 w 2408349"/>
              <a:gd name="connsiteY3" fmla="*/ 3683358 h 3683358"/>
            </a:gdLst>
            <a:ahLst/>
            <a:cxnLst>
              <a:cxn ang="0">
                <a:pos x="connsiteX0" y="connsiteY0"/>
              </a:cxn>
              <a:cxn ang="0">
                <a:pos x="connsiteX1" y="connsiteY1"/>
              </a:cxn>
              <a:cxn ang="0">
                <a:pos x="connsiteX2" y="connsiteY2"/>
              </a:cxn>
              <a:cxn ang="0">
                <a:pos x="connsiteX3" y="connsiteY3"/>
              </a:cxn>
            </a:cxnLst>
            <a:rect l="l" t="t" r="r" b="b"/>
            <a:pathLst>
              <a:path w="2408349" h="3683358">
                <a:moveTo>
                  <a:pt x="0" y="0"/>
                </a:moveTo>
                <a:lnTo>
                  <a:pt x="2408349" y="0"/>
                </a:lnTo>
                <a:lnTo>
                  <a:pt x="2408349" y="3683358"/>
                </a:lnTo>
                <a:lnTo>
                  <a:pt x="0" y="3683358"/>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8971" y="1016001"/>
            <a:ext cx="5979885" cy="5413830"/>
          </a:xfrm>
          <a:custGeom>
            <a:avLst/>
            <a:gdLst>
              <a:gd name="connsiteX0" fmla="*/ 0 w 5979885"/>
              <a:gd name="connsiteY0" fmla="*/ 0 h 5413830"/>
              <a:gd name="connsiteX1" fmla="*/ 5979885 w 5979885"/>
              <a:gd name="connsiteY1" fmla="*/ 0 h 5413830"/>
              <a:gd name="connsiteX2" fmla="*/ 5979885 w 5979885"/>
              <a:gd name="connsiteY2" fmla="*/ 5413830 h 5413830"/>
              <a:gd name="connsiteX3" fmla="*/ 0 w 5979885"/>
              <a:gd name="connsiteY3" fmla="*/ 5413830 h 5413830"/>
            </a:gdLst>
            <a:ahLst/>
            <a:cxnLst>
              <a:cxn ang="0">
                <a:pos x="connsiteX0" y="connsiteY0"/>
              </a:cxn>
              <a:cxn ang="0">
                <a:pos x="connsiteX1" y="connsiteY1"/>
              </a:cxn>
              <a:cxn ang="0">
                <a:pos x="connsiteX2" y="connsiteY2"/>
              </a:cxn>
              <a:cxn ang="0">
                <a:pos x="connsiteX3" y="connsiteY3"/>
              </a:cxn>
            </a:cxnLst>
            <a:rect l="l" t="t" r="r" b="b"/>
            <a:pathLst>
              <a:path w="5979885" h="5413830">
                <a:moveTo>
                  <a:pt x="0" y="0"/>
                </a:moveTo>
                <a:lnTo>
                  <a:pt x="5979885" y="0"/>
                </a:lnTo>
                <a:lnTo>
                  <a:pt x="5979885" y="5413830"/>
                </a:lnTo>
                <a:lnTo>
                  <a:pt x="0" y="541383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3186881"/>
            <a:ext cx="7772400" cy="3086100"/>
          </a:xfrm>
          <a:custGeom>
            <a:avLst/>
            <a:gdLst>
              <a:gd name="connsiteX0" fmla="*/ 0 w 7772400"/>
              <a:gd name="connsiteY0" fmla="*/ 0 h 3086100"/>
              <a:gd name="connsiteX1" fmla="*/ 7772400 w 7772400"/>
              <a:gd name="connsiteY1" fmla="*/ 0 h 3086100"/>
              <a:gd name="connsiteX2" fmla="*/ 7772400 w 7772400"/>
              <a:gd name="connsiteY2" fmla="*/ 3086100 h 3086100"/>
              <a:gd name="connsiteX3" fmla="*/ 0 w 7772400"/>
              <a:gd name="connsiteY3" fmla="*/ 3086100 h 3086100"/>
            </a:gdLst>
            <a:ahLst/>
            <a:cxnLst>
              <a:cxn ang="0">
                <a:pos x="connsiteX0" y="connsiteY0"/>
              </a:cxn>
              <a:cxn ang="0">
                <a:pos x="connsiteX1" y="connsiteY1"/>
              </a:cxn>
              <a:cxn ang="0">
                <a:pos x="connsiteX2" y="connsiteY2"/>
              </a:cxn>
              <a:cxn ang="0">
                <a:pos x="connsiteX3" y="connsiteY3"/>
              </a:cxn>
            </a:cxnLst>
            <a:rect l="l" t="t" r="r" b="b"/>
            <a:pathLst>
              <a:path w="7772400" h="3086100">
                <a:moveTo>
                  <a:pt x="0" y="0"/>
                </a:moveTo>
                <a:lnTo>
                  <a:pt x="7772400" y="0"/>
                </a:lnTo>
                <a:lnTo>
                  <a:pt x="7772400" y="3086100"/>
                </a:lnTo>
                <a:lnTo>
                  <a:pt x="0" y="30861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2838" y="4100052"/>
            <a:ext cx="3588774" cy="2757948"/>
          </a:xfrm>
          <a:custGeom>
            <a:avLst/>
            <a:gdLst>
              <a:gd name="connsiteX0" fmla="*/ 0 w 3588774"/>
              <a:gd name="connsiteY0" fmla="*/ 0 h 2757948"/>
              <a:gd name="connsiteX1" fmla="*/ 3588774 w 3588774"/>
              <a:gd name="connsiteY1" fmla="*/ 0 h 2757948"/>
              <a:gd name="connsiteX2" fmla="*/ 3588774 w 3588774"/>
              <a:gd name="connsiteY2" fmla="*/ 2757948 h 2757948"/>
              <a:gd name="connsiteX3" fmla="*/ 0 w 3588774"/>
              <a:gd name="connsiteY3" fmla="*/ 2757948 h 2757948"/>
            </a:gdLst>
            <a:ahLst/>
            <a:cxnLst>
              <a:cxn ang="0">
                <a:pos x="connsiteX0" y="connsiteY0"/>
              </a:cxn>
              <a:cxn ang="0">
                <a:pos x="connsiteX1" y="connsiteY1"/>
              </a:cxn>
              <a:cxn ang="0">
                <a:pos x="connsiteX2" y="connsiteY2"/>
              </a:cxn>
              <a:cxn ang="0">
                <a:pos x="connsiteX3" y="connsiteY3"/>
              </a:cxn>
            </a:cxnLst>
            <a:rect l="l" t="t" r="r" b="b"/>
            <a:pathLst>
              <a:path w="3588774" h="2757948">
                <a:moveTo>
                  <a:pt x="0" y="0"/>
                </a:moveTo>
                <a:lnTo>
                  <a:pt x="3588774" y="0"/>
                </a:lnTo>
                <a:lnTo>
                  <a:pt x="3588774" y="2757948"/>
                </a:lnTo>
                <a:lnTo>
                  <a:pt x="0" y="2757948"/>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1"/>
          </p:nvPr>
        </p:nvSpPr>
        <p:spPr>
          <a:xfrm>
            <a:off x="4301612" y="4100052"/>
            <a:ext cx="3588774" cy="2757948"/>
          </a:xfrm>
          <a:custGeom>
            <a:avLst/>
            <a:gdLst>
              <a:gd name="connsiteX0" fmla="*/ 0 w 3588774"/>
              <a:gd name="connsiteY0" fmla="*/ 0 h 2757948"/>
              <a:gd name="connsiteX1" fmla="*/ 3588774 w 3588774"/>
              <a:gd name="connsiteY1" fmla="*/ 0 h 2757948"/>
              <a:gd name="connsiteX2" fmla="*/ 3588774 w 3588774"/>
              <a:gd name="connsiteY2" fmla="*/ 2757948 h 2757948"/>
              <a:gd name="connsiteX3" fmla="*/ 0 w 3588774"/>
              <a:gd name="connsiteY3" fmla="*/ 2757948 h 2757948"/>
            </a:gdLst>
            <a:ahLst/>
            <a:cxnLst>
              <a:cxn ang="0">
                <a:pos x="connsiteX0" y="connsiteY0"/>
              </a:cxn>
              <a:cxn ang="0">
                <a:pos x="connsiteX1" y="connsiteY1"/>
              </a:cxn>
              <a:cxn ang="0">
                <a:pos x="connsiteX2" y="connsiteY2"/>
              </a:cxn>
              <a:cxn ang="0">
                <a:pos x="connsiteX3" y="connsiteY3"/>
              </a:cxn>
            </a:cxnLst>
            <a:rect l="l" t="t" r="r" b="b"/>
            <a:pathLst>
              <a:path w="3588774" h="2757948">
                <a:moveTo>
                  <a:pt x="0" y="0"/>
                </a:moveTo>
                <a:lnTo>
                  <a:pt x="3588774" y="0"/>
                </a:lnTo>
                <a:lnTo>
                  <a:pt x="3588774" y="2757948"/>
                </a:lnTo>
                <a:lnTo>
                  <a:pt x="0" y="2757948"/>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7890387" y="4100052"/>
            <a:ext cx="3588774" cy="2757948"/>
          </a:xfrm>
          <a:custGeom>
            <a:avLst/>
            <a:gdLst>
              <a:gd name="connsiteX0" fmla="*/ 0 w 3588774"/>
              <a:gd name="connsiteY0" fmla="*/ 0 h 2757948"/>
              <a:gd name="connsiteX1" fmla="*/ 3588774 w 3588774"/>
              <a:gd name="connsiteY1" fmla="*/ 0 h 2757948"/>
              <a:gd name="connsiteX2" fmla="*/ 3588774 w 3588774"/>
              <a:gd name="connsiteY2" fmla="*/ 2757948 h 2757948"/>
              <a:gd name="connsiteX3" fmla="*/ 0 w 3588774"/>
              <a:gd name="connsiteY3" fmla="*/ 2757948 h 2757948"/>
            </a:gdLst>
            <a:ahLst/>
            <a:cxnLst>
              <a:cxn ang="0">
                <a:pos x="connsiteX0" y="connsiteY0"/>
              </a:cxn>
              <a:cxn ang="0">
                <a:pos x="connsiteX1" y="connsiteY1"/>
              </a:cxn>
              <a:cxn ang="0">
                <a:pos x="connsiteX2" y="connsiteY2"/>
              </a:cxn>
              <a:cxn ang="0">
                <a:pos x="connsiteX3" y="connsiteY3"/>
              </a:cxn>
            </a:cxnLst>
            <a:rect l="l" t="t" r="r" b="b"/>
            <a:pathLst>
              <a:path w="3588774" h="2757948">
                <a:moveTo>
                  <a:pt x="0" y="0"/>
                </a:moveTo>
                <a:lnTo>
                  <a:pt x="3588774" y="0"/>
                </a:lnTo>
                <a:lnTo>
                  <a:pt x="3588774" y="2757948"/>
                </a:lnTo>
                <a:lnTo>
                  <a:pt x="0" y="2757948"/>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712838" y="0"/>
            <a:ext cx="3588774" cy="4159045"/>
          </a:xfrm>
          <a:custGeom>
            <a:avLst/>
            <a:gdLst>
              <a:gd name="connsiteX0" fmla="*/ 0 w 3588774"/>
              <a:gd name="connsiteY0" fmla="*/ 0 h 4159045"/>
              <a:gd name="connsiteX1" fmla="*/ 3588774 w 3588774"/>
              <a:gd name="connsiteY1" fmla="*/ 0 h 4159045"/>
              <a:gd name="connsiteX2" fmla="*/ 3588774 w 3588774"/>
              <a:gd name="connsiteY2" fmla="*/ 4159045 h 4159045"/>
              <a:gd name="connsiteX3" fmla="*/ 0 w 3588774"/>
              <a:gd name="connsiteY3" fmla="*/ 4159045 h 4159045"/>
            </a:gdLst>
            <a:ahLst/>
            <a:cxnLst>
              <a:cxn ang="0">
                <a:pos x="connsiteX0" y="connsiteY0"/>
              </a:cxn>
              <a:cxn ang="0">
                <a:pos x="connsiteX1" y="connsiteY1"/>
              </a:cxn>
              <a:cxn ang="0">
                <a:pos x="connsiteX2" y="connsiteY2"/>
              </a:cxn>
              <a:cxn ang="0">
                <a:pos x="connsiteX3" y="connsiteY3"/>
              </a:cxn>
            </a:cxnLst>
            <a:rect l="l" t="t" r="r" b="b"/>
            <a:pathLst>
              <a:path w="3588774" h="4159045">
                <a:moveTo>
                  <a:pt x="0" y="0"/>
                </a:moveTo>
                <a:lnTo>
                  <a:pt x="3588774" y="0"/>
                </a:lnTo>
                <a:lnTo>
                  <a:pt x="3588774" y="4159045"/>
                </a:lnTo>
                <a:lnTo>
                  <a:pt x="0" y="4159045"/>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1"/>
          </p:nvPr>
        </p:nvSpPr>
        <p:spPr>
          <a:xfrm>
            <a:off x="4301612" y="0"/>
            <a:ext cx="3588774" cy="4159045"/>
          </a:xfrm>
          <a:custGeom>
            <a:avLst/>
            <a:gdLst>
              <a:gd name="connsiteX0" fmla="*/ 0 w 3588774"/>
              <a:gd name="connsiteY0" fmla="*/ 0 h 4159045"/>
              <a:gd name="connsiteX1" fmla="*/ 3588774 w 3588774"/>
              <a:gd name="connsiteY1" fmla="*/ 0 h 4159045"/>
              <a:gd name="connsiteX2" fmla="*/ 3588774 w 3588774"/>
              <a:gd name="connsiteY2" fmla="*/ 4159045 h 4159045"/>
              <a:gd name="connsiteX3" fmla="*/ 0 w 3588774"/>
              <a:gd name="connsiteY3" fmla="*/ 4159045 h 4159045"/>
            </a:gdLst>
            <a:ahLst/>
            <a:cxnLst>
              <a:cxn ang="0">
                <a:pos x="connsiteX0" y="connsiteY0"/>
              </a:cxn>
              <a:cxn ang="0">
                <a:pos x="connsiteX1" y="connsiteY1"/>
              </a:cxn>
              <a:cxn ang="0">
                <a:pos x="connsiteX2" y="connsiteY2"/>
              </a:cxn>
              <a:cxn ang="0">
                <a:pos x="connsiteX3" y="connsiteY3"/>
              </a:cxn>
            </a:cxnLst>
            <a:rect l="l" t="t" r="r" b="b"/>
            <a:pathLst>
              <a:path w="3588774" h="4159045">
                <a:moveTo>
                  <a:pt x="0" y="0"/>
                </a:moveTo>
                <a:lnTo>
                  <a:pt x="3588774" y="0"/>
                </a:lnTo>
                <a:lnTo>
                  <a:pt x="3588774" y="4159045"/>
                </a:lnTo>
                <a:lnTo>
                  <a:pt x="0" y="4159045"/>
                </a:ln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2"/>
          </p:nvPr>
        </p:nvSpPr>
        <p:spPr>
          <a:xfrm>
            <a:off x="7890387" y="0"/>
            <a:ext cx="3588774" cy="4159045"/>
          </a:xfrm>
          <a:custGeom>
            <a:avLst/>
            <a:gdLst>
              <a:gd name="connsiteX0" fmla="*/ 0 w 3588774"/>
              <a:gd name="connsiteY0" fmla="*/ 0 h 4159045"/>
              <a:gd name="connsiteX1" fmla="*/ 3588774 w 3588774"/>
              <a:gd name="connsiteY1" fmla="*/ 0 h 4159045"/>
              <a:gd name="connsiteX2" fmla="*/ 3588774 w 3588774"/>
              <a:gd name="connsiteY2" fmla="*/ 4159045 h 4159045"/>
              <a:gd name="connsiteX3" fmla="*/ 0 w 3588774"/>
              <a:gd name="connsiteY3" fmla="*/ 4159045 h 4159045"/>
            </a:gdLst>
            <a:ahLst/>
            <a:cxnLst>
              <a:cxn ang="0">
                <a:pos x="connsiteX0" y="connsiteY0"/>
              </a:cxn>
              <a:cxn ang="0">
                <a:pos x="connsiteX1" y="connsiteY1"/>
              </a:cxn>
              <a:cxn ang="0">
                <a:pos x="connsiteX2" y="connsiteY2"/>
              </a:cxn>
              <a:cxn ang="0">
                <a:pos x="connsiteX3" y="connsiteY3"/>
              </a:cxn>
            </a:cxnLst>
            <a:rect l="l" t="t" r="r" b="b"/>
            <a:pathLst>
              <a:path w="3588774" h="4159045">
                <a:moveTo>
                  <a:pt x="0" y="0"/>
                </a:moveTo>
                <a:lnTo>
                  <a:pt x="3588774" y="0"/>
                </a:lnTo>
                <a:lnTo>
                  <a:pt x="3588774" y="4159045"/>
                </a:lnTo>
                <a:lnTo>
                  <a:pt x="0" y="415904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122058" y="3875314"/>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1"/>
          </p:nvPr>
        </p:nvSpPr>
        <p:spPr>
          <a:xfrm>
            <a:off x="6644790" y="3345402"/>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9177588" y="3875314"/>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49252" y="2382592"/>
            <a:ext cx="3000777" cy="4422068"/>
          </a:xfrm>
          <a:custGeom>
            <a:avLst/>
            <a:gdLst>
              <a:gd name="connsiteX0" fmla="*/ 0 w 3000777"/>
              <a:gd name="connsiteY0" fmla="*/ 0 h 4422068"/>
              <a:gd name="connsiteX1" fmla="*/ 3000777 w 3000777"/>
              <a:gd name="connsiteY1" fmla="*/ 0 h 4422068"/>
              <a:gd name="connsiteX2" fmla="*/ 3000777 w 3000777"/>
              <a:gd name="connsiteY2" fmla="*/ 4422068 h 4422068"/>
              <a:gd name="connsiteX3" fmla="*/ 0 w 3000777"/>
              <a:gd name="connsiteY3" fmla="*/ 4422068 h 4422068"/>
            </a:gdLst>
            <a:ahLst/>
            <a:cxnLst>
              <a:cxn ang="0">
                <a:pos x="connsiteX0" y="connsiteY0"/>
              </a:cxn>
              <a:cxn ang="0">
                <a:pos x="connsiteX1" y="connsiteY1"/>
              </a:cxn>
              <a:cxn ang="0">
                <a:pos x="connsiteX2" y="connsiteY2"/>
              </a:cxn>
              <a:cxn ang="0">
                <a:pos x="connsiteX3" y="connsiteY3"/>
              </a:cxn>
            </a:cxnLst>
            <a:rect l="l" t="t" r="r" b="b"/>
            <a:pathLst>
              <a:path w="3000777" h="4422068">
                <a:moveTo>
                  <a:pt x="0" y="0"/>
                </a:moveTo>
                <a:lnTo>
                  <a:pt x="3000777" y="0"/>
                </a:lnTo>
                <a:lnTo>
                  <a:pt x="3000777" y="4422068"/>
                </a:lnTo>
                <a:lnTo>
                  <a:pt x="0" y="4422068"/>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760044" y="1658084"/>
            <a:ext cx="2003461" cy="3541833"/>
          </a:xfrm>
          <a:custGeom>
            <a:avLst/>
            <a:gdLst>
              <a:gd name="connsiteX0" fmla="*/ 0 w 2003461"/>
              <a:gd name="connsiteY0" fmla="*/ 0 h 3541833"/>
              <a:gd name="connsiteX1" fmla="*/ 2003461 w 2003461"/>
              <a:gd name="connsiteY1" fmla="*/ 0 h 3541833"/>
              <a:gd name="connsiteX2" fmla="*/ 2003461 w 2003461"/>
              <a:gd name="connsiteY2" fmla="*/ 3541833 h 3541833"/>
              <a:gd name="connsiteX3" fmla="*/ 0 w 2003461"/>
              <a:gd name="connsiteY3" fmla="*/ 3541833 h 3541833"/>
            </a:gdLst>
            <a:ahLst/>
            <a:cxnLst>
              <a:cxn ang="0">
                <a:pos x="connsiteX0" y="connsiteY0"/>
              </a:cxn>
              <a:cxn ang="0">
                <a:pos x="connsiteX1" y="connsiteY1"/>
              </a:cxn>
              <a:cxn ang="0">
                <a:pos x="connsiteX2" y="connsiteY2"/>
              </a:cxn>
              <a:cxn ang="0">
                <a:pos x="connsiteX3" y="connsiteY3"/>
              </a:cxn>
            </a:cxnLst>
            <a:rect l="l" t="t" r="r" b="b"/>
            <a:pathLst>
              <a:path w="2003461" h="3541833">
                <a:moveTo>
                  <a:pt x="0" y="0"/>
                </a:moveTo>
                <a:lnTo>
                  <a:pt x="2003461" y="0"/>
                </a:lnTo>
                <a:lnTo>
                  <a:pt x="2003461" y="3541833"/>
                </a:lnTo>
                <a:lnTo>
                  <a:pt x="0" y="3541833"/>
                </a:lnTo>
                <a:close/>
              </a:path>
            </a:pathLst>
          </a:custGeom>
        </p:spPr>
        <p:txBody>
          <a:bodyPr wrap="square">
            <a:noAutofit/>
          </a:bodyPr>
          <a:lstStyle/>
          <a:p>
            <a:endParaRPr lang="en-ID"/>
          </a:p>
        </p:txBody>
      </p:sp>
      <p:sp>
        <p:nvSpPr>
          <p:cNvPr id="12" name="Picture Placeholder 11"/>
          <p:cNvSpPr>
            <a:spLocks noGrp="1"/>
          </p:cNvSpPr>
          <p:nvPr>
            <p:ph type="pic" sz="quarter" idx="12"/>
          </p:nvPr>
        </p:nvSpPr>
        <p:spPr>
          <a:xfrm>
            <a:off x="8802666" y="1658084"/>
            <a:ext cx="2003461" cy="3541833"/>
          </a:xfrm>
          <a:custGeom>
            <a:avLst/>
            <a:gdLst>
              <a:gd name="connsiteX0" fmla="*/ 0 w 2003461"/>
              <a:gd name="connsiteY0" fmla="*/ 0 h 3541833"/>
              <a:gd name="connsiteX1" fmla="*/ 2003461 w 2003461"/>
              <a:gd name="connsiteY1" fmla="*/ 0 h 3541833"/>
              <a:gd name="connsiteX2" fmla="*/ 2003461 w 2003461"/>
              <a:gd name="connsiteY2" fmla="*/ 3541833 h 3541833"/>
              <a:gd name="connsiteX3" fmla="*/ 0 w 2003461"/>
              <a:gd name="connsiteY3" fmla="*/ 3541833 h 3541833"/>
            </a:gdLst>
            <a:ahLst/>
            <a:cxnLst>
              <a:cxn ang="0">
                <a:pos x="connsiteX0" y="connsiteY0"/>
              </a:cxn>
              <a:cxn ang="0">
                <a:pos x="connsiteX1" y="connsiteY1"/>
              </a:cxn>
              <a:cxn ang="0">
                <a:pos x="connsiteX2" y="connsiteY2"/>
              </a:cxn>
              <a:cxn ang="0">
                <a:pos x="connsiteX3" y="connsiteY3"/>
              </a:cxn>
            </a:cxnLst>
            <a:rect l="l" t="t" r="r" b="b"/>
            <a:pathLst>
              <a:path w="2003461" h="3541833">
                <a:moveTo>
                  <a:pt x="0" y="0"/>
                </a:moveTo>
                <a:lnTo>
                  <a:pt x="2003461" y="0"/>
                </a:lnTo>
                <a:lnTo>
                  <a:pt x="2003461" y="3541833"/>
                </a:lnTo>
                <a:lnTo>
                  <a:pt x="0" y="3541833"/>
                </a:lnTo>
                <a:close/>
              </a:path>
            </a:pathLst>
          </a:custGeom>
        </p:spPr>
        <p:txBody>
          <a:bodyPr wrap="square">
            <a:noAutofit/>
          </a:bodyPr>
          <a:lstStyle/>
          <a:p>
            <a:endParaRPr lang="en-ID"/>
          </a:p>
        </p:txBody>
      </p:sp>
      <p:sp>
        <p:nvSpPr>
          <p:cNvPr id="10" name="Picture Placeholder 9"/>
          <p:cNvSpPr>
            <a:spLocks noGrp="1"/>
          </p:cNvSpPr>
          <p:nvPr>
            <p:ph type="pic" sz="quarter" idx="11"/>
          </p:nvPr>
        </p:nvSpPr>
        <p:spPr>
          <a:xfrm>
            <a:off x="6562112" y="1380033"/>
            <a:ext cx="2294844" cy="4056957"/>
          </a:xfrm>
          <a:custGeom>
            <a:avLst/>
            <a:gdLst>
              <a:gd name="connsiteX0" fmla="*/ 0 w 2294844"/>
              <a:gd name="connsiteY0" fmla="*/ 0 h 4056957"/>
              <a:gd name="connsiteX1" fmla="*/ 2294844 w 2294844"/>
              <a:gd name="connsiteY1" fmla="*/ 0 h 4056957"/>
              <a:gd name="connsiteX2" fmla="*/ 2294844 w 2294844"/>
              <a:gd name="connsiteY2" fmla="*/ 4056957 h 4056957"/>
              <a:gd name="connsiteX3" fmla="*/ 0 w 2294844"/>
              <a:gd name="connsiteY3" fmla="*/ 4056957 h 4056957"/>
            </a:gdLst>
            <a:ahLst/>
            <a:cxnLst>
              <a:cxn ang="0">
                <a:pos x="connsiteX0" y="connsiteY0"/>
              </a:cxn>
              <a:cxn ang="0">
                <a:pos x="connsiteX1" y="connsiteY1"/>
              </a:cxn>
              <a:cxn ang="0">
                <a:pos x="connsiteX2" y="connsiteY2"/>
              </a:cxn>
              <a:cxn ang="0">
                <a:pos x="connsiteX3" y="connsiteY3"/>
              </a:cxn>
            </a:cxnLst>
            <a:rect l="l" t="t" r="r" b="b"/>
            <a:pathLst>
              <a:path w="2294844" h="4056957">
                <a:moveTo>
                  <a:pt x="0" y="0"/>
                </a:moveTo>
                <a:lnTo>
                  <a:pt x="2294844" y="0"/>
                </a:lnTo>
                <a:lnTo>
                  <a:pt x="2294844" y="4056957"/>
                </a:lnTo>
                <a:lnTo>
                  <a:pt x="0" y="4056957"/>
                </a:lnTo>
                <a:close/>
              </a:path>
            </a:pathLst>
          </a:custGeom>
        </p:spPr>
        <p:txBody>
          <a:bodyPr wrap="square">
            <a:noAutofit/>
          </a:body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229350" y="1905000"/>
            <a:ext cx="2762250" cy="3657600"/>
          </a:xfrm>
          <a:custGeom>
            <a:avLst/>
            <a:gdLst>
              <a:gd name="connsiteX0" fmla="*/ 0 w 2762250"/>
              <a:gd name="connsiteY0" fmla="*/ 0 h 3657600"/>
              <a:gd name="connsiteX1" fmla="*/ 2762250 w 2762250"/>
              <a:gd name="connsiteY1" fmla="*/ 0 h 3657600"/>
              <a:gd name="connsiteX2" fmla="*/ 2762250 w 2762250"/>
              <a:gd name="connsiteY2" fmla="*/ 3657600 h 3657600"/>
              <a:gd name="connsiteX3" fmla="*/ 0 w 27622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762250" h="3657600">
                <a:moveTo>
                  <a:pt x="0" y="0"/>
                </a:moveTo>
                <a:lnTo>
                  <a:pt x="2762250" y="0"/>
                </a:lnTo>
                <a:lnTo>
                  <a:pt x="2762250" y="3657600"/>
                </a:lnTo>
                <a:lnTo>
                  <a:pt x="0" y="36576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009650" y="990600"/>
            <a:ext cx="3200400" cy="5257800"/>
          </a:xfrm>
          <a:custGeom>
            <a:avLst/>
            <a:gdLst>
              <a:gd name="connsiteX0" fmla="*/ 0 w 3200400"/>
              <a:gd name="connsiteY0" fmla="*/ 0 h 5257800"/>
              <a:gd name="connsiteX1" fmla="*/ 3200400 w 3200400"/>
              <a:gd name="connsiteY1" fmla="*/ 0 h 5257800"/>
              <a:gd name="connsiteX2" fmla="*/ 3200400 w 3200400"/>
              <a:gd name="connsiteY2" fmla="*/ 5257800 h 5257800"/>
              <a:gd name="connsiteX3" fmla="*/ 0 w 3200400"/>
              <a:gd name="connsiteY3" fmla="*/ 5257800 h 5257800"/>
            </a:gdLst>
            <a:ahLst/>
            <a:cxnLst>
              <a:cxn ang="0">
                <a:pos x="connsiteX0" y="connsiteY0"/>
              </a:cxn>
              <a:cxn ang="0">
                <a:pos x="connsiteX1" y="connsiteY1"/>
              </a:cxn>
              <a:cxn ang="0">
                <a:pos x="connsiteX2" y="connsiteY2"/>
              </a:cxn>
              <a:cxn ang="0">
                <a:pos x="connsiteX3" y="connsiteY3"/>
              </a:cxn>
            </a:cxnLst>
            <a:rect l="l" t="t" r="r" b="b"/>
            <a:pathLst>
              <a:path w="3200400" h="5257800">
                <a:moveTo>
                  <a:pt x="0" y="0"/>
                </a:moveTo>
                <a:lnTo>
                  <a:pt x="3200400" y="0"/>
                </a:lnTo>
                <a:lnTo>
                  <a:pt x="3200400" y="5257800"/>
                </a:lnTo>
                <a:lnTo>
                  <a:pt x="0" y="5257800"/>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57300" y="1501776"/>
            <a:ext cx="5029200" cy="2994025"/>
          </a:xfrm>
          <a:custGeom>
            <a:avLst/>
            <a:gdLst>
              <a:gd name="connsiteX0" fmla="*/ 0 w 5029200"/>
              <a:gd name="connsiteY0" fmla="*/ 0 h 2994025"/>
              <a:gd name="connsiteX1" fmla="*/ 5029200 w 5029200"/>
              <a:gd name="connsiteY1" fmla="*/ 0 h 2994025"/>
              <a:gd name="connsiteX2" fmla="*/ 5029200 w 5029200"/>
              <a:gd name="connsiteY2" fmla="*/ 2994025 h 2994025"/>
              <a:gd name="connsiteX3" fmla="*/ 0 w 5029200"/>
              <a:gd name="connsiteY3" fmla="*/ 2994025 h 2994025"/>
            </a:gdLst>
            <a:ahLst/>
            <a:cxnLst>
              <a:cxn ang="0">
                <a:pos x="connsiteX0" y="connsiteY0"/>
              </a:cxn>
              <a:cxn ang="0">
                <a:pos x="connsiteX1" y="connsiteY1"/>
              </a:cxn>
              <a:cxn ang="0">
                <a:pos x="connsiteX2" y="connsiteY2"/>
              </a:cxn>
              <a:cxn ang="0">
                <a:pos x="connsiteX3" y="connsiteY3"/>
              </a:cxn>
            </a:cxnLst>
            <a:rect l="l" t="t" r="r" b="b"/>
            <a:pathLst>
              <a:path w="5029200" h="2994025">
                <a:moveTo>
                  <a:pt x="0" y="0"/>
                </a:moveTo>
                <a:lnTo>
                  <a:pt x="5029200" y="0"/>
                </a:lnTo>
                <a:lnTo>
                  <a:pt x="5029200" y="2994025"/>
                </a:lnTo>
                <a:lnTo>
                  <a:pt x="0" y="299402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819979" y="945243"/>
            <a:ext cx="4223625" cy="3562803"/>
          </a:xfrm>
          <a:custGeom>
            <a:avLst/>
            <a:gdLst>
              <a:gd name="connsiteX0" fmla="*/ 4223625 w 4223625"/>
              <a:gd name="connsiteY0" fmla="*/ 0 h 3562803"/>
              <a:gd name="connsiteX1" fmla="*/ 3977315 w 4223625"/>
              <a:gd name="connsiteY1" fmla="*/ 3172278 h 3562803"/>
              <a:gd name="connsiteX2" fmla="*/ 0 w 4223625"/>
              <a:gd name="connsiteY2" fmla="*/ 3562803 h 3562803"/>
              <a:gd name="connsiteX3" fmla="*/ 245992 w 4223625"/>
              <a:gd name="connsiteY3" fmla="*/ 1133475 h 3562803"/>
            </a:gdLst>
            <a:ahLst/>
            <a:cxnLst>
              <a:cxn ang="0">
                <a:pos x="connsiteX0" y="connsiteY0"/>
              </a:cxn>
              <a:cxn ang="0">
                <a:pos x="connsiteX1" y="connsiteY1"/>
              </a:cxn>
              <a:cxn ang="0">
                <a:pos x="connsiteX2" y="connsiteY2"/>
              </a:cxn>
              <a:cxn ang="0">
                <a:pos x="connsiteX3" y="connsiteY3"/>
              </a:cxn>
            </a:cxnLst>
            <a:rect l="l" t="t" r="r" b="b"/>
            <a:pathLst>
              <a:path w="4223625" h="3562803">
                <a:moveTo>
                  <a:pt x="4223625" y="0"/>
                </a:moveTo>
                <a:lnTo>
                  <a:pt x="3977315" y="3172278"/>
                </a:lnTo>
                <a:lnTo>
                  <a:pt x="0" y="3562803"/>
                </a:lnTo>
                <a:lnTo>
                  <a:pt x="245992" y="1133475"/>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083381" y="1406615"/>
            <a:ext cx="3497017" cy="3302761"/>
          </a:xfrm>
          <a:custGeom>
            <a:avLst/>
            <a:gdLst>
              <a:gd name="connsiteX0" fmla="*/ 0 w 3497017"/>
              <a:gd name="connsiteY0" fmla="*/ 0 h 3302761"/>
              <a:gd name="connsiteX1" fmla="*/ 3497017 w 3497017"/>
              <a:gd name="connsiteY1" fmla="*/ 38100 h 3302761"/>
              <a:gd name="connsiteX2" fmla="*/ 3344617 w 3497017"/>
              <a:gd name="connsiteY2" fmla="*/ 3302761 h 3302761"/>
              <a:gd name="connsiteX3" fmla="*/ 0 w 3497017"/>
              <a:gd name="connsiteY3" fmla="*/ 2483611 h 3302761"/>
            </a:gdLst>
            <a:ahLst/>
            <a:cxnLst>
              <a:cxn ang="0">
                <a:pos x="connsiteX0" y="connsiteY0"/>
              </a:cxn>
              <a:cxn ang="0">
                <a:pos x="connsiteX1" y="connsiteY1"/>
              </a:cxn>
              <a:cxn ang="0">
                <a:pos x="connsiteX2" y="connsiteY2"/>
              </a:cxn>
              <a:cxn ang="0">
                <a:pos x="connsiteX3" y="connsiteY3"/>
              </a:cxn>
            </a:cxnLst>
            <a:rect l="l" t="t" r="r" b="b"/>
            <a:pathLst>
              <a:path w="3497017" h="3302761">
                <a:moveTo>
                  <a:pt x="0" y="0"/>
                </a:moveTo>
                <a:lnTo>
                  <a:pt x="3497017" y="38100"/>
                </a:lnTo>
                <a:lnTo>
                  <a:pt x="3344617" y="3302761"/>
                </a:lnTo>
                <a:lnTo>
                  <a:pt x="0" y="2483611"/>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882185" y="2235973"/>
            <a:ext cx="2430780" cy="3067878"/>
          </a:xfrm>
          <a:custGeom>
            <a:avLst/>
            <a:gdLst>
              <a:gd name="connsiteX0" fmla="*/ 579120 w 2430780"/>
              <a:gd name="connsiteY0" fmla="*/ 0 h 3067878"/>
              <a:gd name="connsiteX1" fmla="*/ 2430780 w 2430780"/>
              <a:gd name="connsiteY1" fmla="*/ 472440 h 3067878"/>
              <a:gd name="connsiteX2" fmla="*/ 1783080 w 2430780"/>
              <a:gd name="connsiteY2" fmla="*/ 3067878 h 3067878"/>
              <a:gd name="connsiteX3" fmla="*/ 0 w 2430780"/>
              <a:gd name="connsiteY3" fmla="*/ 2443038 h 3067878"/>
            </a:gdLst>
            <a:ahLst/>
            <a:cxnLst>
              <a:cxn ang="0">
                <a:pos x="connsiteX0" y="connsiteY0"/>
              </a:cxn>
              <a:cxn ang="0">
                <a:pos x="connsiteX1" y="connsiteY1"/>
              </a:cxn>
              <a:cxn ang="0">
                <a:pos x="connsiteX2" y="connsiteY2"/>
              </a:cxn>
              <a:cxn ang="0">
                <a:pos x="connsiteX3" y="connsiteY3"/>
              </a:cxn>
            </a:cxnLst>
            <a:rect l="l" t="t" r="r" b="b"/>
            <a:pathLst>
              <a:path w="2430780" h="3067878">
                <a:moveTo>
                  <a:pt x="579120" y="0"/>
                </a:moveTo>
                <a:lnTo>
                  <a:pt x="2430780" y="472440"/>
                </a:lnTo>
                <a:lnTo>
                  <a:pt x="1783080" y="3067878"/>
                </a:lnTo>
                <a:lnTo>
                  <a:pt x="0" y="2443038"/>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515999" y="2498501"/>
            <a:ext cx="1390815" cy="2809386"/>
          </a:xfrm>
          <a:custGeom>
            <a:avLst/>
            <a:gdLst>
              <a:gd name="connsiteX0" fmla="*/ 0 w 1390815"/>
              <a:gd name="connsiteY0" fmla="*/ 0 h 2809386"/>
              <a:gd name="connsiteX1" fmla="*/ 1390815 w 1390815"/>
              <a:gd name="connsiteY1" fmla="*/ 0 h 2809386"/>
              <a:gd name="connsiteX2" fmla="*/ 1390815 w 1390815"/>
              <a:gd name="connsiteY2" fmla="*/ 2809386 h 2809386"/>
              <a:gd name="connsiteX3" fmla="*/ 0 w 1390815"/>
              <a:gd name="connsiteY3" fmla="*/ 2809386 h 2809386"/>
            </a:gdLst>
            <a:ahLst/>
            <a:cxnLst>
              <a:cxn ang="0">
                <a:pos x="connsiteX0" y="connsiteY0"/>
              </a:cxn>
              <a:cxn ang="0">
                <a:pos x="connsiteX1" y="connsiteY1"/>
              </a:cxn>
              <a:cxn ang="0">
                <a:pos x="connsiteX2" y="connsiteY2"/>
              </a:cxn>
              <a:cxn ang="0">
                <a:pos x="connsiteX3" y="connsiteY3"/>
              </a:cxn>
            </a:cxnLst>
            <a:rect l="l" t="t" r="r" b="b"/>
            <a:pathLst>
              <a:path w="1390815" h="2809386">
                <a:moveTo>
                  <a:pt x="0" y="0"/>
                </a:moveTo>
                <a:lnTo>
                  <a:pt x="1390815" y="0"/>
                </a:lnTo>
                <a:lnTo>
                  <a:pt x="1390815" y="2809386"/>
                </a:lnTo>
                <a:lnTo>
                  <a:pt x="0" y="2809386"/>
                </a:lnTo>
                <a:close/>
              </a:path>
            </a:pathLst>
          </a:custGeom>
        </p:spPr>
        <p:txBody>
          <a:bodyPr wrap="square">
            <a:noAutofit/>
          </a:bodyPr>
          <a:lstStyle>
            <a:lvl1pPr>
              <a:defRPr sz="1200"/>
            </a:lvl1pPr>
          </a:lstStyle>
          <a:p>
            <a:endParaRPr lang="en-ID"/>
          </a:p>
        </p:txBody>
      </p:sp>
      <p:sp>
        <p:nvSpPr>
          <p:cNvPr id="14" name="Picture Placeholder 13"/>
          <p:cNvSpPr>
            <a:spLocks noGrp="1"/>
          </p:cNvSpPr>
          <p:nvPr>
            <p:ph type="pic" sz="quarter" idx="11"/>
          </p:nvPr>
        </p:nvSpPr>
        <p:spPr>
          <a:xfrm>
            <a:off x="3059214" y="2498501"/>
            <a:ext cx="1390815" cy="2809386"/>
          </a:xfrm>
          <a:custGeom>
            <a:avLst/>
            <a:gdLst>
              <a:gd name="connsiteX0" fmla="*/ 0 w 1390815"/>
              <a:gd name="connsiteY0" fmla="*/ 0 h 2809386"/>
              <a:gd name="connsiteX1" fmla="*/ 1390815 w 1390815"/>
              <a:gd name="connsiteY1" fmla="*/ 0 h 2809386"/>
              <a:gd name="connsiteX2" fmla="*/ 1390815 w 1390815"/>
              <a:gd name="connsiteY2" fmla="*/ 2809386 h 2809386"/>
              <a:gd name="connsiteX3" fmla="*/ 0 w 1390815"/>
              <a:gd name="connsiteY3" fmla="*/ 2809386 h 2809386"/>
            </a:gdLst>
            <a:ahLst/>
            <a:cxnLst>
              <a:cxn ang="0">
                <a:pos x="connsiteX0" y="connsiteY0"/>
              </a:cxn>
              <a:cxn ang="0">
                <a:pos x="connsiteX1" y="connsiteY1"/>
              </a:cxn>
              <a:cxn ang="0">
                <a:pos x="connsiteX2" y="connsiteY2"/>
              </a:cxn>
              <a:cxn ang="0">
                <a:pos x="connsiteX3" y="connsiteY3"/>
              </a:cxn>
            </a:cxnLst>
            <a:rect l="l" t="t" r="r" b="b"/>
            <a:pathLst>
              <a:path w="1390815" h="2809386">
                <a:moveTo>
                  <a:pt x="0" y="0"/>
                </a:moveTo>
                <a:lnTo>
                  <a:pt x="1390815" y="0"/>
                </a:lnTo>
                <a:lnTo>
                  <a:pt x="1390815" y="2809386"/>
                </a:lnTo>
                <a:lnTo>
                  <a:pt x="0" y="2809386"/>
                </a:lnTo>
                <a:close/>
              </a:path>
            </a:pathLst>
          </a:custGeom>
        </p:spPr>
        <p:txBody>
          <a:bodyPr wrap="square">
            <a:noAutofit/>
          </a:bodyPr>
          <a:lstStyle>
            <a:lvl1pPr>
              <a:defRPr sz="1200"/>
            </a:lvl1pPr>
          </a:lstStyle>
          <a:p>
            <a:endParaRPr lang="en-ID"/>
          </a:p>
        </p:txBody>
      </p:sp>
      <p:sp>
        <p:nvSpPr>
          <p:cNvPr id="15" name="Picture Placeholder 14"/>
          <p:cNvSpPr>
            <a:spLocks noGrp="1"/>
          </p:cNvSpPr>
          <p:nvPr>
            <p:ph type="pic" sz="quarter" idx="12"/>
          </p:nvPr>
        </p:nvSpPr>
        <p:spPr>
          <a:xfrm>
            <a:off x="4602429" y="2498501"/>
            <a:ext cx="1390815" cy="2809386"/>
          </a:xfrm>
          <a:custGeom>
            <a:avLst/>
            <a:gdLst>
              <a:gd name="connsiteX0" fmla="*/ 0 w 1390815"/>
              <a:gd name="connsiteY0" fmla="*/ 0 h 2809386"/>
              <a:gd name="connsiteX1" fmla="*/ 1390815 w 1390815"/>
              <a:gd name="connsiteY1" fmla="*/ 0 h 2809386"/>
              <a:gd name="connsiteX2" fmla="*/ 1390815 w 1390815"/>
              <a:gd name="connsiteY2" fmla="*/ 2809386 h 2809386"/>
              <a:gd name="connsiteX3" fmla="*/ 0 w 1390815"/>
              <a:gd name="connsiteY3" fmla="*/ 2809386 h 2809386"/>
            </a:gdLst>
            <a:ahLst/>
            <a:cxnLst>
              <a:cxn ang="0">
                <a:pos x="connsiteX0" y="connsiteY0"/>
              </a:cxn>
              <a:cxn ang="0">
                <a:pos x="connsiteX1" y="connsiteY1"/>
              </a:cxn>
              <a:cxn ang="0">
                <a:pos x="connsiteX2" y="connsiteY2"/>
              </a:cxn>
              <a:cxn ang="0">
                <a:pos x="connsiteX3" y="connsiteY3"/>
              </a:cxn>
            </a:cxnLst>
            <a:rect l="l" t="t" r="r" b="b"/>
            <a:pathLst>
              <a:path w="1390815" h="2809386">
                <a:moveTo>
                  <a:pt x="0" y="0"/>
                </a:moveTo>
                <a:lnTo>
                  <a:pt x="1390815" y="0"/>
                </a:lnTo>
                <a:lnTo>
                  <a:pt x="1390815" y="2809386"/>
                </a:lnTo>
                <a:lnTo>
                  <a:pt x="0" y="2809386"/>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3"/>
          </p:nvPr>
        </p:nvSpPr>
        <p:spPr>
          <a:xfrm>
            <a:off x="6145644" y="2498501"/>
            <a:ext cx="1390815" cy="2809386"/>
          </a:xfrm>
          <a:custGeom>
            <a:avLst/>
            <a:gdLst>
              <a:gd name="connsiteX0" fmla="*/ 0 w 1390815"/>
              <a:gd name="connsiteY0" fmla="*/ 0 h 2809386"/>
              <a:gd name="connsiteX1" fmla="*/ 1390815 w 1390815"/>
              <a:gd name="connsiteY1" fmla="*/ 0 h 2809386"/>
              <a:gd name="connsiteX2" fmla="*/ 1390815 w 1390815"/>
              <a:gd name="connsiteY2" fmla="*/ 2809386 h 2809386"/>
              <a:gd name="connsiteX3" fmla="*/ 0 w 1390815"/>
              <a:gd name="connsiteY3" fmla="*/ 2809386 h 2809386"/>
            </a:gdLst>
            <a:ahLst/>
            <a:cxnLst>
              <a:cxn ang="0">
                <a:pos x="connsiteX0" y="connsiteY0"/>
              </a:cxn>
              <a:cxn ang="0">
                <a:pos x="connsiteX1" y="connsiteY1"/>
              </a:cxn>
              <a:cxn ang="0">
                <a:pos x="connsiteX2" y="connsiteY2"/>
              </a:cxn>
              <a:cxn ang="0">
                <a:pos x="connsiteX3" y="connsiteY3"/>
              </a:cxn>
            </a:cxnLst>
            <a:rect l="l" t="t" r="r" b="b"/>
            <a:pathLst>
              <a:path w="1390815" h="2809386">
                <a:moveTo>
                  <a:pt x="0" y="0"/>
                </a:moveTo>
                <a:lnTo>
                  <a:pt x="1390815" y="0"/>
                </a:lnTo>
                <a:lnTo>
                  <a:pt x="1390815" y="2809386"/>
                </a:lnTo>
                <a:lnTo>
                  <a:pt x="0" y="280938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122058" y="3875314"/>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
        <p:nvSpPr>
          <p:cNvPr id="11" name="Picture Placeholder 10"/>
          <p:cNvSpPr>
            <a:spLocks noGrp="1"/>
          </p:cNvSpPr>
          <p:nvPr>
            <p:ph type="pic" sz="quarter" idx="11"/>
          </p:nvPr>
        </p:nvSpPr>
        <p:spPr>
          <a:xfrm>
            <a:off x="6644790" y="3345402"/>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
        <p:nvSpPr>
          <p:cNvPr id="12" name="Picture Placeholder 11"/>
          <p:cNvSpPr>
            <a:spLocks noGrp="1"/>
          </p:cNvSpPr>
          <p:nvPr>
            <p:ph type="pic" sz="quarter" idx="12"/>
          </p:nvPr>
        </p:nvSpPr>
        <p:spPr>
          <a:xfrm>
            <a:off x="9177588" y="3875314"/>
            <a:ext cx="1963174" cy="2982686"/>
          </a:xfrm>
          <a:custGeom>
            <a:avLst/>
            <a:gdLst>
              <a:gd name="connsiteX0" fmla="*/ 0 w 1963174"/>
              <a:gd name="connsiteY0" fmla="*/ 0 h 2982686"/>
              <a:gd name="connsiteX1" fmla="*/ 1963174 w 1963174"/>
              <a:gd name="connsiteY1" fmla="*/ 0 h 2982686"/>
              <a:gd name="connsiteX2" fmla="*/ 1963174 w 1963174"/>
              <a:gd name="connsiteY2" fmla="*/ 2982686 h 2982686"/>
              <a:gd name="connsiteX3" fmla="*/ 0 w 1963174"/>
              <a:gd name="connsiteY3" fmla="*/ 2982686 h 2982686"/>
            </a:gdLst>
            <a:ahLst/>
            <a:cxnLst>
              <a:cxn ang="0">
                <a:pos x="connsiteX0" y="connsiteY0"/>
              </a:cxn>
              <a:cxn ang="0">
                <a:pos x="connsiteX1" y="connsiteY1"/>
              </a:cxn>
              <a:cxn ang="0">
                <a:pos x="connsiteX2" y="connsiteY2"/>
              </a:cxn>
              <a:cxn ang="0">
                <a:pos x="connsiteX3" y="connsiteY3"/>
              </a:cxn>
            </a:cxnLst>
            <a:rect l="l" t="t" r="r" b="b"/>
            <a:pathLst>
              <a:path w="1963174" h="2982686">
                <a:moveTo>
                  <a:pt x="0" y="0"/>
                </a:moveTo>
                <a:lnTo>
                  <a:pt x="1963174" y="0"/>
                </a:lnTo>
                <a:lnTo>
                  <a:pt x="1963174" y="2982686"/>
                </a:lnTo>
                <a:lnTo>
                  <a:pt x="0" y="2982686"/>
                </a:lnTo>
                <a:close/>
              </a:path>
            </a:pathLst>
          </a:custGeom>
        </p:spPr>
        <p:txBody>
          <a:bodyPr wrap="square">
            <a:noAutofit/>
          </a:bodyPr>
          <a:lstStyle>
            <a:lvl1pPr>
              <a:defRPr sz="1200"/>
            </a:lvl1pPr>
          </a:lstStyle>
          <a:p>
            <a:endParaRPr lang="en-ID"/>
          </a:p>
        </p:txBody>
      </p:sp>
      <p:sp>
        <p:nvSpPr>
          <p:cNvPr id="3" name="TextBox 3">
            <a:extLst>
              <a:ext uri="{FF2B5EF4-FFF2-40B4-BE49-F238E27FC236}">
                <a16:creationId xmlns:a16="http://schemas.microsoft.com/office/drawing/2014/main" id="{2942C192-FA00-D5A4-C956-FF1BB83FD01C}"/>
              </a:ext>
            </a:extLst>
          </p:cNvPr>
          <p:cNvSpPr txBox="1"/>
          <p:nvPr userDrawn="1"/>
        </p:nvSpPr>
        <p:spPr>
          <a:xfrm>
            <a:off x="427248" y="6617383"/>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rPr>
              <a:t>PPT</a:t>
            </a:r>
            <a:r>
              <a:rPr lang="zh-CN" altLang="en-US" sz="100" dirty="0">
                <a:solidFill>
                  <a:prstClr val="black"/>
                </a:solidFill>
                <a:latin typeface="微软雅黑" panose="020B0503020204020204" pitchFamily="34" charset="-122"/>
              </a:rPr>
              <a:t>模板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3475194435"/>
      </p:ext>
    </p:ext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647847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2022/10/12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730240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197735"/>
            <a:ext cx="8203842" cy="4018209"/>
          </a:xfrm>
          <a:custGeom>
            <a:avLst/>
            <a:gdLst>
              <a:gd name="connsiteX0" fmla="*/ 0 w 8203842"/>
              <a:gd name="connsiteY0" fmla="*/ 0 h 4018209"/>
              <a:gd name="connsiteX1" fmla="*/ 8203842 w 8203842"/>
              <a:gd name="connsiteY1" fmla="*/ 0 h 4018209"/>
              <a:gd name="connsiteX2" fmla="*/ 8203842 w 8203842"/>
              <a:gd name="connsiteY2" fmla="*/ 4018209 h 4018209"/>
              <a:gd name="connsiteX3" fmla="*/ 0 w 8203842"/>
              <a:gd name="connsiteY3" fmla="*/ 4018209 h 4018209"/>
            </a:gdLst>
            <a:ahLst/>
            <a:cxnLst>
              <a:cxn ang="0">
                <a:pos x="connsiteX0" y="connsiteY0"/>
              </a:cxn>
              <a:cxn ang="0">
                <a:pos x="connsiteX1" y="connsiteY1"/>
              </a:cxn>
              <a:cxn ang="0">
                <a:pos x="connsiteX2" y="connsiteY2"/>
              </a:cxn>
              <a:cxn ang="0">
                <a:pos x="connsiteX3" y="connsiteY3"/>
              </a:cxn>
            </a:cxnLst>
            <a:rect l="l" t="t" r="r" b="b"/>
            <a:pathLst>
              <a:path w="8203842" h="4018209">
                <a:moveTo>
                  <a:pt x="0" y="0"/>
                </a:moveTo>
                <a:lnTo>
                  <a:pt x="8203842" y="0"/>
                </a:lnTo>
                <a:lnTo>
                  <a:pt x="8203842" y="4018209"/>
                </a:lnTo>
                <a:lnTo>
                  <a:pt x="0" y="4018209"/>
                </a:lnTo>
                <a:close/>
              </a:path>
            </a:pathLst>
          </a:custGeom>
        </p:spPr>
        <p:txBody>
          <a:bodyPr wrap="square">
            <a:noAutofit/>
          </a:bodyPr>
          <a:lstStyle>
            <a:lvl1pPr>
              <a:defRPr sz="1200"/>
            </a:lvl1pPr>
          </a:lstStyle>
          <a:p>
            <a:endParaRPr lang="en-ID"/>
          </a:p>
        </p:txBody>
      </p:sp>
      <p:sp>
        <p:nvSpPr>
          <p:cNvPr id="14" name="Picture Placeholder 13"/>
          <p:cNvSpPr>
            <a:spLocks noGrp="1"/>
          </p:cNvSpPr>
          <p:nvPr>
            <p:ph type="pic" sz="quarter" idx="11"/>
          </p:nvPr>
        </p:nvSpPr>
        <p:spPr>
          <a:xfrm>
            <a:off x="8203841" y="5215944"/>
            <a:ext cx="3193961" cy="1642056"/>
          </a:xfrm>
          <a:custGeom>
            <a:avLst/>
            <a:gdLst>
              <a:gd name="connsiteX0" fmla="*/ 0 w 3193961"/>
              <a:gd name="connsiteY0" fmla="*/ 0 h 1642056"/>
              <a:gd name="connsiteX1" fmla="*/ 3193961 w 3193961"/>
              <a:gd name="connsiteY1" fmla="*/ 0 h 1642056"/>
              <a:gd name="connsiteX2" fmla="*/ 3193961 w 3193961"/>
              <a:gd name="connsiteY2" fmla="*/ 1642056 h 1642056"/>
              <a:gd name="connsiteX3" fmla="*/ 0 w 3193961"/>
              <a:gd name="connsiteY3" fmla="*/ 1642056 h 1642056"/>
            </a:gdLst>
            <a:ahLst/>
            <a:cxnLst>
              <a:cxn ang="0">
                <a:pos x="connsiteX0" y="connsiteY0"/>
              </a:cxn>
              <a:cxn ang="0">
                <a:pos x="connsiteX1" y="connsiteY1"/>
              </a:cxn>
              <a:cxn ang="0">
                <a:pos x="connsiteX2" y="connsiteY2"/>
              </a:cxn>
              <a:cxn ang="0">
                <a:pos x="connsiteX3" y="connsiteY3"/>
              </a:cxn>
            </a:cxnLst>
            <a:rect l="l" t="t" r="r" b="b"/>
            <a:pathLst>
              <a:path w="3193961" h="1642056">
                <a:moveTo>
                  <a:pt x="0" y="0"/>
                </a:moveTo>
                <a:lnTo>
                  <a:pt x="3193961" y="0"/>
                </a:lnTo>
                <a:lnTo>
                  <a:pt x="3193961" y="1642056"/>
                </a:lnTo>
                <a:lnTo>
                  <a:pt x="0" y="1642056"/>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32598" y="1622483"/>
            <a:ext cx="6890197" cy="3902298"/>
          </a:xfrm>
          <a:custGeom>
            <a:avLst/>
            <a:gdLst>
              <a:gd name="connsiteX0" fmla="*/ 0 w 6890197"/>
              <a:gd name="connsiteY0" fmla="*/ 0 h 3902298"/>
              <a:gd name="connsiteX1" fmla="*/ 6890197 w 6890197"/>
              <a:gd name="connsiteY1" fmla="*/ 0 h 3902298"/>
              <a:gd name="connsiteX2" fmla="*/ 6890197 w 6890197"/>
              <a:gd name="connsiteY2" fmla="*/ 3902298 h 3902298"/>
              <a:gd name="connsiteX3" fmla="*/ 0 w 6890197"/>
              <a:gd name="connsiteY3" fmla="*/ 3902298 h 3902298"/>
            </a:gdLst>
            <a:ahLst/>
            <a:cxnLst>
              <a:cxn ang="0">
                <a:pos x="connsiteX0" y="connsiteY0"/>
              </a:cxn>
              <a:cxn ang="0">
                <a:pos x="connsiteX1" y="connsiteY1"/>
              </a:cxn>
              <a:cxn ang="0">
                <a:pos x="connsiteX2" y="connsiteY2"/>
              </a:cxn>
              <a:cxn ang="0">
                <a:pos x="connsiteX3" y="connsiteY3"/>
              </a:cxn>
            </a:cxnLst>
            <a:rect l="l" t="t" r="r" b="b"/>
            <a:pathLst>
              <a:path w="6890197" h="3902298">
                <a:moveTo>
                  <a:pt x="0" y="0"/>
                </a:moveTo>
                <a:lnTo>
                  <a:pt x="6890197" y="0"/>
                </a:lnTo>
                <a:lnTo>
                  <a:pt x="6890197" y="3902298"/>
                </a:lnTo>
                <a:lnTo>
                  <a:pt x="0" y="3902298"/>
                </a:lnTo>
                <a:close/>
              </a:path>
            </a:pathLst>
          </a:custGeom>
        </p:spPr>
        <p:txBody>
          <a:bodyPr wrap="square">
            <a:noAutofit/>
          </a:bodyPr>
          <a:lstStyle>
            <a:lvl1pPr>
              <a:defRPr sz="1200"/>
            </a:lvl1pPr>
          </a:lstStyle>
          <a:p>
            <a:endParaRPr lang="en-ID"/>
          </a:p>
        </p:txBody>
      </p:sp>
      <p:sp>
        <p:nvSpPr>
          <p:cNvPr id="10" name="Picture Placeholder 9"/>
          <p:cNvSpPr>
            <a:spLocks noGrp="1"/>
          </p:cNvSpPr>
          <p:nvPr>
            <p:ph type="pic" sz="quarter" idx="11"/>
          </p:nvPr>
        </p:nvSpPr>
        <p:spPr>
          <a:xfrm>
            <a:off x="9053848" y="4481848"/>
            <a:ext cx="2137893" cy="2376152"/>
          </a:xfrm>
          <a:custGeom>
            <a:avLst/>
            <a:gdLst>
              <a:gd name="connsiteX0" fmla="*/ 0 w 2137893"/>
              <a:gd name="connsiteY0" fmla="*/ 0 h 2376152"/>
              <a:gd name="connsiteX1" fmla="*/ 2137893 w 2137893"/>
              <a:gd name="connsiteY1" fmla="*/ 0 h 2376152"/>
              <a:gd name="connsiteX2" fmla="*/ 2137893 w 2137893"/>
              <a:gd name="connsiteY2" fmla="*/ 2376152 h 2376152"/>
              <a:gd name="connsiteX3" fmla="*/ 0 w 2137893"/>
              <a:gd name="connsiteY3" fmla="*/ 2376152 h 2376152"/>
            </a:gdLst>
            <a:ahLst/>
            <a:cxnLst>
              <a:cxn ang="0">
                <a:pos x="connsiteX0" y="connsiteY0"/>
              </a:cxn>
              <a:cxn ang="0">
                <a:pos x="connsiteX1" y="connsiteY1"/>
              </a:cxn>
              <a:cxn ang="0">
                <a:pos x="connsiteX2" y="connsiteY2"/>
              </a:cxn>
              <a:cxn ang="0">
                <a:pos x="connsiteX3" y="connsiteY3"/>
              </a:cxn>
            </a:cxnLst>
            <a:rect l="l" t="t" r="r" b="b"/>
            <a:pathLst>
              <a:path w="2137893" h="2376152">
                <a:moveTo>
                  <a:pt x="0" y="0"/>
                </a:moveTo>
                <a:lnTo>
                  <a:pt x="2137893" y="0"/>
                </a:lnTo>
                <a:lnTo>
                  <a:pt x="2137893" y="2376152"/>
                </a:lnTo>
                <a:lnTo>
                  <a:pt x="0" y="237615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39531" y="1462626"/>
            <a:ext cx="2421122" cy="4359468"/>
          </a:xfrm>
          <a:custGeom>
            <a:avLst/>
            <a:gdLst>
              <a:gd name="connsiteX0" fmla="*/ 0 w 2421122"/>
              <a:gd name="connsiteY0" fmla="*/ 0 h 4359468"/>
              <a:gd name="connsiteX1" fmla="*/ 2421122 w 2421122"/>
              <a:gd name="connsiteY1" fmla="*/ 0 h 4359468"/>
              <a:gd name="connsiteX2" fmla="*/ 2421122 w 2421122"/>
              <a:gd name="connsiteY2" fmla="*/ 4359468 h 4359468"/>
              <a:gd name="connsiteX3" fmla="*/ 0 w 2421122"/>
              <a:gd name="connsiteY3" fmla="*/ 4359468 h 4359468"/>
            </a:gdLst>
            <a:ahLst/>
            <a:cxnLst>
              <a:cxn ang="0">
                <a:pos x="connsiteX0" y="connsiteY0"/>
              </a:cxn>
              <a:cxn ang="0">
                <a:pos x="connsiteX1" y="connsiteY1"/>
              </a:cxn>
              <a:cxn ang="0">
                <a:pos x="connsiteX2" y="connsiteY2"/>
              </a:cxn>
              <a:cxn ang="0">
                <a:pos x="connsiteX3" y="connsiteY3"/>
              </a:cxn>
            </a:cxnLst>
            <a:rect l="l" t="t" r="r" b="b"/>
            <a:pathLst>
              <a:path w="2421122" h="4359468">
                <a:moveTo>
                  <a:pt x="0" y="0"/>
                </a:moveTo>
                <a:lnTo>
                  <a:pt x="2421122" y="0"/>
                </a:lnTo>
                <a:lnTo>
                  <a:pt x="2421122" y="4359468"/>
                </a:lnTo>
                <a:lnTo>
                  <a:pt x="0" y="4359468"/>
                </a:lnTo>
                <a:close/>
              </a:path>
            </a:pathLst>
          </a:custGeom>
        </p:spPr>
        <p:txBody>
          <a:bodyPr wrap="square">
            <a:noAutofit/>
          </a:bodyPr>
          <a:lstStyle>
            <a:lvl1pPr>
              <a:defRPr sz="1200"/>
            </a:lvl1pPr>
          </a:lstStyle>
          <a:p>
            <a:endParaRPr lang="en-ID"/>
          </a:p>
        </p:txBody>
      </p:sp>
      <p:sp>
        <p:nvSpPr>
          <p:cNvPr id="9" name="Picture Placeholder 8"/>
          <p:cNvSpPr>
            <a:spLocks noGrp="1"/>
          </p:cNvSpPr>
          <p:nvPr>
            <p:ph type="pic" sz="quarter" idx="11"/>
          </p:nvPr>
        </p:nvSpPr>
        <p:spPr>
          <a:xfrm>
            <a:off x="3390252" y="1028868"/>
            <a:ext cx="3165094" cy="5829132"/>
          </a:xfrm>
          <a:custGeom>
            <a:avLst/>
            <a:gdLst>
              <a:gd name="connsiteX0" fmla="*/ 0 w 3165094"/>
              <a:gd name="connsiteY0" fmla="*/ 0 h 5829132"/>
              <a:gd name="connsiteX1" fmla="*/ 3165094 w 3165094"/>
              <a:gd name="connsiteY1" fmla="*/ 0 h 5829132"/>
              <a:gd name="connsiteX2" fmla="*/ 3165094 w 3165094"/>
              <a:gd name="connsiteY2" fmla="*/ 5829132 h 5829132"/>
              <a:gd name="connsiteX3" fmla="*/ 0 w 3165094"/>
              <a:gd name="connsiteY3" fmla="*/ 5829132 h 5829132"/>
            </a:gdLst>
            <a:ahLst/>
            <a:cxnLst>
              <a:cxn ang="0">
                <a:pos x="connsiteX0" y="connsiteY0"/>
              </a:cxn>
              <a:cxn ang="0">
                <a:pos x="connsiteX1" y="connsiteY1"/>
              </a:cxn>
              <a:cxn ang="0">
                <a:pos x="connsiteX2" y="connsiteY2"/>
              </a:cxn>
              <a:cxn ang="0">
                <a:pos x="connsiteX3" y="connsiteY3"/>
              </a:cxn>
            </a:cxnLst>
            <a:rect l="l" t="t" r="r" b="b"/>
            <a:pathLst>
              <a:path w="3165094" h="5829132">
                <a:moveTo>
                  <a:pt x="0" y="0"/>
                </a:moveTo>
                <a:lnTo>
                  <a:pt x="3165094" y="0"/>
                </a:lnTo>
                <a:lnTo>
                  <a:pt x="3165094" y="5829132"/>
                </a:lnTo>
                <a:lnTo>
                  <a:pt x="0" y="5829132"/>
                </a:lnTo>
                <a:close/>
              </a:path>
            </a:pathLst>
          </a:custGeom>
        </p:spPr>
        <p:txBody>
          <a:bodyPr wrap="square">
            <a:noAutofit/>
          </a:bodyPr>
          <a:lstStyle>
            <a:lvl1pPr>
              <a:defRPr sz="1200"/>
            </a:lvl1pPr>
          </a:lstStyle>
          <a:p>
            <a:endParaRPr lang="en-ID"/>
          </a:p>
        </p:txBody>
      </p:sp>
    </p:spTree>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1694359" y="3000440"/>
            <a:ext cx="261612" cy="857119"/>
            <a:chOff x="7550873" y="3525592"/>
            <a:chExt cx="374204" cy="1226004"/>
          </a:xfrm>
          <a:solidFill>
            <a:schemeClr val="accent1"/>
          </a:solidFill>
        </p:grpSpPr>
        <p:sp>
          <p:nvSpPr>
            <p:cNvPr id="17" name="Shape 4840"/>
            <p:cNvSpPr/>
            <p:nvPr/>
          </p:nvSpPr>
          <p:spPr>
            <a:xfrm>
              <a:off x="7550873" y="4377392"/>
              <a:ext cx="374204" cy="374204"/>
            </a:xfrm>
            <a:custGeom>
              <a:avLst/>
              <a:gdLst/>
              <a:ahLst/>
              <a:cxnLst/>
              <a:rect l="0" t="0" r="0" b="0"/>
              <a:pathLst>
                <a:path w="120000" h="120000" extrusionOk="0">
                  <a:moveTo>
                    <a:pt x="114544" y="109088"/>
                  </a:moveTo>
                  <a:cubicBezTo>
                    <a:pt x="114544" y="112105"/>
                    <a:pt x="112100"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0"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88494" y="38988"/>
                  </a:moveTo>
                  <a:cubicBezTo>
                    <a:pt x="86333" y="40255"/>
                    <a:pt x="83933" y="41172"/>
                    <a:pt x="81388" y="41661"/>
                  </a:cubicBezTo>
                  <a:cubicBezTo>
                    <a:pt x="79344" y="39522"/>
                    <a:pt x="76438" y="38188"/>
                    <a:pt x="73222" y="38188"/>
                  </a:cubicBezTo>
                  <a:cubicBezTo>
                    <a:pt x="67038" y="38188"/>
                    <a:pt x="62027" y="43122"/>
                    <a:pt x="62027" y="49200"/>
                  </a:cubicBezTo>
                  <a:cubicBezTo>
                    <a:pt x="62027" y="50061"/>
                    <a:pt x="62127" y="50900"/>
                    <a:pt x="62316" y="51711"/>
                  </a:cubicBezTo>
                  <a:cubicBezTo>
                    <a:pt x="53016" y="51250"/>
                    <a:pt x="44772" y="46866"/>
                    <a:pt x="39255" y="40200"/>
                  </a:cubicBezTo>
                  <a:cubicBezTo>
                    <a:pt x="38288" y="41827"/>
                    <a:pt x="37738" y="43722"/>
                    <a:pt x="37738" y="45738"/>
                  </a:cubicBezTo>
                  <a:cubicBezTo>
                    <a:pt x="37738" y="49561"/>
                    <a:pt x="39711" y="52933"/>
                    <a:pt x="42716" y="54905"/>
                  </a:cubicBezTo>
                  <a:cubicBezTo>
                    <a:pt x="40883" y="54850"/>
                    <a:pt x="39155" y="54355"/>
                    <a:pt x="37650" y="53527"/>
                  </a:cubicBezTo>
                  <a:cubicBezTo>
                    <a:pt x="37644" y="53577"/>
                    <a:pt x="37644" y="53622"/>
                    <a:pt x="37644" y="53666"/>
                  </a:cubicBezTo>
                  <a:cubicBezTo>
                    <a:pt x="37644" y="59005"/>
                    <a:pt x="41505" y="63455"/>
                    <a:pt x="46622" y="64466"/>
                  </a:cubicBezTo>
                  <a:cubicBezTo>
                    <a:pt x="45683" y="64722"/>
                    <a:pt x="44694" y="64850"/>
                    <a:pt x="43672" y="64850"/>
                  </a:cubicBezTo>
                  <a:cubicBezTo>
                    <a:pt x="42955" y="64850"/>
                    <a:pt x="42255" y="64783"/>
                    <a:pt x="41572" y="64655"/>
                  </a:cubicBezTo>
                  <a:cubicBezTo>
                    <a:pt x="42994" y="69033"/>
                    <a:pt x="47122" y="72216"/>
                    <a:pt x="52022" y="72305"/>
                  </a:cubicBezTo>
                  <a:cubicBezTo>
                    <a:pt x="48188" y="75261"/>
                    <a:pt x="43366" y="77016"/>
                    <a:pt x="38122" y="77016"/>
                  </a:cubicBezTo>
                  <a:cubicBezTo>
                    <a:pt x="37216" y="77016"/>
                    <a:pt x="36327" y="76972"/>
                    <a:pt x="35455" y="76872"/>
                  </a:cubicBezTo>
                  <a:cubicBezTo>
                    <a:pt x="40405" y="79988"/>
                    <a:pt x="46288" y="81816"/>
                    <a:pt x="52611" y="81816"/>
                  </a:cubicBezTo>
                  <a:cubicBezTo>
                    <a:pt x="73188" y="81816"/>
                    <a:pt x="84444" y="65033"/>
                    <a:pt x="84444" y="50477"/>
                  </a:cubicBezTo>
                  <a:cubicBezTo>
                    <a:pt x="84444" y="50000"/>
                    <a:pt x="84438" y="49522"/>
                    <a:pt x="84416" y="49050"/>
                  </a:cubicBezTo>
                  <a:cubicBezTo>
                    <a:pt x="86600" y="47500"/>
                    <a:pt x="88500" y="45561"/>
                    <a:pt x="90000" y="43355"/>
                  </a:cubicBezTo>
                  <a:cubicBezTo>
                    <a:pt x="87994" y="44222"/>
                    <a:pt x="85838" y="44816"/>
                    <a:pt x="83572" y="45083"/>
                  </a:cubicBezTo>
                  <a:cubicBezTo>
                    <a:pt x="85883" y="43722"/>
                    <a:pt x="87655" y="41566"/>
                    <a:pt x="88494" y="38988"/>
                  </a:cubicBezTo>
                </a:path>
              </a:pathLst>
            </a:custGeom>
            <a:grp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18" name="Shape 4841"/>
            <p:cNvSpPr/>
            <p:nvPr/>
          </p:nvSpPr>
          <p:spPr>
            <a:xfrm>
              <a:off x="7550873" y="3951492"/>
              <a:ext cx="374204" cy="374204"/>
            </a:xfrm>
            <a:custGeom>
              <a:avLst/>
              <a:gdLst/>
              <a:ahLst/>
              <a:cxnLst/>
              <a:rect l="0" t="0" r="0" b="0"/>
              <a:pathLst>
                <a:path w="120000" h="120000" extrusionOk="0">
                  <a:moveTo>
                    <a:pt x="65422" y="47044"/>
                  </a:moveTo>
                  <a:cubicBezTo>
                    <a:pt x="65422" y="44838"/>
                    <a:pt x="65650" y="43655"/>
                    <a:pt x="69044" y="43655"/>
                  </a:cubicBezTo>
                  <a:lnTo>
                    <a:pt x="73583" y="43655"/>
                  </a:lnTo>
                  <a:lnTo>
                    <a:pt x="73583" y="35450"/>
                  </a:lnTo>
                  <a:lnTo>
                    <a:pt x="66322" y="35450"/>
                  </a:lnTo>
                  <a:cubicBezTo>
                    <a:pt x="57600" y="35450"/>
                    <a:pt x="54533" y="39555"/>
                    <a:pt x="54533" y="46461"/>
                  </a:cubicBezTo>
                  <a:lnTo>
                    <a:pt x="54533" y="51788"/>
                  </a:lnTo>
                  <a:lnTo>
                    <a:pt x="49094" y="51788"/>
                  </a:lnTo>
                  <a:lnTo>
                    <a:pt x="49094" y="60000"/>
                  </a:lnTo>
                  <a:lnTo>
                    <a:pt x="54533" y="60000"/>
                  </a:lnTo>
                  <a:lnTo>
                    <a:pt x="54533" y="84550"/>
                  </a:lnTo>
                  <a:lnTo>
                    <a:pt x="65411" y="84550"/>
                  </a:lnTo>
                  <a:lnTo>
                    <a:pt x="65411" y="60000"/>
                  </a:lnTo>
                  <a:lnTo>
                    <a:pt x="72672" y="60000"/>
                  </a:lnTo>
                  <a:lnTo>
                    <a:pt x="73633" y="51788"/>
                  </a:lnTo>
                  <a:lnTo>
                    <a:pt x="65411" y="51788"/>
                  </a:lnTo>
                  <a:cubicBezTo>
                    <a:pt x="65411" y="51788"/>
                    <a:pt x="65422" y="47044"/>
                    <a:pt x="65422" y="47044"/>
                  </a:cubicBezTo>
                  <a:close/>
                  <a:moveTo>
                    <a:pt x="114544" y="109088"/>
                  </a:moveTo>
                  <a:cubicBezTo>
                    <a:pt x="114544" y="112105"/>
                    <a:pt x="112105" y="114544"/>
                    <a:pt x="109088" y="114544"/>
                  </a:cubicBezTo>
                  <a:lnTo>
                    <a:pt x="10911" y="114544"/>
                  </a:lnTo>
                  <a:cubicBezTo>
                    <a:pt x="7900" y="114544"/>
                    <a:pt x="5455" y="112105"/>
                    <a:pt x="5455" y="109088"/>
                  </a:cubicBezTo>
                  <a:lnTo>
                    <a:pt x="5455" y="10911"/>
                  </a:lnTo>
                  <a:cubicBezTo>
                    <a:pt x="5455" y="7900"/>
                    <a:pt x="7900" y="5455"/>
                    <a:pt x="10911" y="5455"/>
                  </a:cubicBezTo>
                  <a:lnTo>
                    <a:pt x="109088" y="5455"/>
                  </a:lnTo>
                  <a:cubicBezTo>
                    <a:pt x="112105" y="5455"/>
                    <a:pt x="114544" y="7900"/>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path>
              </a:pathLst>
            </a:custGeom>
            <a:grp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sp>
          <p:nvSpPr>
            <p:cNvPr id="19" name="Shape 4846"/>
            <p:cNvSpPr/>
            <p:nvPr/>
          </p:nvSpPr>
          <p:spPr>
            <a:xfrm>
              <a:off x="7550873" y="3525592"/>
              <a:ext cx="374204" cy="374204"/>
            </a:xfrm>
            <a:custGeom>
              <a:avLst/>
              <a:gdLst/>
              <a:ahLst/>
              <a:cxnLst/>
              <a:rect l="0" t="0" r="0" b="0"/>
              <a:pathLst>
                <a:path w="120000" h="120000" extrusionOk="0">
                  <a:moveTo>
                    <a:pt x="74611" y="51783"/>
                  </a:moveTo>
                  <a:cubicBezTo>
                    <a:pt x="66527" y="51783"/>
                    <a:pt x="65444" y="56644"/>
                    <a:pt x="65444" y="56644"/>
                  </a:cubicBezTo>
                  <a:lnTo>
                    <a:pt x="65455" y="51816"/>
                  </a:lnTo>
                  <a:lnTo>
                    <a:pt x="54544" y="51816"/>
                  </a:lnTo>
                  <a:lnTo>
                    <a:pt x="54544" y="81816"/>
                  </a:lnTo>
                  <a:lnTo>
                    <a:pt x="65455" y="81816"/>
                  </a:lnTo>
                  <a:lnTo>
                    <a:pt x="65455" y="65455"/>
                  </a:lnTo>
                  <a:cubicBezTo>
                    <a:pt x="65455" y="65455"/>
                    <a:pt x="65455" y="59961"/>
                    <a:pt x="70088" y="59961"/>
                  </a:cubicBezTo>
                  <a:cubicBezTo>
                    <a:pt x="72700" y="59961"/>
                    <a:pt x="73638" y="62400"/>
                    <a:pt x="73638" y="65455"/>
                  </a:cubicBezTo>
                  <a:lnTo>
                    <a:pt x="73638" y="81816"/>
                  </a:lnTo>
                  <a:lnTo>
                    <a:pt x="84544" y="81816"/>
                  </a:lnTo>
                  <a:lnTo>
                    <a:pt x="84544" y="65455"/>
                  </a:lnTo>
                  <a:cubicBezTo>
                    <a:pt x="84544" y="56916"/>
                    <a:pt x="80833" y="51783"/>
                    <a:pt x="74611" y="51783"/>
                  </a:cubicBezTo>
                  <a:moveTo>
                    <a:pt x="38183" y="81816"/>
                  </a:moveTo>
                  <a:lnTo>
                    <a:pt x="49050" y="81816"/>
                  </a:lnTo>
                  <a:lnTo>
                    <a:pt x="49050" y="51783"/>
                  </a:lnTo>
                  <a:lnTo>
                    <a:pt x="38183" y="51783"/>
                  </a:lnTo>
                  <a:cubicBezTo>
                    <a:pt x="38183" y="51783"/>
                    <a:pt x="38183" y="81816"/>
                    <a:pt x="38183" y="81816"/>
                  </a:cubicBezTo>
                  <a:close/>
                  <a:moveTo>
                    <a:pt x="114544" y="109088"/>
                  </a:moveTo>
                  <a:cubicBezTo>
                    <a:pt x="114544" y="112105"/>
                    <a:pt x="112105" y="114544"/>
                    <a:pt x="109088" y="114544"/>
                  </a:cubicBezTo>
                  <a:lnTo>
                    <a:pt x="10911" y="114544"/>
                  </a:lnTo>
                  <a:cubicBezTo>
                    <a:pt x="7894" y="114544"/>
                    <a:pt x="5455" y="112105"/>
                    <a:pt x="5455" y="109088"/>
                  </a:cubicBezTo>
                  <a:lnTo>
                    <a:pt x="5455" y="10911"/>
                  </a:lnTo>
                  <a:cubicBezTo>
                    <a:pt x="5455" y="7894"/>
                    <a:pt x="7894" y="5455"/>
                    <a:pt x="10911" y="5455"/>
                  </a:cubicBezTo>
                  <a:lnTo>
                    <a:pt x="109088" y="5455"/>
                  </a:lnTo>
                  <a:cubicBezTo>
                    <a:pt x="112105" y="5455"/>
                    <a:pt x="114544" y="7894"/>
                    <a:pt x="114544" y="10911"/>
                  </a:cubicBezTo>
                  <a:cubicBezTo>
                    <a:pt x="114544" y="10911"/>
                    <a:pt x="114544" y="109088"/>
                    <a:pt x="114544" y="109088"/>
                  </a:cubicBezTo>
                  <a:close/>
                  <a:moveTo>
                    <a:pt x="109088" y="0"/>
                  </a:moveTo>
                  <a:lnTo>
                    <a:pt x="10911" y="0"/>
                  </a:lnTo>
                  <a:cubicBezTo>
                    <a:pt x="4883" y="0"/>
                    <a:pt x="0" y="4883"/>
                    <a:pt x="0" y="10911"/>
                  </a:cubicBezTo>
                  <a:lnTo>
                    <a:pt x="0" y="109088"/>
                  </a:lnTo>
                  <a:cubicBezTo>
                    <a:pt x="0" y="115116"/>
                    <a:pt x="4883" y="120000"/>
                    <a:pt x="10911" y="120000"/>
                  </a:cubicBezTo>
                  <a:lnTo>
                    <a:pt x="109088" y="120000"/>
                  </a:lnTo>
                  <a:cubicBezTo>
                    <a:pt x="115116" y="120000"/>
                    <a:pt x="120000" y="115116"/>
                    <a:pt x="120000" y="109088"/>
                  </a:cubicBezTo>
                  <a:lnTo>
                    <a:pt x="120000" y="10911"/>
                  </a:lnTo>
                  <a:cubicBezTo>
                    <a:pt x="120000" y="4883"/>
                    <a:pt x="115116" y="0"/>
                    <a:pt x="109088" y="0"/>
                  </a:cubicBezTo>
                  <a:moveTo>
                    <a:pt x="43616" y="38183"/>
                  </a:moveTo>
                  <a:cubicBezTo>
                    <a:pt x="40616" y="38183"/>
                    <a:pt x="38183" y="40627"/>
                    <a:pt x="38183" y="43644"/>
                  </a:cubicBezTo>
                  <a:cubicBezTo>
                    <a:pt x="38183" y="46661"/>
                    <a:pt x="40616" y="49105"/>
                    <a:pt x="43616" y="49105"/>
                  </a:cubicBezTo>
                  <a:cubicBezTo>
                    <a:pt x="46616" y="49105"/>
                    <a:pt x="49050" y="46661"/>
                    <a:pt x="49050" y="43644"/>
                  </a:cubicBezTo>
                  <a:cubicBezTo>
                    <a:pt x="49050" y="40627"/>
                    <a:pt x="46616" y="38183"/>
                    <a:pt x="43616" y="38183"/>
                  </a:cubicBezTo>
                </a:path>
              </a:pathLst>
            </a:custGeom>
            <a:grpFill/>
            <a:ln>
              <a:noFill/>
            </a:ln>
          </p:spPr>
          <p:txBody>
            <a:bodyPr lIns="19038" tIns="19038" rIns="19038" bIns="19038" anchor="ctr" anchorCtr="0">
              <a:noAutofit/>
            </a:bodyPr>
            <a:lstStyle/>
            <a:p>
              <a:endParaRPr sz="1500">
                <a:solidFill>
                  <a:schemeClr val="dk1"/>
                </a:solidFill>
                <a:latin typeface="Lato"/>
                <a:ea typeface="Lato"/>
                <a:cs typeface="Lato"/>
                <a:sym typeface="Lato"/>
              </a:endParaRPr>
            </a:p>
          </p:txBody>
        </p:sp>
      </p:grpSp>
      <p:sp>
        <p:nvSpPr>
          <p:cNvPr id="20" name="Rectangle: Rounded Corners 19"/>
          <p:cNvSpPr/>
          <p:nvPr userDrawn="1"/>
        </p:nvSpPr>
        <p:spPr>
          <a:xfrm>
            <a:off x="304800" y="-110836"/>
            <a:ext cx="518714" cy="822036"/>
          </a:xfrm>
          <a:prstGeom prst="roundRect">
            <a:avLst>
              <a:gd name="adj" fmla="val 10684"/>
            </a:avLst>
          </a:prstGeom>
          <a:gradFill>
            <a:gsLst>
              <a:gs pos="0">
                <a:schemeClr val="accent1"/>
              </a:gs>
              <a:gs pos="100000">
                <a:schemeClr val="accent2"/>
              </a:gs>
            </a:gsLst>
            <a:lin ang="5400000" scaled="1"/>
          </a:gradFill>
          <a:ln>
            <a:noFill/>
          </a:ln>
          <a:effectLst>
            <a:outerShdw blurRad="127000" dist="50800" dir="5400000" sx="83000" sy="83000" algn="ctr" rotWithShape="0">
              <a:srgbClr val="000000">
                <a:alpha val="9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字魂59号-创粗黑" panose="00000500000000000000" charset="-122"/>
              <a:ea typeface="字魂59号-创粗黑" panose="00000500000000000000" charset="-122"/>
            </a:endParaRPr>
          </a:p>
        </p:txBody>
      </p:sp>
      <p:sp>
        <p:nvSpPr>
          <p:cNvPr id="22" name="TextBox 21"/>
          <p:cNvSpPr txBox="1"/>
          <p:nvPr userDrawn="1"/>
        </p:nvSpPr>
        <p:spPr>
          <a:xfrm>
            <a:off x="197626" y="366080"/>
            <a:ext cx="625888" cy="169277"/>
          </a:xfrm>
          <a:prstGeom prst="rect">
            <a:avLst/>
          </a:prstGeom>
          <a:noFill/>
        </p:spPr>
        <p:txBody>
          <a:bodyPr wrap="square" lIns="91440" tIns="0" rIns="91440" bIns="0" rtlCol="0">
            <a:spAutoFit/>
          </a:bodyPr>
          <a:lstStyle/>
          <a:p>
            <a:pPr algn="ctr"/>
            <a:r>
              <a:rPr lang="en-US" sz="1100" spc="0" dirty="0">
                <a:solidFill>
                  <a:schemeClr val="bg1"/>
                </a:solidFill>
                <a:latin typeface="字魂59号-创粗黑" panose="00000500000000000000" charset="-122"/>
                <a:ea typeface="字魂59号-创粗黑" panose="00000500000000000000" charset="-122"/>
                <a:cs typeface="Lato Light" panose="020F0502020204030203" pitchFamily="34" charset="0"/>
              </a:rPr>
              <a:t>  </a:t>
            </a:r>
            <a:fld id="{C6DA61A6-9DFA-4531-9DEE-6E177963A29C}" type="slidenum">
              <a:rPr lang="en-US" sz="1100" spc="0" dirty="0" smtClean="0">
                <a:solidFill>
                  <a:schemeClr val="bg1"/>
                </a:solidFill>
                <a:latin typeface="字魂59号-创粗黑" panose="00000500000000000000" charset="-122"/>
                <a:ea typeface="字魂59号-创粗黑" panose="00000500000000000000" charset="-122"/>
                <a:cs typeface="Lato Light" panose="020F0502020204030203" pitchFamily="34" charset="0"/>
              </a:rPr>
              <a:t>‹#›</a:t>
            </a:fld>
            <a:r>
              <a:rPr lang="en-US" sz="1100" spc="0" dirty="0">
                <a:solidFill>
                  <a:schemeClr val="bg1"/>
                </a:solidFill>
                <a:latin typeface="字魂59号-创粗黑" panose="00000500000000000000" charset="-122"/>
                <a:ea typeface="字魂59号-创粗黑" panose="00000500000000000000" charset="-122"/>
                <a:cs typeface="Lato Light" panose="020F0502020204030203" pitchFamily="34" charset="0"/>
              </a:rPr>
              <a:t> </a:t>
            </a:r>
            <a:endParaRPr lang="id-ID" sz="1100" spc="0" dirty="0">
              <a:solidFill>
                <a:schemeClr val="bg1"/>
              </a:solidFill>
              <a:latin typeface="字魂59号-创粗黑" panose="00000500000000000000" charset="-122"/>
              <a:ea typeface="字魂59号-创粗黑" panose="00000500000000000000" charset="-122"/>
              <a:cs typeface="Lato Light"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80" r:id="rId66"/>
  </p:sldLayoutIdLst>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838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png"/><Relationship Id="rId5" Type="http://schemas.openxmlformats.org/officeDocument/2006/relationships/tags" Target="../tags/tag6.xml"/><Relationship Id="rId10" Type="http://schemas.openxmlformats.org/officeDocument/2006/relationships/image" Target="../media/image1.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image" Target="../media/image10.jpe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notesSlide" Target="../notesSlides/notesSlide10.xml"/><Relationship Id="rId2" Type="http://schemas.openxmlformats.org/officeDocument/2006/relationships/tags" Target="../tags/tag179.xml"/><Relationship Id="rId16" Type="http://schemas.openxmlformats.org/officeDocument/2006/relationships/slideLayout" Target="../slideLayouts/slideLayout14.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5" Type="http://schemas.openxmlformats.org/officeDocument/2006/relationships/tags" Target="../tags/tag182.xml"/><Relationship Id="rId15" Type="http://schemas.openxmlformats.org/officeDocument/2006/relationships/tags" Target="../tags/tag192.xml"/><Relationship Id="rId10" Type="http://schemas.openxmlformats.org/officeDocument/2006/relationships/tags" Target="../tags/tag187.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s>
</file>

<file path=ppt/slides/_rels/slide11.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slideLayout" Target="../slideLayouts/slideLayout19.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image" Target="../media/image11.jpeg"/><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image" Target="../media/image12.jpeg"/><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notesSlide" Target="../notesSlides/notesSlide12.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slideLayout" Target="../slideLayouts/slideLayout15.xml"/><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s>
</file>

<file path=ppt/slides/_rels/slide13.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slideLayout" Target="../slideLayouts/slideLayout20.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tags" Target="../tags/tag238.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5" Type="http://schemas.openxmlformats.org/officeDocument/2006/relationships/image" Target="../media/image13.jpeg"/><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3.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notesSlide" Target="../notesSlides/notesSlide14.xml"/><Relationship Id="rId5" Type="http://schemas.openxmlformats.org/officeDocument/2006/relationships/tags" Target="../tags/tag243.xml"/><Relationship Id="rId10" Type="http://schemas.openxmlformats.org/officeDocument/2006/relationships/slideLayout" Target="../slideLayouts/slideLayout4.xml"/><Relationship Id="rId4" Type="http://schemas.openxmlformats.org/officeDocument/2006/relationships/tags" Target="../tags/tag242.xml"/><Relationship Id="rId9" Type="http://schemas.openxmlformats.org/officeDocument/2006/relationships/tags" Target="../tags/tag247.xml"/></Relationships>
</file>

<file path=ppt/slides/_rels/slide15.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tags" Target="../tags/tag259.xml"/><Relationship Id="rId2" Type="http://schemas.openxmlformats.org/officeDocument/2006/relationships/tags" Target="../tags/tag249.xml"/><Relationship Id="rId16" Type="http://schemas.openxmlformats.org/officeDocument/2006/relationships/image" Target="../media/image14.jpeg"/><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5" Type="http://schemas.openxmlformats.org/officeDocument/2006/relationships/notesSlide" Target="../notesSlides/notesSlide15.xml"/><Relationship Id="rId10" Type="http://schemas.openxmlformats.org/officeDocument/2006/relationships/tags" Target="../tags/tag257.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tags" Target="../tags/tag268.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15.jpe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notesSlide" Target="../notesSlides/notesSlide16.xml"/><Relationship Id="rId5" Type="http://schemas.openxmlformats.org/officeDocument/2006/relationships/tags" Target="../tags/tag265.xml"/><Relationship Id="rId10" Type="http://schemas.openxmlformats.org/officeDocument/2006/relationships/slideLayout" Target="../slideLayouts/slideLayout26.xml"/><Relationship Id="rId4" Type="http://schemas.openxmlformats.org/officeDocument/2006/relationships/tags" Target="../tags/tag264.xml"/><Relationship Id="rId9" Type="http://schemas.openxmlformats.org/officeDocument/2006/relationships/tags" Target="../tags/tag269.xml"/></Relationships>
</file>

<file path=ppt/slides/_rels/slide17.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18" Type="http://schemas.openxmlformats.org/officeDocument/2006/relationships/tags" Target="../tags/tag287.xml"/><Relationship Id="rId3" Type="http://schemas.openxmlformats.org/officeDocument/2006/relationships/tags" Target="../tags/tag272.xml"/><Relationship Id="rId21" Type="http://schemas.openxmlformats.org/officeDocument/2006/relationships/slideLayout" Target="../slideLayouts/slideLayout34.xml"/><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tags" Target="../tags/tag286.xml"/><Relationship Id="rId2" Type="http://schemas.openxmlformats.org/officeDocument/2006/relationships/tags" Target="../tags/tag271.xml"/><Relationship Id="rId16" Type="http://schemas.openxmlformats.org/officeDocument/2006/relationships/tags" Target="../tags/tag285.xml"/><Relationship Id="rId20" Type="http://schemas.openxmlformats.org/officeDocument/2006/relationships/tags" Target="../tags/tag289.xml"/><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5" Type="http://schemas.openxmlformats.org/officeDocument/2006/relationships/tags" Target="../tags/tag274.xml"/><Relationship Id="rId15" Type="http://schemas.openxmlformats.org/officeDocument/2006/relationships/tags" Target="../tags/tag284.xml"/><Relationship Id="rId10" Type="http://schemas.openxmlformats.org/officeDocument/2006/relationships/tags" Target="../tags/tag279.xml"/><Relationship Id="rId19" Type="http://schemas.openxmlformats.org/officeDocument/2006/relationships/tags" Target="../tags/tag288.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slideLayout" Target="../slideLayouts/slideLayout39.xml"/><Relationship Id="rId3" Type="http://schemas.openxmlformats.org/officeDocument/2006/relationships/tags" Target="../tags/tag292.xml"/><Relationship Id="rId21" Type="http://schemas.openxmlformats.org/officeDocument/2006/relationships/image" Target="../media/image17.jpeg"/><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image" Target="../media/image16.jpeg"/><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19" Type="http://schemas.openxmlformats.org/officeDocument/2006/relationships/notesSlide" Target="../notesSlides/notesSlide1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18" Type="http://schemas.openxmlformats.org/officeDocument/2006/relationships/tags" Target="../tags/tag324.xml"/><Relationship Id="rId26" Type="http://schemas.openxmlformats.org/officeDocument/2006/relationships/chart" Target="../charts/chart2.xml"/><Relationship Id="rId3" Type="http://schemas.openxmlformats.org/officeDocument/2006/relationships/tags" Target="../tags/tag309.xml"/><Relationship Id="rId21" Type="http://schemas.openxmlformats.org/officeDocument/2006/relationships/tags" Target="../tags/tag327.xml"/><Relationship Id="rId7" Type="http://schemas.openxmlformats.org/officeDocument/2006/relationships/tags" Target="../tags/tag313.xml"/><Relationship Id="rId12" Type="http://schemas.openxmlformats.org/officeDocument/2006/relationships/tags" Target="../tags/tag318.xml"/><Relationship Id="rId17" Type="http://schemas.openxmlformats.org/officeDocument/2006/relationships/tags" Target="../tags/tag323.xml"/><Relationship Id="rId25" Type="http://schemas.openxmlformats.org/officeDocument/2006/relationships/chart" Target="../charts/chart1.xml"/><Relationship Id="rId2" Type="http://schemas.openxmlformats.org/officeDocument/2006/relationships/tags" Target="../tags/tag308.xml"/><Relationship Id="rId16" Type="http://schemas.openxmlformats.org/officeDocument/2006/relationships/tags" Target="../tags/tag322.xml"/><Relationship Id="rId20" Type="http://schemas.openxmlformats.org/officeDocument/2006/relationships/tags" Target="../tags/tag326.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24" Type="http://schemas.openxmlformats.org/officeDocument/2006/relationships/image" Target="../media/image19.jpeg"/><Relationship Id="rId5" Type="http://schemas.openxmlformats.org/officeDocument/2006/relationships/tags" Target="../tags/tag311.xml"/><Relationship Id="rId15" Type="http://schemas.openxmlformats.org/officeDocument/2006/relationships/tags" Target="../tags/tag321.xml"/><Relationship Id="rId23" Type="http://schemas.openxmlformats.org/officeDocument/2006/relationships/notesSlide" Target="../notesSlides/notesSlide19.xml"/><Relationship Id="rId10" Type="http://schemas.openxmlformats.org/officeDocument/2006/relationships/tags" Target="../tags/tag316.xml"/><Relationship Id="rId19" Type="http://schemas.openxmlformats.org/officeDocument/2006/relationships/tags" Target="../tags/tag325.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 Id="rId22"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16" Type="http://schemas.openxmlformats.org/officeDocument/2006/relationships/tags" Target="../tags/tag24.xml"/><Relationship Id="rId11" Type="http://schemas.openxmlformats.org/officeDocument/2006/relationships/tags" Target="../tags/tag19.xml"/><Relationship Id="rId32" Type="http://schemas.openxmlformats.org/officeDocument/2006/relationships/tags" Target="../tags/tag40.xml"/><Relationship Id="rId37" Type="http://schemas.openxmlformats.org/officeDocument/2006/relationships/tags" Target="../tags/tag45.xml"/><Relationship Id="rId53" Type="http://schemas.openxmlformats.org/officeDocument/2006/relationships/tags" Target="../tags/tag61.xml"/><Relationship Id="rId58" Type="http://schemas.openxmlformats.org/officeDocument/2006/relationships/tags" Target="../tags/tag66.xml"/><Relationship Id="rId74" Type="http://schemas.openxmlformats.org/officeDocument/2006/relationships/tags" Target="../tags/tag82.xml"/><Relationship Id="rId79" Type="http://schemas.openxmlformats.org/officeDocument/2006/relationships/tags" Target="../tags/tag87.xml"/><Relationship Id="rId5" Type="http://schemas.openxmlformats.org/officeDocument/2006/relationships/tags" Target="../tags/tag13.xml"/><Relationship Id="rId61" Type="http://schemas.openxmlformats.org/officeDocument/2006/relationships/tags" Target="../tags/tag69.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77" Type="http://schemas.openxmlformats.org/officeDocument/2006/relationships/tags" Target="../tags/tag85.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80" Type="http://schemas.openxmlformats.org/officeDocument/2006/relationships/slideLayout" Target="../slideLayouts/slideLayout34.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tags" Target="../tags/tag83.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tags" Target="../tags/tag81.xml"/><Relationship Id="rId78" Type="http://schemas.openxmlformats.org/officeDocument/2006/relationships/tags" Target="../tags/tag86.xml"/><Relationship Id="rId81" Type="http://schemas.openxmlformats.org/officeDocument/2006/relationships/notesSlide" Target="../notesSlides/notesSlide2.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tags" Target="../tags/tag84.xml"/><Relationship Id="rId7" Type="http://schemas.openxmlformats.org/officeDocument/2006/relationships/tags" Target="../tags/tag15.xml"/><Relationship Id="rId71" Type="http://schemas.openxmlformats.org/officeDocument/2006/relationships/tags" Target="../tags/tag79.xml"/><Relationship Id="rId2" Type="http://schemas.openxmlformats.org/officeDocument/2006/relationships/tags" Target="../tags/tag10.xml"/><Relationship Id="rId29" Type="http://schemas.openxmlformats.org/officeDocument/2006/relationships/tags" Target="../tags/tag37.xml"/><Relationship Id="rId24" Type="http://schemas.openxmlformats.org/officeDocument/2006/relationships/tags" Target="../tags/tag32.xml"/><Relationship Id="rId40" Type="http://schemas.openxmlformats.org/officeDocument/2006/relationships/tags" Target="../tags/tag48.xml"/><Relationship Id="rId45" Type="http://schemas.openxmlformats.org/officeDocument/2006/relationships/tags" Target="../tags/tag53.xml"/><Relationship Id="rId66" Type="http://schemas.openxmlformats.org/officeDocument/2006/relationships/tags" Target="../tags/tag74.xml"/></Relationships>
</file>

<file path=ppt/slides/_rels/slide20.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image" Target="../media/image3.jpeg"/><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notesSlide" Target="../notesSlides/notesSlide20.xml"/><Relationship Id="rId5" Type="http://schemas.openxmlformats.org/officeDocument/2006/relationships/tags" Target="../tags/tag332.xml"/><Relationship Id="rId10" Type="http://schemas.openxmlformats.org/officeDocument/2006/relationships/slideLayout" Target="../slideLayouts/slideLayout4.xml"/><Relationship Id="rId4" Type="http://schemas.openxmlformats.org/officeDocument/2006/relationships/tags" Target="../tags/tag331.xml"/><Relationship Id="rId9" Type="http://schemas.openxmlformats.org/officeDocument/2006/relationships/tags" Target="../tags/tag336.xml"/></Relationships>
</file>

<file path=ppt/slides/_rels/slide21.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tags" Target="../tags/tag349.xml"/><Relationship Id="rId18" Type="http://schemas.openxmlformats.org/officeDocument/2006/relationships/tags" Target="../tags/tag354.xml"/><Relationship Id="rId26" Type="http://schemas.openxmlformats.org/officeDocument/2006/relationships/notesSlide" Target="../notesSlides/notesSlide21.xml"/><Relationship Id="rId3" Type="http://schemas.openxmlformats.org/officeDocument/2006/relationships/tags" Target="../tags/tag339.xml"/><Relationship Id="rId21" Type="http://schemas.openxmlformats.org/officeDocument/2006/relationships/tags" Target="../tags/tag357.xml"/><Relationship Id="rId7" Type="http://schemas.openxmlformats.org/officeDocument/2006/relationships/tags" Target="../tags/tag343.xml"/><Relationship Id="rId12" Type="http://schemas.openxmlformats.org/officeDocument/2006/relationships/tags" Target="../tags/tag348.xml"/><Relationship Id="rId17" Type="http://schemas.openxmlformats.org/officeDocument/2006/relationships/tags" Target="../tags/tag353.xml"/><Relationship Id="rId25" Type="http://schemas.openxmlformats.org/officeDocument/2006/relationships/slideLayout" Target="../slideLayouts/slideLayout42.xml"/><Relationship Id="rId2" Type="http://schemas.openxmlformats.org/officeDocument/2006/relationships/tags" Target="../tags/tag338.xml"/><Relationship Id="rId16" Type="http://schemas.openxmlformats.org/officeDocument/2006/relationships/tags" Target="../tags/tag352.xml"/><Relationship Id="rId20" Type="http://schemas.openxmlformats.org/officeDocument/2006/relationships/tags" Target="../tags/tag356.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24" Type="http://schemas.openxmlformats.org/officeDocument/2006/relationships/tags" Target="../tags/tag360.xml"/><Relationship Id="rId5" Type="http://schemas.openxmlformats.org/officeDocument/2006/relationships/tags" Target="../tags/tag341.xml"/><Relationship Id="rId15" Type="http://schemas.openxmlformats.org/officeDocument/2006/relationships/tags" Target="../tags/tag351.xml"/><Relationship Id="rId23" Type="http://schemas.openxmlformats.org/officeDocument/2006/relationships/tags" Target="../tags/tag359.xml"/><Relationship Id="rId10" Type="http://schemas.openxmlformats.org/officeDocument/2006/relationships/tags" Target="../tags/tag346.xml"/><Relationship Id="rId19" Type="http://schemas.openxmlformats.org/officeDocument/2006/relationships/tags" Target="../tags/tag355.xml"/><Relationship Id="rId4" Type="http://schemas.openxmlformats.org/officeDocument/2006/relationships/tags" Target="../tags/tag340.xml"/><Relationship Id="rId9" Type="http://schemas.openxmlformats.org/officeDocument/2006/relationships/tags" Target="../tags/tag345.xml"/><Relationship Id="rId14" Type="http://schemas.openxmlformats.org/officeDocument/2006/relationships/tags" Target="../tags/tag350.xml"/><Relationship Id="rId22" Type="http://schemas.openxmlformats.org/officeDocument/2006/relationships/tags" Target="../tags/tag358.xml"/><Relationship Id="rId27"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tags" Target="../tags/tag368.xml"/><Relationship Id="rId13" Type="http://schemas.openxmlformats.org/officeDocument/2006/relationships/tags" Target="../tags/tag373.xml"/><Relationship Id="rId18" Type="http://schemas.openxmlformats.org/officeDocument/2006/relationships/tags" Target="../tags/tag378.xml"/><Relationship Id="rId3" Type="http://schemas.openxmlformats.org/officeDocument/2006/relationships/tags" Target="../tags/tag363.xml"/><Relationship Id="rId21" Type="http://schemas.openxmlformats.org/officeDocument/2006/relationships/tags" Target="../tags/tag381.xml"/><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tags" Target="../tags/tag377.xml"/><Relationship Id="rId2" Type="http://schemas.openxmlformats.org/officeDocument/2006/relationships/tags" Target="../tags/tag362.xml"/><Relationship Id="rId16" Type="http://schemas.openxmlformats.org/officeDocument/2006/relationships/tags" Target="../tags/tag376.xml"/><Relationship Id="rId20" Type="http://schemas.openxmlformats.org/officeDocument/2006/relationships/tags" Target="../tags/tag380.xml"/><Relationship Id="rId1" Type="http://schemas.openxmlformats.org/officeDocument/2006/relationships/tags" Target="../tags/tag361.xml"/><Relationship Id="rId6" Type="http://schemas.openxmlformats.org/officeDocument/2006/relationships/tags" Target="../tags/tag366.xml"/><Relationship Id="rId11" Type="http://schemas.openxmlformats.org/officeDocument/2006/relationships/tags" Target="../tags/tag371.xml"/><Relationship Id="rId24" Type="http://schemas.openxmlformats.org/officeDocument/2006/relationships/notesSlide" Target="../notesSlides/notesSlide22.xml"/><Relationship Id="rId5" Type="http://schemas.openxmlformats.org/officeDocument/2006/relationships/tags" Target="../tags/tag365.xml"/><Relationship Id="rId15" Type="http://schemas.openxmlformats.org/officeDocument/2006/relationships/tags" Target="../tags/tag375.xml"/><Relationship Id="rId23" Type="http://schemas.openxmlformats.org/officeDocument/2006/relationships/slideLayout" Target="../slideLayouts/slideLayout42.xml"/><Relationship Id="rId10" Type="http://schemas.openxmlformats.org/officeDocument/2006/relationships/tags" Target="../tags/tag370.xml"/><Relationship Id="rId19" Type="http://schemas.openxmlformats.org/officeDocument/2006/relationships/tags" Target="../tags/tag379.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s>
</file>

<file path=ppt/slides/_rels/slide23.xml.rels><?xml version="1.0" encoding="UTF-8" standalone="yes"?>
<Relationships xmlns="http://schemas.openxmlformats.org/package/2006/relationships"><Relationship Id="rId8" Type="http://schemas.openxmlformats.org/officeDocument/2006/relationships/tags" Target="../tags/tag390.xml"/><Relationship Id="rId13" Type="http://schemas.openxmlformats.org/officeDocument/2006/relationships/tags" Target="../tags/tag395.xml"/><Relationship Id="rId18" Type="http://schemas.openxmlformats.org/officeDocument/2006/relationships/slideLayout" Target="../slideLayouts/slideLayout44.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tags" Target="../tags/tag394.xml"/><Relationship Id="rId17" Type="http://schemas.openxmlformats.org/officeDocument/2006/relationships/tags" Target="../tags/tag399.xml"/><Relationship Id="rId2" Type="http://schemas.openxmlformats.org/officeDocument/2006/relationships/tags" Target="../tags/tag384.xml"/><Relationship Id="rId16" Type="http://schemas.openxmlformats.org/officeDocument/2006/relationships/tags" Target="../tags/tag398.xml"/><Relationship Id="rId20" Type="http://schemas.openxmlformats.org/officeDocument/2006/relationships/image" Target="../media/image21.jpeg"/><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tags" Target="../tags/tag393.xml"/><Relationship Id="rId5" Type="http://schemas.openxmlformats.org/officeDocument/2006/relationships/tags" Target="../tags/tag387.xml"/><Relationship Id="rId15" Type="http://schemas.openxmlformats.org/officeDocument/2006/relationships/tags" Target="../tags/tag397.xml"/><Relationship Id="rId10" Type="http://schemas.openxmlformats.org/officeDocument/2006/relationships/tags" Target="../tags/tag392.xml"/><Relationship Id="rId19" Type="http://schemas.openxmlformats.org/officeDocument/2006/relationships/notesSlide" Target="../notesSlides/notesSlide23.xml"/><Relationship Id="rId4" Type="http://schemas.openxmlformats.org/officeDocument/2006/relationships/tags" Target="../tags/tag386.xml"/><Relationship Id="rId9" Type="http://schemas.openxmlformats.org/officeDocument/2006/relationships/tags" Target="../tags/tag391.xml"/><Relationship Id="rId14" Type="http://schemas.openxmlformats.org/officeDocument/2006/relationships/tags" Target="../tags/tag396.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10" Type="http://schemas.openxmlformats.org/officeDocument/2006/relationships/image" Target="../media/image22.jpeg"/><Relationship Id="rId4" Type="http://schemas.openxmlformats.org/officeDocument/2006/relationships/tags" Target="../tags/tag403.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409.xml"/><Relationship Id="rId7" Type="http://schemas.openxmlformats.org/officeDocument/2006/relationships/notesSlide" Target="../notesSlides/notesSlide25.xml"/><Relationship Id="rId2" Type="http://schemas.openxmlformats.org/officeDocument/2006/relationships/tags" Target="../tags/tag408.xml"/><Relationship Id="rId1" Type="http://schemas.openxmlformats.org/officeDocument/2006/relationships/tags" Target="../tags/tag407.xml"/><Relationship Id="rId6" Type="http://schemas.openxmlformats.org/officeDocument/2006/relationships/slideLayout" Target="../slideLayouts/slideLayout2.xml"/><Relationship Id="rId5" Type="http://schemas.openxmlformats.org/officeDocument/2006/relationships/tags" Target="../tags/tag411.xml"/><Relationship Id="rId4" Type="http://schemas.openxmlformats.org/officeDocument/2006/relationships/tags" Target="../tags/tag410.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slideLayout" Target="../slideLayouts/slideLayout4.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image" Target="../media/image3.jpeg"/><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02.xml"/><Relationship Id="rId7" Type="http://schemas.openxmlformats.org/officeDocument/2006/relationships/slideLayout" Target="../slideLayouts/slideLayout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6.jpe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5.jpe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notesSlide" Target="../notesSlides/notesSlide5.xml"/><Relationship Id="rId5" Type="http://schemas.openxmlformats.org/officeDocument/2006/relationships/tags" Target="../tags/tag110.xml"/><Relationship Id="rId10" Type="http://schemas.openxmlformats.org/officeDocument/2006/relationships/slideLayout" Target="../slideLayouts/slideLayout9.xml"/><Relationship Id="rId4" Type="http://schemas.openxmlformats.org/officeDocument/2006/relationships/tags" Target="../tags/tag109.xml"/><Relationship Id="rId9" Type="http://schemas.openxmlformats.org/officeDocument/2006/relationships/tags" Target="../tags/tag114.xml"/></Relationships>
</file>

<file path=ppt/slides/_rels/slide6.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7.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notesSlide" Target="../notesSlides/notesSlide6.xml"/><Relationship Id="rId5" Type="http://schemas.openxmlformats.org/officeDocument/2006/relationships/tags" Target="../tags/tag119.xml"/><Relationship Id="rId10" Type="http://schemas.openxmlformats.org/officeDocument/2006/relationships/slideLayout" Target="../slideLayouts/slideLayout12.xml"/><Relationship Id="rId4" Type="http://schemas.openxmlformats.org/officeDocument/2006/relationships/tags" Target="../tags/tag118.xml"/><Relationship Id="rId9" Type="http://schemas.openxmlformats.org/officeDocument/2006/relationships/tags" Target="../tags/tag123.xml"/></Relationships>
</file>

<file path=ppt/slides/_rels/slide7.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9.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8.jpeg"/><Relationship Id="rId5" Type="http://schemas.openxmlformats.org/officeDocument/2006/relationships/tags" Target="../tags/tag128.xml"/><Relationship Id="rId10" Type="http://schemas.openxmlformats.org/officeDocument/2006/relationships/notesSlide" Target="../notesSlides/notesSlide7.xml"/><Relationship Id="rId4" Type="http://schemas.openxmlformats.org/officeDocument/2006/relationships/tags" Target="../tags/tag127.xml"/><Relationship Id="rId9"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9" Type="http://schemas.openxmlformats.org/officeDocument/2006/relationships/notesSlide" Target="../notesSlides/notesSlide8.xml"/><Relationship Id="rId21" Type="http://schemas.openxmlformats.org/officeDocument/2006/relationships/tags" Target="../tags/tag152.xml"/><Relationship Id="rId34" Type="http://schemas.openxmlformats.org/officeDocument/2006/relationships/tags" Target="../tags/tag165.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33" Type="http://schemas.openxmlformats.org/officeDocument/2006/relationships/tags" Target="../tags/tag164.xml"/><Relationship Id="rId38" Type="http://schemas.openxmlformats.org/officeDocument/2006/relationships/slideLayout" Target="../slideLayouts/slideLayout14.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29" Type="http://schemas.openxmlformats.org/officeDocument/2006/relationships/tags" Target="../tags/tag160.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32" Type="http://schemas.openxmlformats.org/officeDocument/2006/relationships/tags" Target="../tags/tag163.xml"/><Relationship Id="rId37" Type="http://schemas.openxmlformats.org/officeDocument/2006/relationships/tags" Target="../tags/tag168.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tags" Target="../tags/tag159.xml"/><Relationship Id="rId36" Type="http://schemas.openxmlformats.org/officeDocument/2006/relationships/tags" Target="../tags/tag167.xml"/><Relationship Id="rId10" Type="http://schemas.openxmlformats.org/officeDocument/2006/relationships/tags" Target="../tags/tag141.xml"/><Relationship Id="rId19" Type="http://schemas.openxmlformats.org/officeDocument/2006/relationships/tags" Target="../tags/tag150.xml"/><Relationship Id="rId31" Type="http://schemas.openxmlformats.org/officeDocument/2006/relationships/tags" Target="../tags/tag162.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tags" Target="../tags/tag166.xml"/><Relationship Id="rId8" Type="http://schemas.openxmlformats.org/officeDocument/2006/relationships/tags" Target="../tags/tag139.xml"/><Relationship Id="rId3" Type="http://schemas.openxmlformats.org/officeDocument/2006/relationships/tags" Target="../tags/tag134.xml"/></Relationships>
</file>

<file path=ppt/slides/_rels/slide9.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3.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notesSlide" Target="../notesSlides/notesSlide9.xml"/><Relationship Id="rId5" Type="http://schemas.openxmlformats.org/officeDocument/2006/relationships/tags" Target="../tags/tag173.xml"/><Relationship Id="rId10" Type="http://schemas.openxmlformats.org/officeDocument/2006/relationships/slideLayout" Target="../slideLayouts/slideLayout4.xml"/><Relationship Id="rId4" Type="http://schemas.openxmlformats.org/officeDocument/2006/relationships/tags" Target="../tags/tag172.xml"/><Relationship Id="rId9" Type="http://schemas.openxmlformats.org/officeDocument/2006/relationships/tags" Target="../tags/tag1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C:\Users\王银芸\Desktop\5b0fb21fb5a0b.jpg5b0fb21fb5a0b"/>
          <p:cNvPicPr>
            <a:picLocks noGrp="1" noChangeAspect="1"/>
          </p:cNvPicPr>
          <p:nvPr>
            <p:ph type="pic" sz="quarter" idx="10"/>
            <p:custDataLst>
              <p:tags r:id="rId2"/>
            </p:custDataLst>
          </p:nvPr>
        </p:nvPicPr>
        <p:blipFill>
          <a:blip r:embed="rId10" cstate="screen">
            <a:lum bright="-18000"/>
            <a:extLst>
              <a:ext uri="{28A0092B-C50C-407E-A947-70E740481C1C}">
                <a14:useLocalDpi xmlns:a14="http://schemas.microsoft.com/office/drawing/2010/main"/>
              </a:ext>
            </a:extLst>
          </a:blip>
          <a:srcRect/>
          <a:stretch>
            <a:fillRect/>
          </a:stretch>
        </p:blipFill>
        <p:spPr>
          <a:xfrm>
            <a:off x="660400" y="929005"/>
            <a:ext cx="10871200" cy="5148580"/>
          </a:xfrm>
          <a:prstGeom prst="rect">
            <a:avLst/>
          </a:prstGeom>
        </p:spPr>
      </p:pic>
      <p:sp>
        <p:nvSpPr>
          <p:cNvPr id="45" name="PA-矩形 44"/>
          <p:cNvSpPr/>
          <p:nvPr>
            <p:custDataLst>
              <p:tags r:id="rId3"/>
            </p:custDataLst>
          </p:nvPr>
        </p:nvSpPr>
        <p:spPr>
          <a:xfrm>
            <a:off x="660399" y="928914"/>
            <a:ext cx="10871200" cy="5148858"/>
          </a:xfrm>
          <a:prstGeom prst="rect">
            <a:avLst/>
          </a:prstGeom>
          <a:gradFill>
            <a:gsLst>
              <a:gs pos="0">
                <a:schemeClr val="accent1">
                  <a:alpha val="0"/>
                </a:schemeClr>
              </a:gs>
              <a:gs pos="99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2" name="PA-文本框 11"/>
          <p:cNvSpPr txBox="1"/>
          <p:nvPr>
            <p:custDataLst>
              <p:tags r:id="rId4"/>
            </p:custDataLst>
          </p:nvPr>
        </p:nvSpPr>
        <p:spPr>
          <a:xfrm>
            <a:off x="3891915" y="1835785"/>
            <a:ext cx="4624070" cy="706755"/>
          </a:xfrm>
          <a:prstGeom prst="rect">
            <a:avLst/>
          </a:prstGeom>
          <a:noFill/>
        </p:spPr>
        <p:txBody>
          <a:bodyPr wrap="square" rtlCol="0">
            <a:spAutoFit/>
          </a:bodyPr>
          <a:lstStyle/>
          <a:p>
            <a:pPr algn="dist"/>
            <a:r>
              <a:rPr lang="en-US" altLang="zh-CN" sz="4000" dirty="0">
                <a:solidFill>
                  <a:schemeClr val="bg1"/>
                </a:solidFill>
                <a:uFillTx/>
                <a:cs typeface="+mn-ea"/>
                <a:sym typeface="+mn-lt"/>
              </a:rPr>
              <a:t>BUSINESS WORK</a:t>
            </a:r>
          </a:p>
        </p:txBody>
      </p:sp>
      <p:sp>
        <p:nvSpPr>
          <p:cNvPr id="16" name="PA-文本框 15"/>
          <p:cNvSpPr txBox="1"/>
          <p:nvPr>
            <p:custDataLst>
              <p:tags r:id="rId5"/>
            </p:custDataLst>
          </p:nvPr>
        </p:nvSpPr>
        <p:spPr>
          <a:xfrm>
            <a:off x="2827020" y="3678218"/>
            <a:ext cx="6753860" cy="577850"/>
          </a:xfrm>
          <a:prstGeom prst="rect">
            <a:avLst/>
          </a:prstGeom>
          <a:noFill/>
        </p:spPr>
        <p:txBody>
          <a:bodyPr wrap="square" rtlCol="0">
            <a:spAutoFit/>
          </a:bodyPr>
          <a:lstStyle/>
          <a:p>
            <a:pPr algn="dist">
              <a:lnSpc>
                <a:spcPct val="150000"/>
              </a:lnSpc>
            </a:pPr>
            <a:r>
              <a:rPr lang="en-US" altLang="zh-CN" sz="2400" dirty="0">
                <a:solidFill>
                  <a:schemeClr val="bg1"/>
                </a:solidFill>
                <a:cs typeface="+mn-ea"/>
                <a:sym typeface="+mn-lt"/>
              </a:rPr>
              <a:t>Insert the Subtitle of Your Presentation</a:t>
            </a:r>
          </a:p>
        </p:txBody>
      </p:sp>
      <p:sp>
        <p:nvSpPr>
          <p:cNvPr id="6" name="PA-文本框 5"/>
          <p:cNvSpPr txBox="1"/>
          <p:nvPr>
            <p:custDataLst>
              <p:tags r:id="rId6"/>
            </p:custDataLst>
          </p:nvPr>
        </p:nvSpPr>
        <p:spPr>
          <a:xfrm>
            <a:off x="2001202" y="2671950"/>
            <a:ext cx="8405495" cy="1015663"/>
          </a:xfrm>
          <a:prstGeom prst="rect">
            <a:avLst/>
          </a:prstGeom>
          <a:noFill/>
        </p:spPr>
        <p:txBody>
          <a:bodyPr wrap="square" rtlCol="0">
            <a:spAutoFit/>
          </a:bodyPr>
          <a:lstStyle/>
          <a:p>
            <a:pPr algn="ctr"/>
            <a:r>
              <a:rPr lang="en-US" altLang="zh-CN" sz="6000" dirty="0">
                <a:solidFill>
                  <a:schemeClr val="bg1"/>
                </a:solidFill>
                <a:cs typeface="+mn-ea"/>
                <a:sym typeface="+mn-lt"/>
              </a:rPr>
              <a:t>Simple PPT Templates</a:t>
            </a:r>
            <a:endParaRPr lang="zh-CN" altLang="en-US" sz="6000" dirty="0">
              <a:solidFill>
                <a:schemeClr val="bg1"/>
              </a:solidFill>
              <a:uFillTx/>
              <a:cs typeface="+mn-ea"/>
              <a:sym typeface="+mn-lt"/>
            </a:endParaRPr>
          </a:p>
        </p:txBody>
      </p:sp>
      <p:pic>
        <p:nvPicPr>
          <p:cNvPr id="3" name="图片 2" descr="图片1">
            <a:extLst>
              <a:ext uri="{FF2B5EF4-FFF2-40B4-BE49-F238E27FC236}">
                <a16:creationId xmlns:a16="http://schemas.microsoft.com/office/drawing/2014/main" id="{9582E6D6-EC83-706E-9024-60FCA03AA68E}"/>
              </a:ext>
            </a:extLst>
          </p:cNvPr>
          <p:cNvPicPr>
            <a:picLocks noChangeAspect="1"/>
          </p:cNvPicPr>
          <p:nvPr>
            <p:custDataLst>
              <p:tags r:id="rId7"/>
            </p:custDataLst>
          </p:nvPr>
        </p:nvPicPr>
        <p:blipFill>
          <a:blip r:embed="rId11"/>
          <a:stretch>
            <a:fillRect/>
          </a:stretch>
        </p:blipFill>
        <p:spPr>
          <a:xfrm>
            <a:off x="9894341" y="1325387"/>
            <a:ext cx="1280160" cy="426720"/>
          </a:xfrm>
          <a:prstGeom prst="rect">
            <a:avLst/>
          </a:prstGeom>
        </p:spPr>
      </p:pic>
      <p:grpSp>
        <p:nvGrpSpPr>
          <p:cNvPr id="4" name="组合 3">
            <a:extLst>
              <a:ext uri="{FF2B5EF4-FFF2-40B4-BE49-F238E27FC236}">
                <a16:creationId xmlns:a16="http://schemas.microsoft.com/office/drawing/2014/main" id="{C717F589-1184-3643-CE53-35925E110B69}"/>
              </a:ext>
            </a:extLst>
          </p:cNvPr>
          <p:cNvGrpSpPr/>
          <p:nvPr/>
        </p:nvGrpSpPr>
        <p:grpSpPr>
          <a:xfrm>
            <a:off x="4414802" y="4745227"/>
            <a:ext cx="3247363" cy="309068"/>
            <a:chOff x="4414802" y="4745227"/>
            <a:chExt cx="3247363" cy="309068"/>
          </a:xfrm>
        </p:grpSpPr>
        <p:grpSp>
          <p:nvGrpSpPr>
            <p:cNvPr id="5" name="组合 4">
              <a:extLst>
                <a:ext uri="{FF2B5EF4-FFF2-40B4-BE49-F238E27FC236}">
                  <a16:creationId xmlns:a16="http://schemas.microsoft.com/office/drawing/2014/main" id="{5B5C4D05-7F52-4756-8395-DD23550823F2}"/>
                </a:ext>
              </a:extLst>
            </p:cNvPr>
            <p:cNvGrpSpPr/>
            <p:nvPr/>
          </p:nvGrpSpPr>
          <p:grpSpPr>
            <a:xfrm>
              <a:off x="6315058" y="4763888"/>
              <a:ext cx="290407" cy="290407"/>
              <a:chOff x="2633025" y="5543873"/>
              <a:chExt cx="290407" cy="290407"/>
            </a:xfrm>
            <a:solidFill>
              <a:schemeClr val="bg1"/>
            </a:solidFill>
          </p:grpSpPr>
          <p:sp>
            <p:nvSpPr>
              <p:cNvPr id="15" name="Oval 15">
                <a:extLst>
                  <a:ext uri="{FF2B5EF4-FFF2-40B4-BE49-F238E27FC236}">
                    <a16:creationId xmlns:a16="http://schemas.microsoft.com/office/drawing/2014/main" id="{B6FF1F58-9593-5921-9B1A-95E50AD060A3}"/>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AB84B530-D9C8-C5A2-C796-6E2567DF6B62}"/>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7DC5BF78-78CC-BB76-DD98-CF07BF352D2E}"/>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8">
                  <a:extLst>
                    <a:ext uri="{FF2B5EF4-FFF2-40B4-BE49-F238E27FC236}">
                      <a16:creationId xmlns:a16="http://schemas.microsoft.com/office/drawing/2014/main" id="{2B85468D-E89E-C296-43BF-B57146D7D3D0}"/>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FE7C1E61-BD01-5A13-6CD6-27EF7AFCA2F9}"/>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C54BFE7F-6599-84F5-2DAE-5D307BE35770}"/>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BA37ED85-4813-4E37-7AA9-A4CABE4D8638}"/>
                  </a:ext>
                </a:extLst>
              </p:cNvPr>
              <p:cNvGrpSpPr/>
              <p:nvPr/>
            </p:nvGrpSpPr>
            <p:grpSpPr>
              <a:xfrm>
                <a:off x="811795" y="5598991"/>
                <a:ext cx="132841" cy="151011"/>
                <a:chOff x="860980" y="3583766"/>
                <a:chExt cx="100336" cy="114060"/>
              </a:xfrm>
              <a:grpFill/>
            </p:grpSpPr>
            <p:sp>
              <p:nvSpPr>
                <p:cNvPr id="13" name="Freeform 12">
                  <a:extLst>
                    <a:ext uri="{FF2B5EF4-FFF2-40B4-BE49-F238E27FC236}">
                      <a16:creationId xmlns:a16="http://schemas.microsoft.com/office/drawing/2014/main" id="{F52CA525-8A3F-5691-2CCD-3CA6EFB50C9C}"/>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4" name="Freeform 13">
                  <a:extLst>
                    <a:ext uri="{FF2B5EF4-FFF2-40B4-BE49-F238E27FC236}">
                      <a16:creationId xmlns:a16="http://schemas.microsoft.com/office/drawing/2014/main" id="{5F929FB2-C706-A36A-04C1-EDAF5797A1DA}"/>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05B61325-0C0D-28E2-FD3E-F9CB0714AD02}"/>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9" name="矩形 8">
              <a:extLst>
                <a:ext uri="{FF2B5EF4-FFF2-40B4-BE49-F238E27FC236}">
                  <a16:creationId xmlns:a16="http://schemas.microsoft.com/office/drawing/2014/main" id="{5863EC5F-171E-3F20-CF97-1F28EADB6C49}"/>
                </a:ext>
              </a:extLst>
            </p:cNvPr>
            <p:cNvSpPr/>
            <p:nvPr/>
          </p:nvSpPr>
          <p:spPr>
            <a:xfrm>
              <a:off x="4665839" y="4751931"/>
              <a:ext cx="1670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 </a:t>
              </a: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33" decel="100000"/>
                                        <p:tgtEl>
                                          <p:spTgt spid="2"/>
                                        </p:tgtEl>
                                      </p:cBhvr>
                                    </p:animEffect>
                                    <p:anim calcmode="lin" valueType="num">
                                      <p:cBhvr>
                                        <p:cTn id="8" dur="133" decel="100000" fill="hold"/>
                                        <p:tgtEl>
                                          <p:spTgt spid="2"/>
                                        </p:tgtEl>
                                        <p:attrNameLst>
                                          <p:attrName>style.rotation</p:attrName>
                                        </p:attrNameLst>
                                      </p:cBhvr>
                                      <p:tavLst>
                                        <p:tav tm="0">
                                          <p:val>
                                            <p:fltVal val="-90"/>
                                          </p:val>
                                        </p:tav>
                                        <p:tav tm="100000">
                                          <p:val>
                                            <p:fltVal val="0"/>
                                          </p:val>
                                        </p:tav>
                                      </p:tavLst>
                                    </p:anim>
                                    <p:anim calcmode="lin" valueType="num">
                                      <p:cBhvr>
                                        <p:cTn id="9" dur="133" decel="100000" fill="hold"/>
                                        <p:tgtEl>
                                          <p:spTgt spid="2"/>
                                        </p:tgtEl>
                                        <p:attrNameLst>
                                          <p:attrName>ppt_x</p:attrName>
                                        </p:attrNameLst>
                                      </p:cBhvr>
                                      <p:tavLst>
                                        <p:tav tm="0">
                                          <p:val>
                                            <p:strVal val="#ppt_x+0.4"/>
                                          </p:val>
                                        </p:tav>
                                        <p:tav tm="100000">
                                          <p:val>
                                            <p:strVal val="#ppt_x-0.05"/>
                                          </p:val>
                                        </p:tav>
                                      </p:tavLst>
                                    </p:anim>
                                    <p:anim calcmode="lin" valueType="num">
                                      <p:cBhvr>
                                        <p:cTn id="10" dur="133" decel="100000" fill="hold"/>
                                        <p:tgtEl>
                                          <p:spTgt spid="2"/>
                                        </p:tgtEl>
                                        <p:attrNameLst>
                                          <p:attrName>ppt_y</p:attrName>
                                        </p:attrNameLst>
                                      </p:cBhvr>
                                      <p:tavLst>
                                        <p:tav tm="0">
                                          <p:val>
                                            <p:strVal val="#ppt_y-0.4"/>
                                          </p:val>
                                        </p:tav>
                                        <p:tav tm="100000">
                                          <p:val>
                                            <p:strVal val="#ppt_y+0.1"/>
                                          </p:val>
                                        </p:tav>
                                      </p:tavLst>
                                    </p:anim>
                                    <p:anim calcmode="lin" valueType="num">
                                      <p:cBhvr>
                                        <p:cTn id="11" dur="33" accel="100000" fill="hold">
                                          <p:stCondLst>
                                            <p:cond delay="133"/>
                                          </p:stCondLst>
                                        </p:cTn>
                                        <p:tgtEl>
                                          <p:spTgt spid="2"/>
                                        </p:tgtEl>
                                        <p:attrNameLst>
                                          <p:attrName>ppt_x</p:attrName>
                                        </p:attrNameLst>
                                      </p:cBhvr>
                                      <p:tavLst>
                                        <p:tav tm="0">
                                          <p:val>
                                            <p:strVal val="#ppt_x-0.05"/>
                                          </p:val>
                                        </p:tav>
                                        <p:tav tm="100000">
                                          <p:val>
                                            <p:strVal val="#ppt_x"/>
                                          </p:val>
                                        </p:tav>
                                      </p:tavLst>
                                    </p:anim>
                                    <p:anim calcmode="lin" valueType="num">
                                      <p:cBhvr>
                                        <p:cTn id="12" dur="33" accel="100000" fill="hold">
                                          <p:stCondLst>
                                            <p:cond delay="133"/>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66"/>
                            </p:stCondLst>
                            <p:childTnLst>
                              <p:par>
                                <p:cTn id="14" presetID="3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33" decel="100000"/>
                                        <p:tgtEl>
                                          <p:spTgt spid="45"/>
                                        </p:tgtEl>
                                      </p:cBhvr>
                                    </p:animEffect>
                                    <p:anim calcmode="lin" valueType="num">
                                      <p:cBhvr>
                                        <p:cTn id="17" dur="133" decel="100000" fill="hold"/>
                                        <p:tgtEl>
                                          <p:spTgt spid="45"/>
                                        </p:tgtEl>
                                        <p:attrNameLst>
                                          <p:attrName>style.rotation</p:attrName>
                                        </p:attrNameLst>
                                      </p:cBhvr>
                                      <p:tavLst>
                                        <p:tav tm="0">
                                          <p:val>
                                            <p:fltVal val="-90"/>
                                          </p:val>
                                        </p:tav>
                                        <p:tav tm="100000">
                                          <p:val>
                                            <p:fltVal val="0"/>
                                          </p:val>
                                        </p:tav>
                                      </p:tavLst>
                                    </p:anim>
                                    <p:anim calcmode="lin" valueType="num">
                                      <p:cBhvr>
                                        <p:cTn id="18" dur="133" decel="100000" fill="hold"/>
                                        <p:tgtEl>
                                          <p:spTgt spid="45"/>
                                        </p:tgtEl>
                                        <p:attrNameLst>
                                          <p:attrName>ppt_x</p:attrName>
                                        </p:attrNameLst>
                                      </p:cBhvr>
                                      <p:tavLst>
                                        <p:tav tm="0">
                                          <p:val>
                                            <p:strVal val="#ppt_x+0.4"/>
                                          </p:val>
                                        </p:tav>
                                        <p:tav tm="100000">
                                          <p:val>
                                            <p:strVal val="#ppt_x-0.05"/>
                                          </p:val>
                                        </p:tav>
                                      </p:tavLst>
                                    </p:anim>
                                    <p:anim calcmode="lin" valueType="num">
                                      <p:cBhvr>
                                        <p:cTn id="19" dur="133" decel="100000" fill="hold"/>
                                        <p:tgtEl>
                                          <p:spTgt spid="45"/>
                                        </p:tgtEl>
                                        <p:attrNameLst>
                                          <p:attrName>ppt_y</p:attrName>
                                        </p:attrNameLst>
                                      </p:cBhvr>
                                      <p:tavLst>
                                        <p:tav tm="0">
                                          <p:val>
                                            <p:strVal val="#ppt_y-0.4"/>
                                          </p:val>
                                        </p:tav>
                                        <p:tav tm="100000">
                                          <p:val>
                                            <p:strVal val="#ppt_y+0.1"/>
                                          </p:val>
                                        </p:tav>
                                      </p:tavLst>
                                    </p:anim>
                                    <p:anim calcmode="lin" valueType="num">
                                      <p:cBhvr>
                                        <p:cTn id="20" dur="33" accel="100000" fill="hold">
                                          <p:stCondLst>
                                            <p:cond delay="133"/>
                                          </p:stCondLst>
                                        </p:cTn>
                                        <p:tgtEl>
                                          <p:spTgt spid="45"/>
                                        </p:tgtEl>
                                        <p:attrNameLst>
                                          <p:attrName>ppt_x</p:attrName>
                                        </p:attrNameLst>
                                      </p:cBhvr>
                                      <p:tavLst>
                                        <p:tav tm="0">
                                          <p:val>
                                            <p:strVal val="#ppt_x-0.05"/>
                                          </p:val>
                                        </p:tav>
                                        <p:tav tm="100000">
                                          <p:val>
                                            <p:strVal val="#ppt_x"/>
                                          </p:val>
                                        </p:tav>
                                      </p:tavLst>
                                    </p:anim>
                                    <p:anim calcmode="lin" valueType="num">
                                      <p:cBhvr>
                                        <p:cTn id="21" dur="33" accel="100000" fill="hold">
                                          <p:stCondLst>
                                            <p:cond delay="133"/>
                                          </p:stCondLst>
                                        </p:cTn>
                                        <p:tgtEl>
                                          <p:spTgt spid="45"/>
                                        </p:tgtEl>
                                        <p:attrNameLst>
                                          <p:attrName>ppt_y</p:attrName>
                                        </p:attrNameLst>
                                      </p:cBhvr>
                                      <p:tavLst>
                                        <p:tav tm="0">
                                          <p:val>
                                            <p:strVal val="#ppt_y+0.1"/>
                                          </p:val>
                                        </p:tav>
                                        <p:tav tm="100000">
                                          <p:val>
                                            <p:strVal val="#ppt_y"/>
                                          </p:val>
                                        </p:tav>
                                      </p:tavLst>
                                    </p:anim>
                                  </p:childTnLst>
                                </p:cTn>
                              </p:par>
                            </p:childTnLst>
                          </p:cTn>
                        </p:par>
                        <p:par>
                          <p:cTn id="22" fill="hold">
                            <p:stCondLst>
                              <p:cond delay="332"/>
                            </p:stCondLst>
                            <p:childTnLst>
                              <p:par>
                                <p:cTn id="23" presetID="3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33" decel="100000"/>
                                        <p:tgtEl>
                                          <p:spTgt spid="12"/>
                                        </p:tgtEl>
                                      </p:cBhvr>
                                    </p:animEffect>
                                    <p:anim calcmode="lin" valueType="num">
                                      <p:cBhvr>
                                        <p:cTn id="26" dur="133" decel="100000" fill="hold"/>
                                        <p:tgtEl>
                                          <p:spTgt spid="12"/>
                                        </p:tgtEl>
                                        <p:attrNameLst>
                                          <p:attrName>style.rotation</p:attrName>
                                        </p:attrNameLst>
                                      </p:cBhvr>
                                      <p:tavLst>
                                        <p:tav tm="0">
                                          <p:val>
                                            <p:fltVal val="-90"/>
                                          </p:val>
                                        </p:tav>
                                        <p:tav tm="100000">
                                          <p:val>
                                            <p:fltVal val="0"/>
                                          </p:val>
                                        </p:tav>
                                      </p:tavLst>
                                    </p:anim>
                                    <p:anim calcmode="lin" valueType="num">
                                      <p:cBhvr>
                                        <p:cTn id="27" dur="133" decel="100000" fill="hold"/>
                                        <p:tgtEl>
                                          <p:spTgt spid="12"/>
                                        </p:tgtEl>
                                        <p:attrNameLst>
                                          <p:attrName>ppt_x</p:attrName>
                                        </p:attrNameLst>
                                      </p:cBhvr>
                                      <p:tavLst>
                                        <p:tav tm="0">
                                          <p:val>
                                            <p:strVal val="#ppt_x+0.4"/>
                                          </p:val>
                                        </p:tav>
                                        <p:tav tm="100000">
                                          <p:val>
                                            <p:strVal val="#ppt_x-0.05"/>
                                          </p:val>
                                        </p:tav>
                                      </p:tavLst>
                                    </p:anim>
                                    <p:anim calcmode="lin" valueType="num">
                                      <p:cBhvr>
                                        <p:cTn id="28" dur="133" decel="100000" fill="hold"/>
                                        <p:tgtEl>
                                          <p:spTgt spid="12"/>
                                        </p:tgtEl>
                                        <p:attrNameLst>
                                          <p:attrName>ppt_y</p:attrName>
                                        </p:attrNameLst>
                                      </p:cBhvr>
                                      <p:tavLst>
                                        <p:tav tm="0">
                                          <p:val>
                                            <p:strVal val="#ppt_y-0.4"/>
                                          </p:val>
                                        </p:tav>
                                        <p:tav tm="100000">
                                          <p:val>
                                            <p:strVal val="#ppt_y+0.1"/>
                                          </p:val>
                                        </p:tav>
                                      </p:tavLst>
                                    </p:anim>
                                    <p:anim calcmode="lin" valueType="num">
                                      <p:cBhvr>
                                        <p:cTn id="29" dur="33" accel="100000" fill="hold">
                                          <p:stCondLst>
                                            <p:cond delay="133"/>
                                          </p:stCondLst>
                                        </p:cTn>
                                        <p:tgtEl>
                                          <p:spTgt spid="12"/>
                                        </p:tgtEl>
                                        <p:attrNameLst>
                                          <p:attrName>ppt_x</p:attrName>
                                        </p:attrNameLst>
                                      </p:cBhvr>
                                      <p:tavLst>
                                        <p:tav tm="0">
                                          <p:val>
                                            <p:strVal val="#ppt_x-0.05"/>
                                          </p:val>
                                        </p:tav>
                                        <p:tav tm="100000">
                                          <p:val>
                                            <p:strVal val="#ppt_x"/>
                                          </p:val>
                                        </p:tav>
                                      </p:tavLst>
                                    </p:anim>
                                    <p:anim calcmode="lin" valueType="num">
                                      <p:cBhvr>
                                        <p:cTn id="30" dur="33" accel="100000" fill="hold">
                                          <p:stCondLst>
                                            <p:cond delay="133"/>
                                          </p:stCondLst>
                                        </p:cTn>
                                        <p:tgtEl>
                                          <p:spTgt spid="12"/>
                                        </p:tgtEl>
                                        <p:attrNameLst>
                                          <p:attrName>ppt_y</p:attrName>
                                        </p:attrNameLst>
                                      </p:cBhvr>
                                      <p:tavLst>
                                        <p:tav tm="0">
                                          <p:val>
                                            <p:strVal val="#ppt_y+0.1"/>
                                          </p:val>
                                        </p:tav>
                                        <p:tav tm="100000">
                                          <p:val>
                                            <p:strVal val="#ppt_y"/>
                                          </p:val>
                                        </p:tav>
                                      </p:tavLst>
                                    </p:anim>
                                  </p:childTnLst>
                                </p:cTn>
                              </p:par>
                            </p:childTnLst>
                          </p:cTn>
                        </p:par>
                        <p:par>
                          <p:cTn id="31" fill="hold">
                            <p:stCondLst>
                              <p:cond delay="498"/>
                            </p:stCondLst>
                            <p:childTnLst>
                              <p:par>
                                <p:cTn id="32" presetID="3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33" decel="100000"/>
                                        <p:tgtEl>
                                          <p:spTgt spid="16"/>
                                        </p:tgtEl>
                                      </p:cBhvr>
                                    </p:animEffect>
                                    <p:anim calcmode="lin" valueType="num">
                                      <p:cBhvr>
                                        <p:cTn id="35" dur="133" decel="100000" fill="hold"/>
                                        <p:tgtEl>
                                          <p:spTgt spid="16"/>
                                        </p:tgtEl>
                                        <p:attrNameLst>
                                          <p:attrName>style.rotation</p:attrName>
                                        </p:attrNameLst>
                                      </p:cBhvr>
                                      <p:tavLst>
                                        <p:tav tm="0">
                                          <p:val>
                                            <p:fltVal val="-90"/>
                                          </p:val>
                                        </p:tav>
                                        <p:tav tm="100000">
                                          <p:val>
                                            <p:fltVal val="0"/>
                                          </p:val>
                                        </p:tav>
                                      </p:tavLst>
                                    </p:anim>
                                    <p:anim calcmode="lin" valueType="num">
                                      <p:cBhvr>
                                        <p:cTn id="36" dur="133" decel="100000" fill="hold"/>
                                        <p:tgtEl>
                                          <p:spTgt spid="16"/>
                                        </p:tgtEl>
                                        <p:attrNameLst>
                                          <p:attrName>ppt_x</p:attrName>
                                        </p:attrNameLst>
                                      </p:cBhvr>
                                      <p:tavLst>
                                        <p:tav tm="0">
                                          <p:val>
                                            <p:strVal val="#ppt_x+0.4"/>
                                          </p:val>
                                        </p:tav>
                                        <p:tav tm="100000">
                                          <p:val>
                                            <p:strVal val="#ppt_x-0.05"/>
                                          </p:val>
                                        </p:tav>
                                      </p:tavLst>
                                    </p:anim>
                                    <p:anim calcmode="lin" valueType="num">
                                      <p:cBhvr>
                                        <p:cTn id="37" dur="133" decel="100000" fill="hold"/>
                                        <p:tgtEl>
                                          <p:spTgt spid="16"/>
                                        </p:tgtEl>
                                        <p:attrNameLst>
                                          <p:attrName>ppt_y</p:attrName>
                                        </p:attrNameLst>
                                      </p:cBhvr>
                                      <p:tavLst>
                                        <p:tav tm="0">
                                          <p:val>
                                            <p:strVal val="#ppt_y-0.4"/>
                                          </p:val>
                                        </p:tav>
                                        <p:tav tm="100000">
                                          <p:val>
                                            <p:strVal val="#ppt_y+0.1"/>
                                          </p:val>
                                        </p:tav>
                                      </p:tavLst>
                                    </p:anim>
                                    <p:anim calcmode="lin" valueType="num">
                                      <p:cBhvr>
                                        <p:cTn id="38" dur="33" accel="100000" fill="hold">
                                          <p:stCondLst>
                                            <p:cond delay="133"/>
                                          </p:stCondLst>
                                        </p:cTn>
                                        <p:tgtEl>
                                          <p:spTgt spid="16"/>
                                        </p:tgtEl>
                                        <p:attrNameLst>
                                          <p:attrName>ppt_x</p:attrName>
                                        </p:attrNameLst>
                                      </p:cBhvr>
                                      <p:tavLst>
                                        <p:tav tm="0">
                                          <p:val>
                                            <p:strVal val="#ppt_x-0.05"/>
                                          </p:val>
                                        </p:tav>
                                        <p:tav tm="100000">
                                          <p:val>
                                            <p:strVal val="#ppt_x"/>
                                          </p:val>
                                        </p:tav>
                                      </p:tavLst>
                                    </p:anim>
                                    <p:anim calcmode="lin" valueType="num">
                                      <p:cBhvr>
                                        <p:cTn id="39" dur="33" accel="100000" fill="hold">
                                          <p:stCondLst>
                                            <p:cond delay="133"/>
                                          </p:stCondLst>
                                        </p:cTn>
                                        <p:tgtEl>
                                          <p:spTgt spid="16"/>
                                        </p:tgtEl>
                                        <p:attrNameLst>
                                          <p:attrName>ppt_y</p:attrName>
                                        </p:attrNameLst>
                                      </p:cBhvr>
                                      <p:tavLst>
                                        <p:tav tm="0">
                                          <p:val>
                                            <p:strVal val="#ppt_y+0.1"/>
                                          </p:val>
                                        </p:tav>
                                        <p:tav tm="100000">
                                          <p:val>
                                            <p:strVal val="#ppt_y"/>
                                          </p:val>
                                        </p:tav>
                                      </p:tavLst>
                                    </p:anim>
                                  </p:childTnLst>
                                </p:cTn>
                              </p:par>
                            </p:childTnLst>
                          </p:cTn>
                        </p:par>
                        <p:par>
                          <p:cTn id="40" fill="hold">
                            <p:stCondLst>
                              <p:cond delay="664"/>
                            </p:stCondLst>
                            <p:childTnLst>
                              <p:par>
                                <p:cTn id="41" presetID="3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33" decel="100000"/>
                                        <p:tgtEl>
                                          <p:spTgt spid="6"/>
                                        </p:tgtEl>
                                      </p:cBhvr>
                                    </p:animEffect>
                                    <p:anim calcmode="lin" valueType="num">
                                      <p:cBhvr>
                                        <p:cTn id="44" dur="133" decel="100000" fill="hold"/>
                                        <p:tgtEl>
                                          <p:spTgt spid="6"/>
                                        </p:tgtEl>
                                        <p:attrNameLst>
                                          <p:attrName>style.rotation</p:attrName>
                                        </p:attrNameLst>
                                      </p:cBhvr>
                                      <p:tavLst>
                                        <p:tav tm="0">
                                          <p:val>
                                            <p:fltVal val="-90"/>
                                          </p:val>
                                        </p:tav>
                                        <p:tav tm="100000">
                                          <p:val>
                                            <p:fltVal val="0"/>
                                          </p:val>
                                        </p:tav>
                                      </p:tavLst>
                                    </p:anim>
                                    <p:anim calcmode="lin" valueType="num">
                                      <p:cBhvr>
                                        <p:cTn id="45" dur="133" decel="100000" fill="hold"/>
                                        <p:tgtEl>
                                          <p:spTgt spid="6"/>
                                        </p:tgtEl>
                                        <p:attrNameLst>
                                          <p:attrName>ppt_x</p:attrName>
                                        </p:attrNameLst>
                                      </p:cBhvr>
                                      <p:tavLst>
                                        <p:tav tm="0">
                                          <p:val>
                                            <p:strVal val="#ppt_x+0.4"/>
                                          </p:val>
                                        </p:tav>
                                        <p:tav tm="100000">
                                          <p:val>
                                            <p:strVal val="#ppt_x-0.05"/>
                                          </p:val>
                                        </p:tav>
                                      </p:tavLst>
                                    </p:anim>
                                    <p:anim calcmode="lin" valueType="num">
                                      <p:cBhvr>
                                        <p:cTn id="46" dur="133" decel="100000" fill="hold"/>
                                        <p:tgtEl>
                                          <p:spTgt spid="6"/>
                                        </p:tgtEl>
                                        <p:attrNameLst>
                                          <p:attrName>ppt_y</p:attrName>
                                        </p:attrNameLst>
                                      </p:cBhvr>
                                      <p:tavLst>
                                        <p:tav tm="0">
                                          <p:val>
                                            <p:strVal val="#ppt_y-0.4"/>
                                          </p:val>
                                        </p:tav>
                                        <p:tav tm="100000">
                                          <p:val>
                                            <p:strVal val="#ppt_y+0.1"/>
                                          </p:val>
                                        </p:tav>
                                      </p:tavLst>
                                    </p:anim>
                                    <p:anim calcmode="lin" valueType="num">
                                      <p:cBhvr>
                                        <p:cTn id="47" dur="33" accel="100000" fill="hold">
                                          <p:stCondLst>
                                            <p:cond delay="133"/>
                                          </p:stCondLst>
                                        </p:cTn>
                                        <p:tgtEl>
                                          <p:spTgt spid="6"/>
                                        </p:tgtEl>
                                        <p:attrNameLst>
                                          <p:attrName>ppt_x</p:attrName>
                                        </p:attrNameLst>
                                      </p:cBhvr>
                                      <p:tavLst>
                                        <p:tav tm="0">
                                          <p:val>
                                            <p:strVal val="#ppt_x-0.05"/>
                                          </p:val>
                                        </p:tav>
                                        <p:tav tm="100000">
                                          <p:val>
                                            <p:strVal val="#ppt_x"/>
                                          </p:val>
                                        </p:tav>
                                      </p:tavLst>
                                    </p:anim>
                                    <p:anim calcmode="lin" valueType="num">
                                      <p:cBhvr>
                                        <p:cTn id="48" dur="33" accel="100000" fill="hold">
                                          <p:stCondLst>
                                            <p:cond delay="133"/>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2" grpId="0"/>
      <p:bldP spid="16"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PicturePlaceholder 5" descr="5b0fb21fb5a0b"/>
          <p:cNvPicPr>
            <a:picLocks noGrp="1" noChangeAspect="1"/>
          </p:cNvPicPr>
          <p:nvPr>
            <p:ph type="pic" sz="quarter" idx="10"/>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544830" y="2613025"/>
            <a:ext cx="3691255" cy="4244340"/>
          </a:xfrm>
          <a:prstGeom prst="rect">
            <a:avLst/>
          </a:prstGeom>
        </p:spPr>
      </p:pic>
      <p:sp>
        <p:nvSpPr>
          <p:cNvPr id="4" name="PA-Rectangle: Rounded Corners 3"/>
          <p:cNvSpPr/>
          <p:nvPr>
            <p:custDataLst>
              <p:tags r:id="rId3"/>
            </p:custDataLst>
          </p:nvPr>
        </p:nvSpPr>
        <p:spPr>
          <a:xfrm>
            <a:off x="3541486" y="2377621"/>
            <a:ext cx="1962150" cy="3028950"/>
          </a:xfrm>
          <a:prstGeom prst="round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2" name="Group 21"/>
          <p:cNvGrpSpPr/>
          <p:nvPr/>
        </p:nvGrpSpPr>
        <p:grpSpPr>
          <a:xfrm>
            <a:off x="10110470" y="5017770"/>
            <a:ext cx="608965" cy="532130"/>
            <a:chOff x="6357938" y="3535363"/>
            <a:chExt cx="465138" cy="406400"/>
          </a:xfrm>
          <a:solidFill>
            <a:schemeClr val="accent2"/>
          </a:solidFill>
        </p:grpSpPr>
        <p:sp>
          <p:nvSpPr>
            <p:cNvPr id="23" name="PA-AutoShape 43"/>
            <p:cNvSpPr/>
            <p:nvPr>
              <p:custDataLst>
                <p:tags r:id="rId13"/>
              </p:custDataLst>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45" tIns="19045" rIns="19045" bIns="19045" anchor="ctr"/>
            <a:lstStyle/>
            <a:p>
              <a:pPr algn="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4" name="PA-AutoShape 44"/>
            <p:cNvSpPr/>
            <p:nvPr>
              <p:custDataLst>
                <p:tags r:id="rId14"/>
              </p:custDataLst>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45" tIns="19045" rIns="19045" bIns="19045" anchor="ctr"/>
            <a:lstStyle/>
            <a:p>
              <a:pPr algn="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5" name="PA-AutoShape 45"/>
            <p:cNvSpPr/>
            <p:nvPr>
              <p:custDataLst>
                <p:tags r:id="rId15"/>
              </p:custDataLst>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45" tIns="19045" rIns="19045" bIns="19045" anchor="ctr"/>
            <a:lstStyle/>
            <a:p>
              <a:pPr algn="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28" name="Group 27"/>
          <p:cNvGrpSpPr/>
          <p:nvPr/>
        </p:nvGrpSpPr>
        <p:grpSpPr>
          <a:xfrm>
            <a:off x="10160635" y="3251200"/>
            <a:ext cx="417830" cy="608965"/>
            <a:chOff x="3582988" y="3510757"/>
            <a:chExt cx="319088" cy="465138"/>
          </a:xfrm>
          <a:solidFill>
            <a:schemeClr val="accent3"/>
          </a:solidFill>
        </p:grpSpPr>
        <p:sp>
          <p:nvSpPr>
            <p:cNvPr id="29" name="PA-AutoShape 113"/>
            <p:cNvSpPr/>
            <p:nvPr>
              <p:custDataLst>
                <p:tags r:id="rId11"/>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9711C"/>
            </a:solidFill>
            <a:ln>
              <a:noFill/>
            </a:ln>
            <a:effectLst/>
          </p:spPr>
          <p:txBody>
            <a:bodyPr lIns="19045" tIns="19045" rIns="19045" bIns="19045" anchor="ctr"/>
            <a:lstStyle/>
            <a:p>
              <a:pPr algn="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30" name="PA-AutoShape 114"/>
            <p:cNvSpPr/>
            <p:nvPr>
              <p:custDataLst>
                <p:tags r:id="rId12"/>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33" name="PA-矩形 32"/>
          <p:cNvSpPr/>
          <p:nvPr>
            <p:custDataLst>
              <p:tags r:id="rId4"/>
            </p:custDataLst>
          </p:nvPr>
        </p:nvSpPr>
        <p:spPr>
          <a:xfrm>
            <a:off x="9561195" y="-15240"/>
            <a:ext cx="2082800" cy="2779395"/>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7" name="PA-文本框 22"/>
          <p:cNvSpPr txBox="1"/>
          <p:nvPr>
            <p:custDataLst>
              <p:tags r:id="rId5"/>
            </p:custDataLst>
          </p:nvPr>
        </p:nvSpPr>
        <p:spPr>
          <a:xfrm>
            <a:off x="8039100" y="3066415"/>
            <a:ext cx="2339975"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8" name="PA-矩形 24"/>
          <p:cNvSpPr/>
          <p:nvPr>
            <p:custDataLst>
              <p:tags r:id="rId6"/>
            </p:custDataLst>
          </p:nvPr>
        </p:nvSpPr>
        <p:spPr>
          <a:xfrm>
            <a:off x="5983333" y="3488371"/>
            <a:ext cx="4087132" cy="774956"/>
          </a:xfrm>
          <a:prstGeom prst="rect">
            <a:avLst/>
          </a:prstGeom>
        </p:spPr>
        <p:txBody>
          <a:bodyPr wrap="square">
            <a:spAutoFit/>
          </a:bodyPr>
          <a:lstStyle/>
          <a:p>
            <a:pPr algn="r">
              <a:lnSpc>
                <a:spcPct val="200000"/>
              </a:lnSpc>
            </a:pPr>
            <a:r>
              <a:rPr lang="en-US" altLang="zh-CN" sz="1200" dirty="0">
                <a:solidFill>
                  <a:schemeClr val="tx2"/>
                </a:solidFill>
                <a:cs typeface="+mn-ea"/>
                <a:sym typeface="+mn-lt"/>
              </a:rPr>
              <a:t>Click here to add content, content to match the title. Click here to add content, content to match the title. </a:t>
            </a:r>
            <a:endParaRPr lang="en-US" sz="1200" dirty="0">
              <a:solidFill>
                <a:schemeClr val="tx2"/>
              </a:solidFill>
              <a:cs typeface="+mn-ea"/>
              <a:sym typeface="+mn-lt"/>
            </a:endParaRPr>
          </a:p>
        </p:txBody>
      </p:sp>
      <p:sp>
        <p:nvSpPr>
          <p:cNvPr id="9" name="PA-文本框 22"/>
          <p:cNvSpPr txBox="1"/>
          <p:nvPr>
            <p:custDataLst>
              <p:tags r:id="rId7"/>
            </p:custDataLst>
          </p:nvPr>
        </p:nvSpPr>
        <p:spPr>
          <a:xfrm>
            <a:off x="8039100" y="4813300"/>
            <a:ext cx="2339975"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10" name="PA-矩形 24"/>
          <p:cNvSpPr/>
          <p:nvPr>
            <p:custDataLst>
              <p:tags r:id="rId8"/>
            </p:custDataLst>
          </p:nvPr>
        </p:nvSpPr>
        <p:spPr>
          <a:xfrm>
            <a:off x="5983333" y="5235256"/>
            <a:ext cx="4087132" cy="774956"/>
          </a:xfrm>
          <a:prstGeom prst="rect">
            <a:avLst/>
          </a:prstGeom>
        </p:spPr>
        <p:txBody>
          <a:bodyPr wrap="square">
            <a:spAutoFit/>
          </a:bodyPr>
          <a:lstStyle/>
          <a:p>
            <a:pPr algn="r">
              <a:lnSpc>
                <a:spcPct val="200000"/>
              </a:lnSpc>
            </a:pPr>
            <a:r>
              <a:rPr lang="en-US" altLang="zh-CN" sz="1200" dirty="0">
                <a:solidFill>
                  <a:schemeClr val="tx2"/>
                </a:solidFill>
                <a:cs typeface="+mn-ea"/>
                <a:sym typeface="+mn-lt"/>
              </a:rPr>
              <a:t>Click here to add content, content to match the title. Click here to add content, content to match the title. </a:t>
            </a:r>
            <a:endParaRPr lang="en-US" sz="1200" dirty="0">
              <a:solidFill>
                <a:schemeClr val="tx2"/>
              </a:solidFill>
              <a:cs typeface="+mn-ea"/>
              <a:sym typeface="+mn-lt"/>
            </a:endParaRPr>
          </a:p>
        </p:txBody>
      </p:sp>
      <p:sp>
        <p:nvSpPr>
          <p:cNvPr id="13" name="PA-矩形 12"/>
          <p:cNvSpPr/>
          <p:nvPr>
            <p:custDataLst>
              <p:tags r:id="rId9"/>
            </p:custDataLst>
          </p:nvPr>
        </p:nvSpPr>
        <p:spPr>
          <a:xfrm>
            <a:off x="3722797" y="3471002"/>
            <a:ext cx="1545203" cy="889154"/>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en-ID" sz="1200" dirty="0">
              <a:solidFill>
                <a:schemeClr val="bg1"/>
              </a:solidFill>
              <a:cs typeface="+mn-ea"/>
              <a:sym typeface="+mn-lt"/>
            </a:endParaRPr>
          </a:p>
        </p:txBody>
      </p:sp>
      <p:sp>
        <p:nvSpPr>
          <p:cNvPr id="14" name="PA-矩形 13"/>
          <p:cNvSpPr/>
          <p:nvPr>
            <p:custDataLst>
              <p:tags r:id="rId10"/>
            </p:custDataLst>
          </p:nvPr>
        </p:nvSpPr>
        <p:spPr>
          <a:xfrm>
            <a:off x="3337651" y="2968625"/>
            <a:ext cx="2369820" cy="460375"/>
          </a:xfrm>
          <a:prstGeom prst="rect">
            <a:avLst/>
          </a:prstGeom>
        </p:spPr>
        <p:txBody>
          <a:bodyPr wrap="square">
            <a:spAutoFit/>
          </a:bodyPr>
          <a:lstStyle/>
          <a:p>
            <a:pPr algn="ctr"/>
            <a:r>
              <a:rPr lang="en-US" altLang="zh-CN" sz="2400" dirty="0">
                <a:solidFill>
                  <a:schemeClr val="bg1"/>
                </a:solidFill>
                <a:cs typeface="+mn-ea"/>
                <a:sym typeface="+mn-lt"/>
              </a:rPr>
              <a:t>Add title text</a:t>
            </a:r>
            <a:endParaRPr lang="en-ID" altLang="zh-CN" sz="24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1" decel="100000"/>
                                        <p:tgtEl>
                                          <p:spTgt spid="6"/>
                                        </p:tgtEl>
                                      </p:cBhvr>
                                    </p:animEffect>
                                    <p:anim calcmode="lin" valueType="num">
                                      <p:cBhvr>
                                        <p:cTn id="8" dur="71" decel="100000" fill="hold"/>
                                        <p:tgtEl>
                                          <p:spTgt spid="6"/>
                                        </p:tgtEl>
                                        <p:attrNameLst>
                                          <p:attrName>style.rotation</p:attrName>
                                        </p:attrNameLst>
                                      </p:cBhvr>
                                      <p:tavLst>
                                        <p:tav tm="0">
                                          <p:val>
                                            <p:fltVal val="-90"/>
                                          </p:val>
                                        </p:tav>
                                        <p:tav tm="100000">
                                          <p:val>
                                            <p:fltVal val="0"/>
                                          </p:val>
                                        </p:tav>
                                      </p:tavLst>
                                    </p:anim>
                                    <p:anim calcmode="lin" valueType="num">
                                      <p:cBhvr>
                                        <p:cTn id="9" dur="71" decel="100000" fill="hold"/>
                                        <p:tgtEl>
                                          <p:spTgt spid="6"/>
                                        </p:tgtEl>
                                        <p:attrNameLst>
                                          <p:attrName>ppt_x</p:attrName>
                                        </p:attrNameLst>
                                      </p:cBhvr>
                                      <p:tavLst>
                                        <p:tav tm="0">
                                          <p:val>
                                            <p:strVal val="#ppt_x+0.4"/>
                                          </p:val>
                                        </p:tav>
                                        <p:tav tm="100000">
                                          <p:val>
                                            <p:strVal val="#ppt_x-0.05"/>
                                          </p:val>
                                        </p:tav>
                                      </p:tavLst>
                                    </p:anim>
                                    <p:anim calcmode="lin" valueType="num">
                                      <p:cBhvr>
                                        <p:cTn id="10" dur="71" decel="100000" fill="hold"/>
                                        <p:tgtEl>
                                          <p:spTgt spid="6"/>
                                        </p:tgtEl>
                                        <p:attrNameLst>
                                          <p:attrName>ppt_y</p:attrName>
                                        </p:attrNameLst>
                                      </p:cBhvr>
                                      <p:tavLst>
                                        <p:tav tm="0">
                                          <p:val>
                                            <p:strVal val="#ppt_y-0.4"/>
                                          </p:val>
                                        </p:tav>
                                        <p:tav tm="100000">
                                          <p:val>
                                            <p:strVal val="#ppt_y+0.1"/>
                                          </p:val>
                                        </p:tav>
                                      </p:tavLst>
                                    </p:anim>
                                    <p:anim calcmode="lin" valueType="num">
                                      <p:cBhvr>
                                        <p:cTn id="11" dur="18" accel="100000" fill="hold">
                                          <p:stCondLst>
                                            <p:cond delay="71"/>
                                          </p:stCondLst>
                                        </p:cTn>
                                        <p:tgtEl>
                                          <p:spTgt spid="6"/>
                                        </p:tgtEl>
                                        <p:attrNameLst>
                                          <p:attrName>ppt_x</p:attrName>
                                        </p:attrNameLst>
                                      </p:cBhvr>
                                      <p:tavLst>
                                        <p:tav tm="0">
                                          <p:val>
                                            <p:strVal val="#ppt_x-0.05"/>
                                          </p:val>
                                        </p:tav>
                                        <p:tav tm="100000">
                                          <p:val>
                                            <p:strVal val="#ppt_x"/>
                                          </p:val>
                                        </p:tav>
                                      </p:tavLst>
                                    </p:anim>
                                    <p:anim calcmode="lin" valueType="num">
                                      <p:cBhvr>
                                        <p:cTn id="12" dur="18" accel="100000" fill="hold">
                                          <p:stCondLst>
                                            <p:cond delay="71"/>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1" decel="100000"/>
                                        <p:tgtEl>
                                          <p:spTgt spid="4"/>
                                        </p:tgtEl>
                                      </p:cBhvr>
                                    </p:animEffect>
                                    <p:anim calcmode="lin" valueType="num">
                                      <p:cBhvr>
                                        <p:cTn id="17" dur="71" decel="100000" fill="hold"/>
                                        <p:tgtEl>
                                          <p:spTgt spid="4"/>
                                        </p:tgtEl>
                                        <p:attrNameLst>
                                          <p:attrName>style.rotation</p:attrName>
                                        </p:attrNameLst>
                                      </p:cBhvr>
                                      <p:tavLst>
                                        <p:tav tm="0">
                                          <p:val>
                                            <p:fltVal val="-90"/>
                                          </p:val>
                                        </p:tav>
                                        <p:tav tm="100000">
                                          <p:val>
                                            <p:fltVal val="0"/>
                                          </p:val>
                                        </p:tav>
                                      </p:tavLst>
                                    </p:anim>
                                    <p:anim calcmode="lin" valueType="num">
                                      <p:cBhvr>
                                        <p:cTn id="18" dur="71" decel="100000" fill="hold"/>
                                        <p:tgtEl>
                                          <p:spTgt spid="4"/>
                                        </p:tgtEl>
                                        <p:attrNameLst>
                                          <p:attrName>ppt_x</p:attrName>
                                        </p:attrNameLst>
                                      </p:cBhvr>
                                      <p:tavLst>
                                        <p:tav tm="0">
                                          <p:val>
                                            <p:strVal val="#ppt_x+0.4"/>
                                          </p:val>
                                        </p:tav>
                                        <p:tav tm="100000">
                                          <p:val>
                                            <p:strVal val="#ppt_x-0.05"/>
                                          </p:val>
                                        </p:tav>
                                      </p:tavLst>
                                    </p:anim>
                                    <p:anim calcmode="lin" valueType="num">
                                      <p:cBhvr>
                                        <p:cTn id="19" dur="71" decel="100000" fill="hold"/>
                                        <p:tgtEl>
                                          <p:spTgt spid="4"/>
                                        </p:tgtEl>
                                        <p:attrNameLst>
                                          <p:attrName>ppt_y</p:attrName>
                                        </p:attrNameLst>
                                      </p:cBhvr>
                                      <p:tavLst>
                                        <p:tav tm="0">
                                          <p:val>
                                            <p:strVal val="#ppt_y-0.4"/>
                                          </p:val>
                                        </p:tav>
                                        <p:tav tm="100000">
                                          <p:val>
                                            <p:strVal val="#ppt_y+0.1"/>
                                          </p:val>
                                        </p:tav>
                                      </p:tavLst>
                                    </p:anim>
                                    <p:anim calcmode="lin" valueType="num">
                                      <p:cBhvr>
                                        <p:cTn id="20" dur="18" accel="100000" fill="hold">
                                          <p:stCondLst>
                                            <p:cond delay="71"/>
                                          </p:stCondLst>
                                        </p:cTn>
                                        <p:tgtEl>
                                          <p:spTgt spid="4"/>
                                        </p:tgtEl>
                                        <p:attrNameLst>
                                          <p:attrName>ppt_x</p:attrName>
                                        </p:attrNameLst>
                                      </p:cBhvr>
                                      <p:tavLst>
                                        <p:tav tm="0">
                                          <p:val>
                                            <p:strVal val="#ppt_x-0.05"/>
                                          </p:val>
                                        </p:tav>
                                        <p:tav tm="100000">
                                          <p:val>
                                            <p:strVal val="#ppt_x"/>
                                          </p:val>
                                        </p:tav>
                                      </p:tavLst>
                                    </p:anim>
                                    <p:anim calcmode="lin" valueType="num">
                                      <p:cBhvr>
                                        <p:cTn id="21" dur="18" accel="100000" fill="hold">
                                          <p:stCondLst>
                                            <p:cond delay="71"/>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71" decel="100000"/>
                                        <p:tgtEl>
                                          <p:spTgt spid="33"/>
                                        </p:tgtEl>
                                      </p:cBhvr>
                                    </p:animEffect>
                                    <p:anim calcmode="lin" valueType="num">
                                      <p:cBhvr>
                                        <p:cTn id="26" dur="71" decel="100000" fill="hold"/>
                                        <p:tgtEl>
                                          <p:spTgt spid="33"/>
                                        </p:tgtEl>
                                        <p:attrNameLst>
                                          <p:attrName>style.rotation</p:attrName>
                                        </p:attrNameLst>
                                      </p:cBhvr>
                                      <p:tavLst>
                                        <p:tav tm="0">
                                          <p:val>
                                            <p:fltVal val="-90"/>
                                          </p:val>
                                        </p:tav>
                                        <p:tav tm="100000">
                                          <p:val>
                                            <p:fltVal val="0"/>
                                          </p:val>
                                        </p:tav>
                                      </p:tavLst>
                                    </p:anim>
                                    <p:anim calcmode="lin" valueType="num">
                                      <p:cBhvr>
                                        <p:cTn id="27" dur="71" decel="100000" fill="hold"/>
                                        <p:tgtEl>
                                          <p:spTgt spid="33"/>
                                        </p:tgtEl>
                                        <p:attrNameLst>
                                          <p:attrName>ppt_x</p:attrName>
                                        </p:attrNameLst>
                                      </p:cBhvr>
                                      <p:tavLst>
                                        <p:tav tm="0">
                                          <p:val>
                                            <p:strVal val="#ppt_x+0.4"/>
                                          </p:val>
                                        </p:tav>
                                        <p:tav tm="100000">
                                          <p:val>
                                            <p:strVal val="#ppt_x-0.05"/>
                                          </p:val>
                                        </p:tav>
                                      </p:tavLst>
                                    </p:anim>
                                    <p:anim calcmode="lin" valueType="num">
                                      <p:cBhvr>
                                        <p:cTn id="28" dur="71" decel="100000" fill="hold"/>
                                        <p:tgtEl>
                                          <p:spTgt spid="33"/>
                                        </p:tgtEl>
                                        <p:attrNameLst>
                                          <p:attrName>ppt_y</p:attrName>
                                        </p:attrNameLst>
                                      </p:cBhvr>
                                      <p:tavLst>
                                        <p:tav tm="0">
                                          <p:val>
                                            <p:strVal val="#ppt_y-0.4"/>
                                          </p:val>
                                        </p:tav>
                                        <p:tav tm="100000">
                                          <p:val>
                                            <p:strVal val="#ppt_y+0.1"/>
                                          </p:val>
                                        </p:tav>
                                      </p:tavLst>
                                    </p:anim>
                                    <p:anim calcmode="lin" valueType="num">
                                      <p:cBhvr>
                                        <p:cTn id="29" dur="18" accel="100000" fill="hold">
                                          <p:stCondLst>
                                            <p:cond delay="71"/>
                                          </p:stCondLst>
                                        </p:cTn>
                                        <p:tgtEl>
                                          <p:spTgt spid="33"/>
                                        </p:tgtEl>
                                        <p:attrNameLst>
                                          <p:attrName>ppt_x</p:attrName>
                                        </p:attrNameLst>
                                      </p:cBhvr>
                                      <p:tavLst>
                                        <p:tav tm="0">
                                          <p:val>
                                            <p:strVal val="#ppt_x-0.05"/>
                                          </p:val>
                                        </p:tav>
                                        <p:tav tm="100000">
                                          <p:val>
                                            <p:strVal val="#ppt_x"/>
                                          </p:val>
                                        </p:tav>
                                      </p:tavLst>
                                    </p:anim>
                                    <p:anim calcmode="lin" valueType="num">
                                      <p:cBhvr>
                                        <p:cTn id="30" dur="18" accel="100000" fill="hold">
                                          <p:stCondLst>
                                            <p:cond delay="71"/>
                                          </p:stCondLst>
                                        </p:cTn>
                                        <p:tgtEl>
                                          <p:spTgt spid="33"/>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14" decel="100000"/>
                                        <p:tgtEl>
                                          <p:spTgt spid="7"/>
                                        </p:tgtEl>
                                      </p:cBhvr>
                                    </p:animEffect>
                                    <p:anim calcmode="lin" valueType="num">
                                      <p:cBhvr>
                                        <p:cTn id="35" dur="114" decel="100000" fill="hold"/>
                                        <p:tgtEl>
                                          <p:spTgt spid="7"/>
                                        </p:tgtEl>
                                        <p:attrNameLst>
                                          <p:attrName>style.rotation</p:attrName>
                                        </p:attrNameLst>
                                      </p:cBhvr>
                                      <p:tavLst>
                                        <p:tav tm="0">
                                          <p:val>
                                            <p:fltVal val="-90"/>
                                          </p:val>
                                        </p:tav>
                                        <p:tav tm="100000">
                                          <p:val>
                                            <p:fltVal val="0"/>
                                          </p:val>
                                        </p:tav>
                                      </p:tavLst>
                                    </p:anim>
                                    <p:anim calcmode="lin" valueType="num">
                                      <p:cBhvr>
                                        <p:cTn id="36" dur="114" decel="100000" fill="hold"/>
                                        <p:tgtEl>
                                          <p:spTgt spid="7"/>
                                        </p:tgtEl>
                                        <p:attrNameLst>
                                          <p:attrName>ppt_x</p:attrName>
                                        </p:attrNameLst>
                                      </p:cBhvr>
                                      <p:tavLst>
                                        <p:tav tm="0">
                                          <p:val>
                                            <p:strVal val="#ppt_x+0.4"/>
                                          </p:val>
                                        </p:tav>
                                        <p:tav tm="100000">
                                          <p:val>
                                            <p:strVal val="#ppt_x-0.05"/>
                                          </p:val>
                                        </p:tav>
                                      </p:tavLst>
                                    </p:anim>
                                    <p:anim calcmode="lin" valueType="num">
                                      <p:cBhvr>
                                        <p:cTn id="37" dur="114" decel="100000" fill="hold"/>
                                        <p:tgtEl>
                                          <p:spTgt spid="7"/>
                                        </p:tgtEl>
                                        <p:attrNameLst>
                                          <p:attrName>ppt_y</p:attrName>
                                        </p:attrNameLst>
                                      </p:cBhvr>
                                      <p:tavLst>
                                        <p:tav tm="0">
                                          <p:val>
                                            <p:strVal val="#ppt_y-0.4"/>
                                          </p:val>
                                        </p:tav>
                                        <p:tav tm="100000">
                                          <p:val>
                                            <p:strVal val="#ppt_y+0.1"/>
                                          </p:val>
                                        </p:tav>
                                      </p:tavLst>
                                    </p:anim>
                                    <p:anim calcmode="lin" valueType="num">
                                      <p:cBhvr>
                                        <p:cTn id="38" dur="29" accel="100000" fill="hold">
                                          <p:stCondLst>
                                            <p:cond delay="114"/>
                                          </p:stCondLst>
                                        </p:cTn>
                                        <p:tgtEl>
                                          <p:spTgt spid="7"/>
                                        </p:tgtEl>
                                        <p:attrNameLst>
                                          <p:attrName>ppt_x</p:attrName>
                                        </p:attrNameLst>
                                      </p:cBhvr>
                                      <p:tavLst>
                                        <p:tav tm="0">
                                          <p:val>
                                            <p:strVal val="#ppt_x-0.05"/>
                                          </p:val>
                                        </p:tav>
                                        <p:tav tm="100000">
                                          <p:val>
                                            <p:strVal val="#ppt_x"/>
                                          </p:val>
                                        </p:tav>
                                      </p:tavLst>
                                    </p:anim>
                                    <p:anim calcmode="lin" valueType="num">
                                      <p:cBhvr>
                                        <p:cTn id="39" dur="29" accel="100000" fill="hold">
                                          <p:stCondLst>
                                            <p:cond delay="114"/>
                                          </p:stCondLst>
                                        </p:cTn>
                                        <p:tgtEl>
                                          <p:spTgt spid="7"/>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14" decel="100000"/>
                                        <p:tgtEl>
                                          <p:spTgt spid="8"/>
                                        </p:tgtEl>
                                      </p:cBhvr>
                                    </p:animEffect>
                                    <p:anim calcmode="lin" valueType="num">
                                      <p:cBhvr>
                                        <p:cTn id="44" dur="114" decel="100000" fill="hold"/>
                                        <p:tgtEl>
                                          <p:spTgt spid="8"/>
                                        </p:tgtEl>
                                        <p:attrNameLst>
                                          <p:attrName>style.rotation</p:attrName>
                                        </p:attrNameLst>
                                      </p:cBhvr>
                                      <p:tavLst>
                                        <p:tav tm="0">
                                          <p:val>
                                            <p:fltVal val="-90"/>
                                          </p:val>
                                        </p:tav>
                                        <p:tav tm="100000">
                                          <p:val>
                                            <p:fltVal val="0"/>
                                          </p:val>
                                        </p:tav>
                                      </p:tavLst>
                                    </p:anim>
                                    <p:anim calcmode="lin" valueType="num">
                                      <p:cBhvr>
                                        <p:cTn id="45" dur="114" decel="100000" fill="hold"/>
                                        <p:tgtEl>
                                          <p:spTgt spid="8"/>
                                        </p:tgtEl>
                                        <p:attrNameLst>
                                          <p:attrName>ppt_x</p:attrName>
                                        </p:attrNameLst>
                                      </p:cBhvr>
                                      <p:tavLst>
                                        <p:tav tm="0">
                                          <p:val>
                                            <p:strVal val="#ppt_x+0.4"/>
                                          </p:val>
                                        </p:tav>
                                        <p:tav tm="100000">
                                          <p:val>
                                            <p:strVal val="#ppt_x-0.05"/>
                                          </p:val>
                                        </p:tav>
                                      </p:tavLst>
                                    </p:anim>
                                    <p:anim calcmode="lin" valueType="num">
                                      <p:cBhvr>
                                        <p:cTn id="46" dur="114" decel="100000" fill="hold"/>
                                        <p:tgtEl>
                                          <p:spTgt spid="8"/>
                                        </p:tgtEl>
                                        <p:attrNameLst>
                                          <p:attrName>ppt_y</p:attrName>
                                        </p:attrNameLst>
                                      </p:cBhvr>
                                      <p:tavLst>
                                        <p:tav tm="0">
                                          <p:val>
                                            <p:strVal val="#ppt_y-0.4"/>
                                          </p:val>
                                        </p:tav>
                                        <p:tav tm="100000">
                                          <p:val>
                                            <p:strVal val="#ppt_y+0.1"/>
                                          </p:val>
                                        </p:tav>
                                      </p:tavLst>
                                    </p:anim>
                                    <p:anim calcmode="lin" valueType="num">
                                      <p:cBhvr>
                                        <p:cTn id="47" dur="29" accel="100000" fill="hold">
                                          <p:stCondLst>
                                            <p:cond delay="114"/>
                                          </p:stCondLst>
                                        </p:cTn>
                                        <p:tgtEl>
                                          <p:spTgt spid="8"/>
                                        </p:tgtEl>
                                        <p:attrNameLst>
                                          <p:attrName>ppt_x</p:attrName>
                                        </p:attrNameLst>
                                      </p:cBhvr>
                                      <p:tavLst>
                                        <p:tav tm="0">
                                          <p:val>
                                            <p:strVal val="#ppt_x-0.05"/>
                                          </p:val>
                                        </p:tav>
                                        <p:tav tm="100000">
                                          <p:val>
                                            <p:strVal val="#ppt_x"/>
                                          </p:val>
                                        </p:tav>
                                      </p:tavLst>
                                    </p:anim>
                                    <p:anim calcmode="lin" valueType="num">
                                      <p:cBhvr>
                                        <p:cTn id="48" dur="29" accel="100000" fill="hold">
                                          <p:stCondLst>
                                            <p:cond delay="114"/>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14" decel="100000"/>
                                        <p:tgtEl>
                                          <p:spTgt spid="9"/>
                                        </p:tgtEl>
                                      </p:cBhvr>
                                    </p:animEffect>
                                    <p:anim calcmode="lin" valueType="num">
                                      <p:cBhvr>
                                        <p:cTn id="53" dur="114" decel="100000" fill="hold"/>
                                        <p:tgtEl>
                                          <p:spTgt spid="9"/>
                                        </p:tgtEl>
                                        <p:attrNameLst>
                                          <p:attrName>style.rotation</p:attrName>
                                        </p:attrNameLst>
                                      </p:cBhvr>
                                      <p:tavLst>
                                        <p:tav tm="0">
                                          <p:val>
                                            <p:fltVal val="-90"/>
                                          </p:val>
                                        </p:tav>
                                        <p:tav tm="100000">
                                          <p:val>
                                            <p:fltVal val="0"/>
                                          </p:val>
                                        </p:tav>
                                      </p:tavLst>
                                    </p:anim>
                                    <p:anim calcmode="lin" valueType="num">
                                      <p:cBhvr>
                                        <p:cTn id="54" dur="114" decel="100000" fill="hold"/>
                                        <p:tgtEl>
                                          <p:spTgt spid="9"/>
                                        </p:tgtEl>
                                        <p:attrNameLst>
                                          <p:attrName>ppt_x</p:attrName>
                                        </p:attrNameLst>
                                      </p:cBhvr>
                                      <p:tavLst>
                                        <p:tav tm="0">
                                          <p:val>
                                            <p:strVal val="#ppt_x+0.4"/>
                                          </p:val>
                                        </p:tav>
                                        <p:tav tm="100000">
                                          <p:val>
                                            <p:strVal val="#ppt_x-0.05"/>
                                          </p:val>
                                        </p:tav>
                                      </p:tavLst>
                                    </p:anim>
                                    <p:anim calcmode="lin" valueType="num">
                                      <p:cBhvr>
                                        <p:cTn id="55" dur="114" decel="100000" fill="hold"/>
                                        <p:tgtEl>
                                          <p:spTgt spid="9"/>
                                        </p:tgtEl>
                                        <p:attrNameLst>
                                          <p:attrName>ppt_y</p:attrName>
                                        </p:attrNameLst>
                                      </p:cBhvr>
                                      <p:tavLst>
                                        <p:tav tm="0">
                                          <p:val>
                                            <p:strVal val="#ppt_y-0.4"/>
                                          </p:val>
                                        </p:tav>
                                        <p:tav tm="100000">
                                          <p:val>
                                            <p:strVal val="#ppt_y+0.1"/>
                                          </p:val>
                                        </p:tav>
                                      </p:tavLst>
                                    </p:anim>
                                    <p:anim calcmode="lin" valueType="num">
                                      <p:cBhvr>
                                        <p:cTn id="56" dur="29" accel="100000" fill="hold">
                                          <p:stCondLst>
                                            <p:cond delay="114"/>
                                          </p:stCondLst>
                                        </p:cTn>
                                        <p:tgtEl>
                                          <p:spTgt spid="9"/>
                                        </p:tgtEl>
                                        <p:attrNameLst>
                                          <p:attrName>ppt_x</p:attrName>
                                        </p:attrNameLst>
                                      </p:cBhvr>
                                      <p:tavLst>
                                        <p:tav tm="0">
                                          <p:val>
                                            <p:strVal val="#ppt_x-0.05"/>
                                          </p:val>
                                        </p:tav>
                                        <p:tav tm="100000">
                                          <p:val>
                                            <p:strVal val="#ppt_x"/>
                                          </p:val>
                                        </p:tav>
                                      </p:tavLst>
                                    </p:anim>
                                    <p:anim calcmode="lin" valueType="num">
                                      <p:cBhvr>
                                        <p:cTn id="57" dur="29" accel="100000" fill="hold">
                                          <p:stCondLst>
                                            <p:cond delay="114"/>
                                          </p:stCondLst>
                                        </p:cTn>
                                        <p:tgtEl>
                                          <p:spTgt spid="9"/>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14" decel="100000"/>
                                        <p:tgtEl>
                                          <p:spTgt spid="10"/>
                                        </p:tgtEl>
                                      </p:cBhvr>
                                    </p:animEffect>
                                    <p:anim calcmode="lin" valueType="num">
                                      <p:cBhvr>
                                        <p:cTn id="62" dur="114" decel="100000" fill="hold"/>
                                        <p:tgtEl>
                                          <p:spTgt spid="10"/>
                                        </p:tgtEl>
                                        <p:attrNameLst>
                                          <p:attrName>style.rotation</p:attrName>
                                        </p:attrNameLst>
                                      </p:cBhvr>
                                      <p:tavLst>
                                        <p:tav tm="0">
                                          <p:val>
                                            <p:fltVal val="-90"/>
                                          </p:val>
                                        </p:tav>
                                        <p:tav tm="100000">
                                          <p:val>
                                            <p:fltVal val="0"/>
                                          </p:val>
                                        </p:tav>
                                      </p:tavLst>
                                    </p:anim>
                                    <p:anim calcmode="lin" valueType="num">
                                      <p:cBhvr>
                                        <p:cTn id="63" dur="114" decel="100000" fill="hold"/>
                                        <p:tgtEl>
                                          <p:spTgt spid="10"/>
                                        </p:tgtEl>
                                        <p:attrNameLst>
                                          <p:attrName>ppt_x</p:attrName>
                                        </p:attrNameLst>
                                      </p:cBhvr>
                                      <p:tavLst>
                                        <p:tav tm="0">
                                          <p:val>
                                            <p:strVal val="#ppt_x+0.4"/>
                                          </p:val>
                                        </p:tav>
                                        <p:tav tm="100000">
                                          <p:val>
                                            <p:strVal val="#ppt_x-0.05"/>
                                          </p:val>
                                        </p:tav>
                                      </p:tavLst>
                                    </p:anim>
                                    <p:anim calcmode="lin" valueType="num">
                                      <p:cBhvr>
                                        <p:cTn id="64" dur="114" decel="100000" fill="hold"/>
                                        <p:tgtEl>
                                          <p:spTgt spid="10"/>
                                        </p:tgtEl>
                                        <p:attrNameLst>
                                          <p:attrName>ppt_y</p:attrName>
                                        </p:attrNameLst>
                                      </p:cBhvr>
                                      <p:tavLst>
                                        <p:tav tm="0">
                                          <p:val>
                                            <p:strVal val="#ppt_y-0.4"/>
                                          </p:val>
                                        </p:tav>
                                        <p:tav tm="100000">
                                          <p:val>
                                            <p:strVal val="#ppt_y+0.1"/>
                                          </p:val>
                                        </p:tav>
                                      </p:tavLst>
                                    </p:anim>
                                    <p:anim calcmode="lin" valueType="num">
                                      <p:cBhvr>
                                        <p:cTn id="65" dur="29" accel="100000" fill="hold">
                                          <p:stCondLst>
                                            <p:cond delay="114"/>
                                          </p:stCondLst>
                                        </p:cTn>
                                        <p:tgtEl>
                                          <p:spTgt spid="10"/>
                                        </p:tgtEl>
                                        <p:attrNameLst>
                                          <p:attrName>ppt_x</p:attrName>
                                        </p:attrNameLst>
                                      </p:cBhvr>
                                      <p:tavLst>
                                        <p:tav tm="0">
                                          <p:val>
                                            <p:strVal val="#ppt_x-0.05"/>
                                          </p:val>
                                        </p:tav>
                                        <p:tav tm="100000">
                                          <p:val>
                                            <p:strVal val="#ppt_x"/>
                                          </p:val>
                                        </p:tav>
                                      </p:tavLst>
                                    </p:anim>
                                    <p:anim calcmode="lin" valueType="num">
                                      <p:cBhvr>
                                        <p:cTn id="66" dur="29" accel="100000" fill="hold">
                                          <p:stCondLst>
                                            <p:cond delay="114"/>
                                          </p:stCondLst>
                                        </p:cTn>
                                        <p:tgtEl>
                                          <p:spTgt spid="10"/>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80" decel="100000"/>
                                        <p:tgtEl>
                                          <p:spTgt spid="13"/>
                                        </p:tgtEl>
                                      </p:cBhvr>
                                    </p:animEffect>
                                    <p:anim calcmode="lin" valueType="num">
                                      <p:cBhvr>
                                        <p:cTn id="71" dur="80" decel="100000" fill="hold"/>
                                        <p:tgtEl>
                                          <p:spTgt spid="13"/>
                                        </p:tgtEl>
                                        <p:attrNameLst>
                                          <p:attrName>style.rotation</p:attrName>
                                        </p:attrNameLst>
                                      </p:cBhvr>
                                      <p:tavLst>
                                        <p:tav tm="0">
                                          <p:val>
                                            <p:fltVal val="-90"/>
                                          </p:val>
                                        </p:tav>
                                        <p:tav tm="100000">
                                          <p:val>
                                            <p:fltVal val="0"/>
                                          </p:val>
                                        </p:tav>
                                      </p:tavLst>
                                    </p:anim>
                                    <p:anim calcmode="lin" valueType="num">
                                      <p:cBhvr>
                                        <p:cTn id="72" dur="80" decel="100000" fill="hold"/>
                                        <p:tgtEl>
                                          <p:spTgt spid="13"/>
                                        </p:tgtEl>
                                        <p:attrNameLst>
                                          <p:attrName>ppt_x</p:attrName>
                                        </p:attrNameLst>
                                      </p:cBhvr>
                                      <p:tavLst>
                                        <p:tav tm="0">
                                          <p:val>
                                            <p:strVal val="#ppt_x+0.4"/>
                                          </p:val>
                                        </p:tav>
                                        <p:tav tm="100000">
                                          <p:val>
                                            <p:strVal val="#ppt_x-0.05"/>
                                          </p:val>
                                        </p:tav>
                                      </p:tavLst>
                                    </p:anim>
                                    <p:anim calcmode="lin" valueType="num">
                                      <p:cBhvr>
                                        <p:cTn id="73" dur="80" decel="100000" fill="hold"/>
                                        <p:tgtEl>
                                          <p:spTgt spid="13"/>
                                        </p:tgtEl>
                                        <p:attrNameLst>
                                          <p:attrName>ppt_y</p:attrName>
                                        </p:attrNameLst>
                                      </p:cBhvr>
                                      <p:tavLst>
                                        <p:tav tm="0">
                                          <p:val>
                                            <p:strVal val="#ppt_y-0.4"/>
                                          </p:val>
                                        </p:tav>
                                        <p:tav tm="100000">
                                          <p:val>
                                            <p:strVal val="#ppt_y+0.1"/>
                                          </p:val>
                                        </p:tav>
                                      </p:tavLst>
                                    </p:anim>
                                    <p:anim calcmode="lin" valueType="num">
                                      <p:cBhvr>
                                        <p:cTn id="74" dur="20" accel="100000" fill="hold">
                                          <p:stCondLst>
                                            <p:cond delay="80"/>
                                          </p:stCondLst>
                                        </p:cTn>
                                        <p:tgtEl>
                                          <p:spTgt spid="13"/>
                                        </p:tgtEl>
                                        <p:attrNameLst>
                                          <p:attrName>ppt_x</p:attrName>
                                        </p:attrNameLst>
                                      </p:cBhvr>
                                      <p:tavLst>
                                        <p:tav tm="0">
                                          <p:val>
                                            <p:strVal val="#ppt_x-0.05"/>
                                          </p:val>
                                        </p:tav>
                                        <p:tav tm="100000">
                                          <p:val>
                                            <p:strVal val="#ppt_x"/>
                                          </p:val>
                                        </p:tav>
                                      </p:tavLst>
                                    </p:anim>
                                    <p:anim calcmode="lin" valueType="num">
                                      <p:cBhvr>
                                        <p:cTn id="75" dur="20" accel="100000" fill="hold">
                                          <p:stCondLst>
                                            <p:cond delay="80"/>
                                          </p:stCondLst>
                                        </p:cTn>
                                        <p:tgtEl>
                                          <p:spTgt spid="13"/>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80" decel="100000"/>
                                        <p:tgtEl>
                                          <p:spTgt spid="14"/>
                                        </p:tgtEl>
                                      </p:cBhvr>
                                    </p:animEffect>
                                    <p:anim calcmode="lin" valueType="num">
                                      <p:cBhvr>
                                        <p:cTn id="80" dur="80" decel="100000" fill="hold"/>
                                        <p:tgtEl>
                                          <p:spTgt spid="14"/>
                                        </p:tgtEl>
                                        <p:attrNameLst>
                                          <p:attrName>style.rotation</p:attrName>
                                        </p:attrNameLst>
                                      </p:cBhvr>
                                      <p:tavLst>
                                        <p:tav tm="0">
                                          <p:val>
                                            <p:fltVal val="-90"/>
                                          </p:val>
                                        </p:tav>
                                        <p:tav tm="100000">
                                          <p:val>
                                            <p:fltVal val="0"/>
                                          </p:val>
                                        </p:tav>
                                      </p:tavLst>
                                    </p:anim>
                                    <p:anim calcmode="lin" valueType="num">
                                      <p:cBhvr>
                                        <p:cTn id="81" dur="80" decel="100000" fill="hold"/>
                                        <p:tgtEl>
                                          <p:spTgt spid="14"/>
                                        </p:tgtEl>
                                        <p:attrNameLst>
                                          <p:attrName>ppt_x</p:attrName>
                                        </p:attrNameLst>
                                      </p:cBhvr>
                                      <p:tavLst>
                                        <p:tav tm="0">
                                          <p:val>
                                            <p:strVal val="#ppt_x+0.4"/>
                                          </p:val>
                                        </p:tav>
                                        <p:tav tm="100000">
                                          <p:val>
                                            <p:strVal val="#ppt_x-0.05"/>
                                          </p:val>
                                        </p:tav>
                                      </p:tavLst>
                                    </p:anim>
                                    <p:anim calcmode="lin" valueType="num">
                                      <p:cBhvr>
                                        <p:cTn id="82" dur="80" decel="100000" fill="hold"/>
                                        <p:tgtEl>
                                          <p:spTgt spid="14"/>
                                        </p:tgtEl>
                                        <p:attrNameLst>
                                          <p:attrName>ppt_y</p:attrName>
                                        </p:attrNameLst>
                                      </p:cBhvr>
                                      <p:tavLst>
                                        <p:tav tm="0">
                                          <p:val>
                                            <p:strVal val="#ppt_y-0.4"/>
                                          </p:val>
                                        </p:tav>
                                        <p:tav tm="100000">
                                          <p:val>
                                            <p:strVal val="#ppt_y+0.1"/>
                                          </p:val>
                                        </p:tav>
                                      </p:tavLst>
                                    </p:anim>
                                    <p:anim calcmode="lin" valueType="num">
                                      <p:cBhvr>
                                        <p:cTn id="83" dur="20" accel="100000" fill="hold">
                                          <p:stCondLst>
                                            <p:cond delay="80"/>
                                          </p:stCondLst>
                                        </p:cTn>
                                        <p:tgtEl>
                                          <p:spTgt spid="14"/>
                                        </p:tgtEl>
                                        <p:attrNameLst>
                                          <p:attrName>ppt_x</p:attrName>
                                        </p:attrNameLst>
                                      </p:cBhvr>
                                      <p:tavLst>
                                        <p:tav tm="0">
                                          <p:val>
                                            <p:strVal val="#ppt_x-0.05"/>
                                          </p:val>
                                        </p:tav>
                                        <p:tav tm="100000">
                                          <p:val>
                                            <p:strVal val="#ppt_x"/>
                                          </p:val>
                                        </p:tav>
                                      </p:tavLst>
                                    </p:anim>
                                    <p:anim calcmode="lin" valueType="num">
                                      <p:cBhvr>
                                        <p:cTn id="84" dur="20" accel="100000" fill="hold">
                                          <p:stCondLst>
                                            <p:cond delay="8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bldLvl="0" animBg="1"/>
      <p:bldP spid="7" grpId="0"/>
      <p:bldP spid="8" grpId="0"/>
      <p:bldP spid="9" grpId="0"/>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PicturePlaceholder 2" descr="5c11c5d9dc566"/>
          <p:cNvPicPr>
            <a:picLocks noGrp="1" noChangeAspect="1"/>
          </p:cNvPicPr>
          <p:nvPr>
            <p:ph type="pic" sz="quarter" idx="10"/>
            <p:custDataLst>
              <p:tags r:id="rId2"/>
            </p:custDataLst>
          </p:nvPr>
        </p:nvPicPr>
        <p:blipFill>
          <a:blip r:embed="rId15" cstate="screen">
            <a:extLst>
              <a:ext uri="{28A0092B-C50C-407E-A947-70E740481C1C}">
                <a14:useLocalDpi xmlns:a14="http://schemas.microsoft.com/office/drawing/2010/main"/>
              </a:ext>
            </a:extLst>
          </a:blip>
          <a:stretch>
            <a:fillRect/>
          </a:stretch>
        </p:blipFill>
        <p:spPr>
          <a:xfrm>
            <a:off x="1146175" y="1203325"/>
            <a:ext cx="4906645" cy="4593590"/>
          </a:xfrm>
          <a:prstGeom prst="diamond">
            <a:avLst/>
          </a:prstGeom>
        </p:spPr>
      </p:pic>
      <p:sp>
        <p:nvSpPr>
          <p:cNvPr id="26" name="PA-矩形 25"/>
          <p:cNvSpPr/>
          <p:nvPr>
            <p:custDataLst>
              <p:tags r:id="rId3"/>
            </p:custDataLst>
          </p:nvPr>
        </p:nvSpPr>
        <p:spPr>
          <a:xfrm>
            <a:off x="951390" y="994457"/>
            <a:ext cx="2590798" cy="5015136"/>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cxnSp>
        <p:nvCxnSpPr>
          <p:cNvPr id="5" name="PA-直接连接符 4"/>
          <p:cNvCxnSpPr/>
          <p:nvPr>
            <p:custDataLst>
              <p:tags r:id="rId4"/>
            </p:custDataLst>
          </p:nvPr>
        </p:nvCxnSpPr>
        <p:spPr>
          <a:xfrm>
            <a:off x="4543206" y="1639686"/>
            <a:ext cx="2213844" cy="2183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A-直接连接符 5"/>
          <p:cNvCxnSpPr/>
          <p:nvPr>
            <p:custDataLst>
              <p:tags r:id="rId5"/>
            </p:custDataLst>
          </p:nvPr>
        </p:nvCxnSpPr>
        <p:spPr>
          <a:xfrm>
            <a:off x="649627" y="3324284"/>
            <a:ext cx="2213844" cy="2183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A-直接连接符 6"/>
          <p:cNvCxnSpPr/>
          <p:nvPr>
            <p:custDataLst>
              <p:tags r:id="rId6"/>
            </p:custDataLst>
          </p:nvPr>
        </p:nvCxnSpPr>
        <p:spPr>
          <a:xfrm>
            <a:off x="3942351" y="671853"/>
            <a:ext cx="2213844" cy="2183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A-直接连接符 7"/>
          <p:cNvCxnSpPr/>
          <p:nvPr>
            <p:custDataLst>
              <p:tags r:id="rId7"/>
            </p:custDataLst>
          </p:nvPr>
        </p:nvCxnSpPr>
        <p:spPr>
          <a:xfrm>
            <a:off x="1145233" y="4149193"/>
            <a:ext cx="2213844" cy="2183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A-直接连接符 8"/>
          <p:cNvCxnSpPr/>
          <p:nvPr>
            <p:custDataLst>
              <p:tags r:id="rId8"/>
            </p:custDataLst>
          </p:nvPr>
        </p:nvCxnSpPr>
        <p:spPr>
          <a:xfrm flipV="1">
            <a:off x="3982501" y="4497884"/>
            <a:ext cx="1511766" cy="1537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A-直接连接符 13"/>
          <p:cNvCxnSpPr/>
          <p:nvPr>
            <p:custDataLst>
              <p:tags r:id="rId9"/>
            </p:custDataLst>
          </p:nvPr>
        </p:nvCxnSpPr>
        <p:spPr>
          <a:xfrm flipV="1">
            <a:off x="1820865" y="994457"/>
            <a:ext cx="1511766" cy="15377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A-矩形 26"/>
          <p:cNvSpPr/>
          <p:nvPr>
            <p:custDataLst>
              <p:tags r:id="rId10"/>
            </p:custDataLst>
          </p:nvPr>
        </p:nvSpPr>
        <p:spPr>
          <a:xfrm rot="16200000">
            <a:off x="1020905" y="2326926"/>
            <a:ext cx="2451769" cy="2590799"/>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23" name="PA-文本框 22"/>
          <p:cNvSpPr txBox="1"/>
          <p:nvPr>
            <p:custDataLst>
              <p:tags r:id="rId11"/>
            </p:custDataLst>
          </p:nvPr>
        </p:nvSpPr>
        <p:spPr>
          <a:xfrm>
            <a:off x="6907258" y="2323206"/>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12"/>
            </p:custDataLst>
          </p:nvPr>
        </p:nvSpPr>
        <p:spPr>
          <a:xfrm>
            <a:off x="6907258" y="2910521"/>
            <a:ext cx="4087132" cy="1882951"/>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2" decel="100000"/>
                                        <p:tgtEl>
                                          <p:spTgt spid="3"/>
                                        </p:tgtEl>
                                      </p:cBhvr>
                                    </p:animEffect>
                                    <p:anim calcmode="lin" valueType="num">
                                      <p:cBhvr>
                                        <p:cTn id="8" dur="62" decel="100000" fill="hold"/>
                                        <p:tgtEl>
                                          <p:spTgt spid="3"/>
                                        </p:tgtEl>
                                        <p:attrNameLst>
                                          <p:attrName>style.rotation</p:attrName>
                                        </p:attrNameLst>
                                      </p:cBhvr>
                                      <p:tavLst>
                                        <p:tav tm="0">
                                          <p:val>
                                            <p:fltVal val="-90"/>
                                          </p:val>
                                        </p:tav>
                                        <p:tav tm="100000">
                                          <p:val>
                                            <p:fltVal val="0"/>
                                          </p:val>
                                        </p:tav>
                                      </p:tavLst>
                                    </p:anim>
                                    <p:anim calcmode="lin" valueType="num">
                                      <p:cBhvr>
                                        <p:cTn id="9" dur="62" decel="100000" fill="hold"/>
                                        <p:tgtEl>
                                          <p:spTgt spid="3"/>
                                        </p:tgtEl>
                                        <p:attrNameLst>
                                          <p:attrName>ppt_x</p:attrName>
                                        </p:attrNameLst>
                                      </p:cBhvr>
                                      <p:tavLst>
                                        <p:tav tm="0">
                                          <p:val>
                                            <p:strVal val="#ppt_x+0.4"/>
                                          </p:val>
                                        </p:tav>
                                        <p:tav tm="100000">
                                          <p:val>
                                            <p:strVal val="#ppt_x-0.05"/>
                                          </p:val>
                                        </p:tav>
                                      </p:tavLst>
                                    </p:anim>
                                    <p:anim calcmode="lin" valueType="num">
                                      <p:cBhvr>
                                        <p:cTn id="10" dur="62" decel="100000" fill="hold"/>
                                        <p:tgtEl>
                                          <p:spTgt spid="3"/>
                                        </p:tgtEl>
                                        <p:attrNameLst>
                                          <p:attrName>ppt_y</p:attrName>
                                        </p:attrNameLst>
                                      </p:cBhvr>
                                      <p:tavLst>
                                        <p:tav tm="0">
                                          <p:val>
                                            <p:strVal val="#ppt_y-0.4"/>
                                          </p:val>
                                        </p:tav>
                                        <p:tav tm="100000">
                                          <p:val>
                                            <p:strVal val="#ppt_y+0.1"/>
                                          </p:val>
                                        </p:tav>
                                      </p:tavLst>
                                    </p:anim>
                                    <p:anim calcmode="lin" valueType="num">
                                      <p:cBhvr>
                                        <p:cTn id="11" dur="15" accel="100000" fill="hold">
                                          <p:stCondLst>
                                            <p:cond delay="62"/>
                                          </p:stCondLst>
                                        </p:cTn>
                                        <p:tgtEl>
                                          <p:spTgt spid="3"/>
                                        </p:tgtEl>
                                        <p:attrNameLst>
                                          <p:attrName>ppt_x</p:attrName>
                                        </p:attrNameLst>
                                      </p:cBhvr>
                                      <p:tavLst>
                                        <p:tav tm="0">
                                          <p:val>
                                            <p:strVal val="#ppt_x-0.05"/>
                                          </p:val>
                                        </p:tav>
                                        <p:tav tm="100000">
                                          <p:val>
                                            <p:strVal val="#ppt_x"/>
                                          </p:val>
                                        </p:tav>
                                      </p:tavLst>
                                    </p:anim>
                                    <p:anim calcmode="lin" valueType="num">
                                      <p:cBhvr>
                                        <p:cTn id="12" dur="15" accel="100000" fill="hold">
                                          <p:stCondLst>
                                            <p:cond delay="62"/>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62" decel="100000"/>
                                        <p:tgtEl>
                                          <p:spTgt spid="26"/>
                                        </p:tgtEl>
                                      </p:cBhvr>
                                    </p:animEffect>
                                    <p:anim calcmode="lin" valueType="num">
                                      <p:cBhvr>
                                        <p:cTn id="17" dur="62" decel="100000" fill="hold"/>
                                        <p:tgtEl>
                                          <p:spTgt spid="26"/>
                                        </p:tgtEl>
                                        <p:attrNameLst>
                                          <p:attrName>style.rotation</p:attrName>
                                        </p:attrNameLst>
                                      </p:cBhvr>
                                      <p:tavLst>
                                        <p:tav tm="0">
                                          <p:val>
                                            <p:fltVal val="-90"/>
                                          </p:val>
                                        </p:tav>
                                        <p:tav tm="100000">
                                          <p:val>
                                            <p:fltVal val="0"/>
                                          </p:val>
                                        </p:tav>
                                      </p:tavLst>
                                    </p:anim>
                                    <p:anim calcmode="lin" valueType="num">
                                      <p:cBhvr>
                                        <p:cTn id="18" dur="62" decel="100000" fill="hold"/>
                                        <p:tgtEl>
                                          <p:spTgt spid="26"/>
                                        </p:tgtEl>
                                        <p:attrNameLst>
                                          <p:attrName>ppt_x</p:attrName>
                                        </p:attrNameLst>
                                      </p:cBhvr>
                                      <p:tavLst>
                                        <p:tav tm="0">
                                          <p:val>
                                            <p:strVal val="#ppt_x+0.4"/>
                                          </p:val>
                                        </p:tav>
                                        <p:tav tm="100000">
                                          <p:val>
                                            <p:strVal val="#ppt_x-0.05"/>
                                          </p:val>
                                        </p:tav>
                                      </p:tavLst>
                                    </p:anim>
                                    <p:anim calcmode="lin" valueType="num">
                                      <p:cBhvr>
                                        <p:cTn id="19" dur="62" decel="100000" fill="hold"/>
                                        <p:tgtEl>
                                          <p:spTgt spid="26"/>
                                        </p:tgtEl>
                                        <p:attrNameLst>
                                          <p:attrName>ppt_y</p:attrName>
                                        </p:attrNameLst>
                                      </p:cBhvr>
                                      <p:tavLst>
                                        <p:tav tm="0">
                                          <p:val>
                                            <p:strVal val="#ppt_y-0.4"/>
                                          </p:val>
                                        </p:tav>
                                        <p:tav tm="100000">
                                          <p:val>
                                            <p:strVal val="#ppt_y+0.1"/>
                                          </p:val>
                                        </p:tav>
                                      </p:tavLst>
                                    </p:anim>
                                    <p:anim calcmode="lin" valueType="num">
                                      <p:cBhvr>
                                        <p:cTn id="20" dur="15" accel="100000" fill="hold">
                                          <p:stCondLst>
                                            <p:cond delay="62"/>
                                          </p:stCondLst>
                                        </p:cTn>
                                        <p:tgtEl>
                                          <p:spTgt spid="26"/>
                                        </p:tgtEl>
                                        <p:attrNameLst>
                                          <p:attrName>ppt_x</p:attrName>
                                        </p:attrNameLst>
                                      </p:cBhvr>
                                      <p:tavLst>
                                        <p:tav tm="0">
                                          <p:val>
                                            <p:strVal val="#ppt_x-0.05"/>
                                          </p:val>
                                        </p:tav>
                                        <p:tav tm="100000">
                                          <p:val>
                                            <p:strVal val="#ppt_x"/>
                                          </p:val>
                                        </p:tav>
                                      </p:tavLst>
                                    </p:anim>
                                    <p:anim calcmode="lin" valueType="num">
                                      <p:cBhvr>
                                        <p:cTn id="21" dur="15" accel="100000" fill="hold">
                                          <p:stCondLst>
                                            <p:cond delay="62"/>
                                          </p:stCondLst>
                                        </p:cTn>
                                        <p:tgtEl>
                                          <p:spTgt spid="26"/>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Motion origin="layout" path="M -0.8028169 -1.40743 L 0 0 E" pathEditMode="relative">
                                      <p:cBhvr>
                                        <p:cTn id="25" dur="77" fill="hold">
                                          <p:stCondLst>
                                            <p:cond delay="0"/>
                                          </p:stCondLst>
                                        </p:cTn>
                                        <p:tgtEl>
                                          <p:spTgt spid="5"/>
                                        </p:tgtEl>
                                        <p:attrNameLst>
                                          <p:attrName>ppt_x</p:attrName>
                                          <p:attrName>ppt_y</p:attrName>
                                        </p:attrNameLst>
                                      </p:cBhvr>
                                    </p:animMotion>
                                  </p:childTnLst>
                                </p:cTn>
                              </p:par>
                            </p:childTnLst>
                          </p:cTn>
                        </p:par>
                        <p:par>
                          <p:cTn id="26" fill="hold">
                            <p:stCondLst>
                              <p:cond delay="1500"/>
                            </p:stCondLst>
                            <p:childTnLst>
                              <p:par>
                                <p:cTn id="27" presetID="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Motion origin="layout" path="M -0.8028169 -1.40743 L 0 0 E" pathEditMode="relative">
                                      <p:cBhvr>
                                        <p:cTn id="29" dur="77" fill="hold">
                                          <p:stCondLst>
                                            <p:cond delay="0"/>
                                          </p:stCondLst>
                                        </p:cTn>
                                        <p:tgtEl>
                                          <p:spTgt spid="6"/>
                                        </p:tgtEl>
                                        <p:attrNameLst>
                                          <p:attrName>ppt_x</p:attrName>
                                          <p:attrName>ppt_y</p:attrName>
                                        </p:attrNameLst>
                                      </p:cBhvr>
                                    </p:animMotion>
                                  </p:childTnLst>
                                </p:cTn>
                              </p:par>
                            </p:childTnLst>
                          </p:cTn>
                        </p:par>
                        <p:par>
                          <p:cTn id="30" fill="hold">
                            <p:stCondLst>
                              <p:cond delay="2000"/>
                            </p:stCondLst>
                            <p:childTnLst>
                              <p:par>
                                <p:cTn id="31" presetID="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Motion origin="layout" path="M -0.8028169 -1.40743 L 0 0 E" pathEditMode="relative">
                                      <p:cBhvr>
                                        <p:cTn id="33" dur="77" fill="hold">
                                          <p:stCondLst>
                                            <p:cond delay="0"/>
                                          </p:stCondLst>
                                        </p:cTn>
                                        <p:tgtEl>
                                          <p:spTgt spid="7"/>
                                        </p:tgtEl>
                                        <p:attrNameLst>
                                          <p:attrName>ppt_x</p:attrName>
                                          <p:attrName>ppt_y</p:attrName>
                                        </p:attrNameLst>
                                      </p:cBhvr>
                                    </p:animMotion>
                                  </p:childTnLst>
                                </p:cTn>
                              </p:par>
                            </p:childTnLst>
                          </p:cTn>
                        </p:par>
                        <p:par>
                          <p:cTn id="34" fill="hold">
                            <p:stCondLst>
                              <p:cond delay="2500"/>
                            </p:stCondLst>
                            <p:childTnLst>
                              <p:par>
                                <p:cTn id="35" presetID="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Motion origin="layout" path="M -0.8028169 -1.40743 L 0 0 E" pathEditMode="relative">
                                      <p:cBhvr>
                                        <p:cTn id="37" dur="77" fill="hold">
                                          <p:stCondLst>
                                            <p:cond delay="0"/>
                                          </p:stCondLst>
                                        </p:cTn>
                                        <p:tgtEl>
                                          <p:spTgt spid="8"/>
                                        </p:tgtEl>
                                        <p:attrNameLst>
                                          <p:attrName>ppt_x</p:attrName>
                                          <p:attrName>ppt_y</p:attrName>
                                        </p:attrNameLst>
                                      </p:cBhvr>
                                    </p:animMotion>
                                  </p:childTnLst>
                                </p:cTn>
                              </p:par>
                            </p:childTnLst>
                          </p:cTn>
                        </p:par>
                        <p:par>
                          <p:cTn id="38" fill="hold">
                            <p:stCondLst>
                              <p:cond delay="3000"/>
                            </p:stCondLst>
                            <p:childTnLst>
                              <p:par>
                                <p:cTn id="39" presetID="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Motion origin="layout" path="M -0.763032 1.3799 L 0 0 E" pathEditMode="relative">
                                      <p:cBhvr>
                                        <p:cTn id="41" dur="77" fill="hold">
                                          <p:stCondLst>
                                            <p:cond delay="0"/>
                                          </p:stCondLst>
                                        </p:cTn>
                                        <p:tgtEl>
                                          <p:spTgt spid="9"/>
                                        </p:tgtEl>
                                        <p:attrNameLst>
                                          <p:attrName>ppt_x</p:attrName>
                                          <p:attrName>ppt_y</p:attrName>
                                        </p:attrNameLst>
                                      </p:cBhvr>
                                    </p:animMotion>
                                  </p:childTnLst>
                                </p:cTn>
                              </p:par>
                            </p:childTnLst>
                          </p:cTn>
                        </p:par>
                        <p:par>
                          <p:cTn id="42" fill="hold">
                            <p:stCondLst>
                              <p:cond delay="3500"/>
                            </p:stCondLst>
                            <p:childTnLst>
                              <p:par>
                                <p:cTn id="43" presetID="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Motion origin="layout" path="M -0.763032 1.3799 L 0 0 E" pathEditMode="relative">
                                      <p:cBhvr>
                                        <p:cTn id="45" dur="77" fill="hold">
                                          <p:stCondLst>
                                            <p:cond delay="0"/>
                                          </p:stCondLst>
                                        </p:cTn>
                                        <p:tgtEl>
                                          <p:spTgt spid="14"/>
                                        </p:tgtEl>
                                        <p:attrNameLst>
                                          <p:attrName>ppt_x</p:attrName>
                                          <p:attrName>ppt_y</p:attrName>
                                        </p:attrNameLst>
                                      </p:cBhvr>
                                    </p:animMotion>
                                  </p:childTnLst>
                                </p:cTn>
                              </p:par>
                            </p:childTnLst>
                          </p:cTn>
                        </p:par>
                        <p:par>
                          <p:cTn id="46" fill="hold">
                            <p:stCondLst>
                              <p:cond delay="4000"/>
                            </p:stCondLst>
                            <p:childTnLst>
                              <p:par>
                                <p:cTn id="47" presetID="3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62" decel="100000"/>
                                        <p:tgtEl>
                                          <p:spTgt spid="27"/>
                                        </p:tgtEl>
                                      </p:cBhvr>
                                    </p:animEffect>
                                    <p:anim calcmode="lin" valueType="num">
                                      <p:cBhvr>
                                        <p:cTn id="50" dur="62" decel="100000" fill="hold"/>
                                        <p:tgtEl>
                                          <p:spTgt spid="27"/>
                                        </p:tgtEl>
                                        <p:attrNameLst>
                                          <p:attrName>style.rotation</p:attrName>
                                        </p:attrNameLst>
                                      </p:cBhvr>
                                      <p:tavLst>
                                        <p:tav tm="0">
                                          <p:val>
                                            <p:fltVal val="-90"/>
                                          </p:val>
                                        </p:tav>
                                        <p:tav tm="100000">
                                          <p:val>
                                            <p:fltVal val="0"/>
                                          </p:val>
                                        </p:tav>
                                      </p:tavLst>
                                    </p:anim>
                                    <p:anim calcmode="lin" valueType="num">
                                      <p:cBhvr>
                                        <p:cTn id="51" dur="62" decel="100000" fill="hold"/>
                                        <p:tgtEl>
                                          <p:spTgt spid="27"/>
                                        </p:tgtEl>
                                        <p:attrNameLst>
                                          <p:attrName>ppt_x</p:attrName>
                                        </p:attrNameLst>
                                      </p:cBhvr>
                                      <p:tavLst>
                                        <p:tav tm="0">
                                          <p:val>
                                            <p:strVal val="#ppt_x+0.4"/>
                                          </p:val>
                                        </p:tav>
                                        <p:tav tm="100000">
                                          <p:val>
                                            <p:strVal val="#ppt_x-0.05"/>
                                          </p:val>
                                        </p:tav>
                                      </p:tavLst>
                                    </p:anim>
                                    <p:anim calcmode="lin" valueType="num">
                                      <p:cBhvr>
                                        <p:cTn id="52" dur="62" decel="100000" fill="hold"/>
                                        <p:tgtEl>
                                          <p:spTgt spid="27"/>
                                        </p:tgtEl>
                                        <p:attrNameLst>
                                          <p:attrName>ppt_y</p:attrName>
                                        </p:attrNameLst>
                                      </p:cBhvr>
                                      <p:tavLst>
                                        <p:tav tm="0">
                                          <p:val>
                                            <p:strVal val="#ppt_y-0.4"/>
                                          </p:val>
                                        </p:tav>
                                        <p:tav tm="100000">
                                          <p:val>
                                            <p:strVal val="#ppt_y+0.1"/>
                                          </p:val>
                                        </p:tav>
                                      </p:tavLst>
                                    </p:anim>
                                    <p:anim calcmode="lin" valueType="num">
                                      <p:cBhvr>
                                        <p:cTn id="53" dur="15" accel="100000" fill="hold">
                                          <p:stCondLst>
                                            <p:cond delay="62"/>
                                          </p:stCondLst>
                                        </p:cTn>
                                        <p:tgtEl>
                                          <p:spTgt spid="27"/>
                                        </p:tgtEl>
                                        <p:attrNameLst>
                                          <p:attrName>ppt_x</p:attrName>
                                        </p:attrNameLst>
                                      </p:cBhvr>
                                      <p:tavLst>
                                        <p:tav tm="0">
                                          <p:val>
                                            <p:strVal val="#ppt_x-0.05"/>
                                          </p:val>
                                        </p:tav>
                                        <p:tav tm="100000">
                                          <p:val>
                                            <p:strVal val="#ppt_x"/>
                                          </p:val>
                                        </p:tav>
                                      </p:tavLst>
                                    </p:anim>
                                    <p:anim calcmode="lin" valueType="num">
                                      <p:cBhvr>
                                        <p:cTn id="54" dur="15" accel="100000" fill="hold">
                                          <p:stCondLst>
                                            <p:cond delay="62"/>
                                          </p:stCondLst>
                                        </p:cTn>
                                        <p:tgtEl>
                                          <p:spTgt spid="27"/>
                                        </p:tgtEl>
                                        <p:attrNameLst>
                                          <p:attrName>ppt_y</p:attrName>
                                        </p:attrNameLst>
                                      </p:cBhvr>
                                      <p:tavLst>
                                        <p:tav tm="0">
                                          <p:val>
                                            <p:strVal val="#ppt_y+0.1"/>
                                          </p:val>
                                        </p:tav>
                                        <p:tav tm="100000">
                                          <p:val>
                                            <p:strVal val="#ppt_y"/>
                                          </p:val>
                                        </p:tav>
                                      </p:tavLst>
                                    </p:anim>
                                  </p:childTnLst>
                                </p:cTn>
                              </p:par>
                            </p:childTnLst>
                          </p:cTn>
                        </p:par>
                        <p:par>
                          <p:cTn id="55" fill="hold">
                            <p:stCondLst>
                              <p:cond delay="4500"/>
                            </p:stCondLst>
                            <p:childTnLst>
                              <p:par>
                                <p:cTn id="56" presetID="30"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14" decel="100000"/>
                                        <p:tgtEl>
                                          <p:spTgt spid="23"/>
                                        </p:tgtEl>
                                      </p:cBhvr>
                                    </p:animEffect>
                                    <p:anim calcmode="lin" valueType="num">
                                      <p:cBhvr>
                                        <p:cTn id="59" dur="114" decel="100000" fill="hold"/>
                                        <p:tgtEl>
                                          <p:spTgt spid="23"/>
                                        </p:tgtEl>
                                        <p:attrNameLst>
                                          <p:attrName>style.rotation</p:attrName>
                                        </p:attrNameLst>
                                      </p:cBhvr>
                                      <p:tavLst>
                                        <p:tav tm="0">
                                          <p:val>
                                            <p:fltVal val="-90"/>
                                          </p:val>
                                        </p:tav>
                                        <p:tav tm="100000">
                                          <p:val>
                                            <p:fltVal val="0"/>
                                          </p:val>
                                        </p:tav>
                                      </p:tavLst>
                                    </p:anim>
                                    <p:anim calcmode="lin" valueType="num">
                                      <p:cBhvr>
                                        <p:cTn id="60" dur="114" decel="100000" fill="hold"/>
                                        <p:tgtEl>
                                          <p:spTgt spid="23"/>
                                        </p:tgtEl>
                                        <p:attrNameLst>
                                          <p:attrName>ppt_x</p:attrName>
                                        </p:attrNameLst>
                                      </p:cBhvr>
                                      <p:tavLst>
                                        <p:tav tm="0">
                                          <p:val>
                                            <p:strVal val="#ppt_x+0.4"/>
                                          </p:val>
                                        </p:tav>
                                        <p:tav tm="100000">
                                          <p:val>
                                            <p:strVal val="#ppt_x-0.05"/>
                                          </p:val>
                                        </p:tav>
                                      </p:tavLst>
                                    </p:anim>
                                    <p:anim calcmode="lin" valueType="num">
                                      <p:cBhvr>
                                        <p:cTn id="61" dur="114" decel="100000" fill="hold"/>
                                        <p:tgtEl>
                                          <p:spTgt spid="23"/>
                                        </p:tgtEl>
                                        <p:attrNameLst>
                                          <p:attrName>ppt_y</p:attrName>
                                        </p:attrNameLst>
                                      </p:cBhvr>
                                      <p:tavLst>
                                        <p:tav tm="0">
                                          <p:val>
                                            <p:strVal val="#ppt_y-0.4"/>
                                          </p:val>
                                        </p:tav>
                                        <p:tav tm="100000">
                                          <p:val>
                                            <p:strVal val="#ppt_y+0.1"/>
                                          </p:val>
                                        </p:tav>
                                      </p:tavLst>
                                    </p:anim>
                                    <p:anim calcmode="lin" valueType="num">
                                      <p:cBhvr>
                                        <p:cTn id="62"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63"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64" fill="hold">
                            <p:stCondLst>
                              <p:cond delay="5000"/>
                            </p:stCondLst>
                            <p:childTnLst>
                              <p:par>
                                <p:cTn id="65" presetID="3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14" decel="100000"/>
                                        <p:tgtEl>
                                          <p:spTgt spid="25"/>
                                        </p:tgtEl>
                                      </p:cBhvr>
                                    </p:animEffect>
                                    <p:anim calcmode="lin" valueType="num">
                                      <p:cBhvr>
                                        <p:cTn id="68" dur="114" decel="100000" fill="hold"/>
                                        <p:tgtEl>
                                          <p:spTgt spid="25"/>
                                        </p:tgtEl>
                                        <p:attrNameLst>
                                          <p:attrName>style.rotation</p:attrName>
                                        </p:attrNameLst>
                                      </p:cBhvr>
                                      <p:tavLst>
                                        <p:tav tm="0">
                                          <p:val>
                                            <p:fltVal val="-90"/>
                                          </p:val>
                                        </p:tav>
                                        <p:tav tm="100000">
                                          <p:val>
                                            <p:fltVal val="0"/>
                                          </p:val>
                                        </p:tav>
                                      </p:tavLst>
                                    </p:anim>
                                    <p:anim calcmode="lin" valueType="num">
                                      <p:cBhvr>
                                        <p:cTn id="69" dur="114" decel="100000" fill="hold"/>
                                        <p:tgtEl>
                                          <p:spTgt spid="25"/>
                                        </p:tgtEl>
                                        <p:attrNameLst>
                                          <p:attrName>ppt_x</p:attrName>
                                        </p:attrNameLst>
                                      </p:cBhvr>
                                      <p:tavLst>
                                        <p:tav tm="0">
                                          <p:val>
                                            <p:strVal val="#ppt_x+0.4"/>
                                          </p:val>
                                        </p:tav>
                                        <p:tav tm="100000">
                                          <p:val>
                                            <p:strVal val="#ppt_x-0.05"/>
                                          </p:val>
                                        </p:tav>
                                      </p:tavLst>
                                    </p:anim>
                                    <p:anim calcmode="lin" valueType="num">
                                      <p:cBhvr>
                                        <p:cTn id="70" dur="114" decel="100000" fill="hold"/>
                                        <p:tgtEl>
                                          <p:spTgt spid="25"/>
                                        </p:tgtEl>
                                        <p:attrNameLst>
                                          <p:attrName>ppt_y</p:attrName>
                                        </p:attrNameLst>
                                      </p:cBhvr>
                                      <p:tavLst>
                                        <p:tav tm="0">
                                          <p:val>
                                            <p:strVal val="#ppt_y-0.4"/>
                                          </p:val>
                                        </p:tav>
                                        <p:tav tm="100000">
                                          <p:val>
                                            <p:strVal val="#ppt_y+0.1"/>
                                          </p:val>
                                        </p:tav>
                                      </p:tavLst>
                                    </p:anim>
                                    <p:anim calcmode="lin" valueType="num">
                                      <p:cBhvr>
                                        <p:cTn id="71"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72"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A-PicturePlaceholder 5" descr="5b0fb21fb5a0b"/>
          <p:cNvPicPr>
            <a:picLocks noChangeAspect="1"/>
          </p:cNvPicPr>
          <p:nvPr>
            <p:custDataLst>
              <p:tags r:id="rId2"/>
            </p:custDataLst>
          </p:nvPr>
        </p:nvPicPr>
        <p:blipFill rotWithShape="1">
          <a:blip r:embed="rId25" cstate="screen">
            <a:extLst>
              <a:ext uri="{28A0092B-C50C-407E-A947-70E740481C1C}">
                <a14:useLocalDpi xmlns:a14="http://schemas.microsoft.com/office/drawing/2010/main"/>
              </a:ext>
            </a:extLst>
          </a:blip>
          <a:srcRect/>
          <a:stretch>
            <a:fillRect/>
          </a:stretch>
        </p:blipFill>
        <p:spPr>
          <a:xfrm>
            <a:off x="783773" y="1169033"/>
            <a:ext cx="10624454" cy="5050972"/>
          </a:xfrm>
          <a:prstGeom prst="rect">
            <a:avLst/>
          </a:prstGeom>
        </p:spPr>
      </p:pic>
      <p:sp>
        <p:nvSpPr>
          <p:cNvPr id="29" name="PA-矩形 28"/>
          <p:cNvSpPr/>
          <p:nvPr>
            <p:custDataLst>
              <p:tags r:id="rId3"/>
            </p:custDataLst>
          </p:nvPr>
        </p:nvSpPr>
        <p:spPr>
          <a:xfrm>
            <a:off x="4571545" y="1190171"/>
            <a:ext cx="6836682" cy="5050972"/>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0" name="PA-矩形 29"/>
          <p:cNvSpPr/>
          <p:nvPr>
            <p:custDataLst>
              <p:tags r:id="rId4"/>
            </p:custDataLst>
          </p:nvPr>
        </p:nvSpPr>
        <p:spPr>
          <a:xfrm>
            <a:off x="4811481" y="3257921"/>
            <a:ext cx="212398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2" name="PA-矩形 11"/>
          <p:cNvSpPr/>
          <p:nvPr>
            <p:custDataLst>
              <p:tags r:id="rId5"/>
            </p:custDataLst>
          </p:nvPr>
        </p:nvSpPr>
        <p:spPr>
          <a:xfrm>
            <a:off x="2133600" y="939165"/>
            <a:ext cx="2590800" cy="5302250"/>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5" name="PA-矩形 4"/>
          <p:cNvSpPr/>
          <p:nvPr>
            <p:custDataLst>
              <p:tags r:id="rId6"/>
            </p:custDataLst>
          </p:nvPr>
        </p:nvSpPr>
        <p:spPr>
          <a:xfrm>
            <a:off x="2476057" y="5169440"/>
            <a:ext cx="1927742" cy="1619398"/>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13" name="PA-组合 12"/>
          <p:cNvGrpSpPr/>
          <p:nvPr>
            <p:custDataLst>
              <p:tags r:id="rId7"/>
            </p:custDataLst>
          </p:nvPr>
        </p:nvGrpSpPr>
        <p:grpSpPr>
          <a:xfrm>
            <a:off x="3284442" y="5413374"/>
            <a:ext cx="310971" cy="453305"/>
            <a:chOff x="3582988" y="3510757"/>
            <a:chExt cx="319088" cy="465138"/>
          </a:xfrm>
          <a:solidFill>
            <a:schemeClr val="bg1"/>
          </a:solidFill>
        </p:grpSpPr>
        <p:sp>
          <p:nvSpPr>
            <p:cNvPr id="14" name="PA-AutoShape 113"/>
            <p:cNvSpPr/>
            <p:nvPr>
              <p:custDataLst>
                <p:tags r:id="rId21"/>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15" name="PA-AutoShape 114"/>
            <p:cNvSpPr/>
            <p:nvPr>
              <p:custDataLst>
                <p:tags r:id="rId22"/>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16" name="PA-矩形 15"/>
          <p:cNvSpPr/>
          <p:nvPr>
            <p:custDataLst>
              <p:tags r:id="rId8"/>
            </p:custDataLst>
          </p:nvPr>
        </p:nvSpPr>
        <p:spPr>
          <a:xfrm>
            <a:off x="2568190" y="5927978"/>
            <a:ext cx="1743473" cy="822726"/>
          </a:xfrm>
          <a:prstGeom prst="rect">
            <a:avLst/>
          </a:prstGeom>
        </p:spPr>
        <p:txBody>
          <a:bodyPr wrap="square">
            <a:spAutoFit/>
          </a:bodyPr>
          <a:lstStyle/>
          <a:p>
            <a:pPr algn="ctr">
              <a:lnSpc>
                <a:spcPct val="150000"/>
              </a:lnSpc>
            </a:pPr>
            <a:r>
              <a:rPr lang="en-US" sz="1100" dirty="0">
                <a:solidFill>
                  <a:schemeClr val="bg1"/>
                </a:solidFill>
                <a:cs typeface="+mn-ea"/>
                <a:sym typeface="+mn-lt"/>
              </a:rPr>
              <a:t>Click here to add content, content to match the title. </a:t>
            </a:r>
            <a:endParaRPr lang="en-ID" sz="1100" dirty="0">
              <a:solidFill>
                <a:schemeClr val="bg1"/>
              </a:solidFill>
              <a:cs typeface="+mn-ea"/>
              <a:sym typeface="+mn-lt"/>
            </a:endParaRPr>
          </a:p>
        </p:txBody>
      </p:sp>
      <p:sp>
        <p:nvSpPr>
          <p:cNvPr id="20" name="PA-矩形 19"/>
          <p:cNvSpPr/>
          <p:nvPr>
            <p:custDataLst>
              <p:tags r:id="rId9"/>
            </p:custDataLst>
          </p:nvPr>
        </p:nvSpPr>
        <p:spPr>
          <a:xfrm>
            <a:off x="4890859" y="4329581"/>
            <a:ext cx="6139997" cy="613373"/>
          </a:xfrm>
          <a:prstGeom prst="rect">
            <a:avLst/>
          </a:prstGeom>
        </p:spPr>
        <p:txBody>
          <a:bodyPr wrap="square">
            <a:spAutoFit/>
          </a:bodyPr>
          <a:lstStyle/>
          <a:p>
            <a:pPr algn="just">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r>
              <a:rPr lang="zh-CN" altLang="en-US" sz="1200" dirty="0">
                <a:solidFill>
                  <a:schemeClr val="bg1"/>
                </a:solidFill>
                <a:cs typeface="+mn-ea"/>
                <a:sym typeface="+mn-lt"/>
              </a:rPr>
              <a:t>您的内容打在这里</a:t>
            </a:r>
            <a:endParaRPr lang="en-ID" sz="1200" dirty="0">
              <a:solidFill>
                <a:schemeClr val="bg1"/>
              </a:solidFill>
              <a:cs typeface="+mn-ea"/>
              <a:sym typeface="+mn-lt"/>
            </a:endParaRPr>
          </a:p>
        </p:txBody>
      </p:sp>
      <p:sp>
        <p:nvSpPr>
          <p:cNvPr id="21" name="PA-AutoShape 59"/>
          <p:cNvSpPr/>
          <p:nvPr>
            <p:custDataLst>
              <p:tags r:id="rId10"/>
            </p:custDataLst>
          </p:nvPr>
        </p:nvSpPr>
        <p:spPr bwMode="auto">
          <a:xfrm>
            <a:off x="9851982" y="2527780"/>
            <a:ext cx="501635" cy="50078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45" tIns="19045" rIns="19045" bIns="19045"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22" name="PA-组合 21"/>
          <p:cNvGrpSpPr/>
          <p:nvPr>
            <p:custDataLst>
              <p:tags r:id="rId11"/>
            </p:custDataLst>
          </p:nvPr>
        </p:nvGrpSpPr>
        <p:grpSpPr>
          <a:xfrm>
            <a:off x="7679106" y="2527780"/>
            <a:ext cx="500780" cy="500780"/>
            <a:chOff x="4427654" y="3049909"/>
            <a:chExt cx="464344" cy="464344"/>
          </a:xfrm>
          <a:solidFill>
            <a:schemeClr val="bg1"/>
          </a:solidFill>
        </p:grpSpPr>
        <p:sp>
          <p:nvSpPr>
            <p:cNvPr id="23" name="PA-AutoShape 123"/>
            <p:cNvSpPr/>
            <p:nvPr>
              <p:custDataLst>
                <p:tags r:id="rId18"/>
              </p:custDataLst>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4" name="PA-AutoShape 124"/>
            <p:cNvSpPr/>
            <p:nvPr>
              <p:custDataLst>
                <p:tags r:id="rId19"/>
              </p:custDataLst>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5" name="PA-AutoShape 125"/>
            <p:cNvSpPr/>
            <p:nvPr>
              <p:custDataLst>
                <p:tags r:id="rId20"/>
              </p:custDataLst>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26" name="PA-组合 25"/>
          <p:cNvGrpSpPr/>
          <p:nvPr>
            <p:custDataLst>
              <p:tags r:id="rId12"/>
            </p:custDataLst>
          </p:nvPr>
        </p:nvGrpSpPr>
        <p:grpSpPr>
          <a:xfrm>
            <a:off x="5594174" y="2527780"/>
            <a:ext cx="500780" cy="500780"/>
            <a:chOff x="3498967" y="3049909"/>
            <a:chExt cx="464344" cy="464344"/>
          </a:xfrm>
          <a:solidFill>
            <a:schemeClr val="bg1"/>
          </a:solidFill>
        </p:grpSpPr>
        <p:sp>
          <p:nvSpPr>
            <p:cNvPr id="27" name="PA-AutoShape 126"/>
            <p:cNvSpPr/>
            <p:nvPr>
              <p:custDataLst>
                <p:tags r:id="rId16"/>
              </p:custDataLst>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sp>
          <p:nvSpPr>
            <p:cNvPr id="28" name="PA-AutoShape 127"/>
            <p:cNvSpPr/>
            <p:nvPr>
              <p:custDataLst>
                <p:tags r:id="rId17"/>
              </p:custDataLst>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9" name="PA-文本框 18"/>
          <p:cNvSpPr txBox="1"/>
          <p:nvPr>
            <p:custDataLst>
              <p:tags r:id="rId13"/>
            </p:custDataLst>
          </p:nvPr>
        </p:nvSpPr>
        <p:spPr>
          <a:xfrm rot="5400000">
            <a:off x="1653215" y="2978765"/>
            <a:ext cx="3390265" cy="460375"/>
          </a:xfrm>
          <a:prstGeom prst="rect">
            <a:avLst/>
          </a:prstGeom>
          <a:noFill/>
        </p:spPr>
        <p:txBody>
          <a:bodyPr wrap="square" rtlCol="0">
            <a:spAutoFit/>
          </a:bodyPr>
          <a:lstStyle/>
          <a:p>
            <a:r>
              <a:rPr lang="en-US" altLang="zh-CN" sz="2400" spc="300" dirty="0">
                <a:solidFill>
                  <a:schemeClr val="bg1"/>
                </a:solidFill>
                <a:cs typeface="+mn-ea"/>
                <a:sym typeface="+mn-lt"/>
              </a:rPr>
              <a:t>Add title text</a:t>
            </a:r>
            <a:endParaRPr lang="en-ID" sz="2400" spc="300" dirty="0">
              <a:solidFill>
                <a:schemeClr val="bg1"/>
              </a:solidFill>
              <a:cs typeface="+mn-ea"/>
              <a:sym typeface="+mn-lt"/>
            </a:endParaRPr>
          </a:p>
        </p:txBody>
      </p:sp>
      <p:sp>
        <p:nvSpPr>
          <p:cNvPr id="31" name="PA-矩形 30"/>
          <p:cNvSpPr/>
          <p:nvPr>
            <p:custDataLst>
              <p:tags r:id="rId14"/>
            </p:custDataLst>
          </p:nvPr>
        </p:nvSpPr>
        <p:spPr>
          <a:xfrm>
            <a:off x="6867599" y="3282071"/>
            <a:ext cx="212398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2" name="PA-矩形 31"/>
          <p:cNvSpPr/>
          <p:nvPr>
            <p:custDataLst>
              <p:tags r:id="rId15"/>
            </p:custDataLst>
          </p:nvPr>
        </p:nvSpPr>
        <p:spPr>
          <a:xfrm>
            <a:off x="9042960" y="3282071"/>
            <a:ext cx="212398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7" decel="100000"/>
                                        <p:tgtEl>
                                          <p:spTgt spid="12"/>
                                        </p:tgtEl>
                                      </p:cBhvr>
                                    </p:animEffect>
                                    <p:anim calcmode="lin" valueType="num">
                                      <p:cBhvr>
                                        <p:cTn id="8" dur="57" decel="100000" fill="hold"/>
                                        <p:tgtEl>
                                          <p:spTgt spid="12"/>
                                        </p:tgtEl>
                                        <p:attrNameLst>
                                          <p:attrName>style.rotation</p:attrName>
                                        </p:attrNameLst>
                                      </p:cBhvr>
                                      <p:tavLst>
                                        <p:tav tm="0">
                                          <p:val>
                                            <p:fltVal val="-90"/>
                                          </p:val>
                                        </p:tav>
                                        <p:tav tm="100000">
                                          <p:val>
                                            <p:fltVal val="0"/>
                                          </p:val>
                                        </p:tav>
                                      </p:tavLst>
                                    </p:anim>
                                    <p:anim calcmode="lin" valueType="num">
                                      <p:cBhvr>
                                        <p:cTn id="9" dur="57" decel="100000" fill="hold"/>
                                        <p:tgtEl>
                                          <p:spTgt spid="12"/>
                                        </p:tgtEl>
                                        <p:attrNameLst>
                                          <p:attrName>ppt_x</p:attrName>
                                        </p:attrNameLst>
                                      </p:cBhvr>
                                      <p:tavLst>
                                        <p:tav tm="0">
                                          <p:val>
                                            <p:strVal val="#ppt_x+0.4"/>
                                          </p:val>
                                        </p:tav>
                                        <p:tav tm="100000">
                                          <p:val>
                                            <p:strVal val="#ppt_x-0.05"/>
                                          </p:val>
                                        </p:tav>
                                      </p:tavLst>
                                    </p:anim>
                                    <p:anim calcmode="lin" valueType="num">
                                      <p:cBhvr>
                                        <p:cTn id="10" dur="57" decel="100000" fill="hold"/>
                                        <p:tgtEl>
                                          <p:spTgt spid="12"/>
                                        </p:tgtEl>
                                        <p:attrNameLst>
                                          <p:attrName>ppt_y</p:attrName>
                                        </p:attrNameLst>
                                      </p:cBhvr>
                                      <p:tavLst>
                                        <p:tav tm="0">
                                          <p:val>
                                            <p:strVal val="#ppt_y-0.4"/>
                                          </p:val>
                                        </p:tav>
                                        <p:tav tm="100000">
                                          <p:val>
                                            <p:strVal val="#ppt_y+0.1"/>
                                          </p:val>
                                        </p:tav>
                                      </p:tavLst>
                                    </p:anim>
                                    <p:anim calcmode="lin" valueType="num">
                                      <p:cBhvr>
                                        <p:cTn id="11" dur="14" accel="100000" fill="hold">
                                          <p:stCondLst>
                                            <p:cond delay="57"/>
                                          </p:stCondLst>
                                        </p:cTn>
                                        <p:tgtEl>
                                          <p:spTgt spid="12"/>
                                        </p:tgtEl>
                                        <p:attrNameLst>
                                          <p:attrName>ppt_x</p:attrName>
                                        </p:attrNameLst>
                                      </p:cBhvr>
                                      <p:tavLst>
                                        <p:tav tm="0">
                                          <p:val>
                                            <p:strVal val="#ppt_x-0.05"/>
                                          </p:val>
                                        </p:tav>
                                        <p:tav tm="100000">
                                          <p:val>
                                            <p:strVal val="#ppt_x"/>
                                          </p:val>
                                        </p:tav>
                                      </p:tavLst>
                                    </p:anim>
                                    <p:anim calcmode="lin" valueType="num">
                                      <p:cBhvr>
                                        <p:cTn id="12" dur="14" accel="100000" fill="hold">
                                          <p:stCondLst>
                                            <p:cond delay="57"/>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7" decel="100000"/>
                                        <p:tgtEl>
                                          <p:spTgt spid="29"/>
                                        </p:tgtEl>
                                      </p:cBhvr>
                                    </p:animEffect>
                                    <p:anim calcmode="lin" valueType="num">
                                      <p:cBhvr>
                                        <p:cTn id="17" dur="57" decel="100000" fill="hold"/>
                                        <p:tgtEl>
                                          <p:spTgt spid="29"/>
                                        </p:tgtEl>
                                        <p:attrNameLst>
                                          <p:attrName>style.rotation</p:attrName>
                                        </p:attrNameLst>
                                      </p:cBhvr>
                                      <p:tavLst>
                                        <p:tav tm="0">
                                          <p:val>
                                            <p:fltVal val="-90"/>
                                          </p:val>
                                        </p:tav>
                                        <p:tav tm="100000">
                                          <p:val>
                                            <p:fltVal val="0"/>
                                          </p:val>
                                        </p:tav>
                                      </p:tavLst>
                                    </p:anim>
                                    <p:anim calcmode="lin" valueType="num">
                                      <p:cBhvr>
                                        <p:cTn id="18" dur="57" decel="100000" fill="hold"/>
                                        <p:tgtEl>
                                          <p:spTgt spid="29"/>
                                        </p:tgtEl>
                                        <p:attrNameLst>
                                          <p:attrName>ppt_x</p:attrName>
                                        </p:attrNameLst>
                                      </p:cBhvr>
                                      <p:tavLst>
                                        <p:tav tm="0">
                                          <p:val>
                                            <p:strVal val="#ppt_x+0.4"/>
                                          </p:val>
                                        </p:tav>
                                        <p:tav tm="100000">
                                          <p:val>
                                            <p:strVal val="#ppt_x-0.05"/>
                                          </p:val>
                                        </p:tav>
                                      </p:tavLst>
                                    </p:anim>
                                    <p:anim calcmode="lin" valueType="num">
                                      <p:cBhvr>
                                        <p:cTn id="19" dur="57" decel="100000" fill="hold"/>
                                        <p:tgtEl>
                                          <p:spTgt spid="29"/>
                                        </p:tgtEl>
                                        <p:attrNameLst>
                                          <p:attrName>ppt_y</p:attrName>
                                        </p:attrNameLst>
                                      </p:cBhvr>
                                      <p:tavLst>
                                        <p:tav tm="0">
                                          <p:val>
                                            <p:strVal val="#ppt_y-0.4"/>
                                          </p:val>
                                        </p:tav>
                                        <p:tav tm="100000">
                                          <p:val>
                                            <p:strVal val="#ppt_y+0.1"/>
                                          </p:val>
                                        </p:tav>
                                      </p:tavLst>
                                    </p:anim>
                                    <p:anim calcmode="lin" valueType="num">
                                      <p:cBhvr>
                                        <p:cTn id="20" dur="14" accel="100000" fill="hold">
                                          <p:stCondLst>
                                            <p:cond delay="57"/>
                                          </p:stCondLst>
                                        </p:cTn>
                                        <p:tgtEl>
                                          <p:spTgt spid="29"/>
                                        </p:tgtEl>
                                        <p:attrNameLst>
                                          <p:attrName>ppt_x</p:attrName>
                                        </p:attrNameLst>
                                      </p:cBhvr>
                                      <p:tavLst>
                                        <p:tav tm="0">
                                          <p:val>
                                            <p:strVal val="#ppt_x-0.05"/>
                                          </p:val>
                                        </p:tav>
                                        <p:tav tm="100000">
                                          <p:val>
                                            <p:strVal val="#ppt_x"/>
                                          </p:val>
                                        </p:tav>
                                      </p:tavLst>
                                    </p:anim>
                                    <p:anim calcmode="lin" valueType="num">
                                      <p:cBhvr>
                                        <p:cTn id="21" dur="14" accel="100000" fill="hold">
                                          <p:stCondLst>
                                            <p:cond delay="57"/>
                                          </p:stCondLst>
                                        </p:cTn>
                                        <p:tgtEl>
                                          <p:spTgt spid="29"/>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7" decel="100000"/>
                                        <p:tgtEl>
                                          <p:spTgt spid="5"/>
                                        </p:tgtEl>
                                      </p:cBhvr>
                                    </p:animEffect>
                                    <p:anim calcmode="lin" valueType="num">
                                      <p:cBhvr>
                                        <p:cTn id="26" dur="57" decel="100000" fill="hold"/>
                                        <p:tgtEl>
                                          <p:spTgt spid="5"/>
                                        </p:tgtEl>
                                        <p:attrNameLst>
                                          <p:attrName>style.rotation</p:attrName>
                                        </p:attrNameLst>
                                      </p:cBhvr>
                                      <p:tavLst>
                                        <p:tav tm="0">
                                          <p:val>
                                            <p:fltVal val="-90"/>
                                          </p:val>
                                        </p:tav>
                                        <p:tav tm="100000">
                                          <p:val>
                                            <p:fltVal val="0"/>
                                          </p:val>
                                        </p:tav>
                                      </p:tavLst>
                                    </p:anim>
                                    <p:anim calcmode="lin" valueType="num">
                                      <p:cBhvr>
                                        <p:cTn id="27" dur="57" decel="100000" fill="hold"/>
                                        <p:tgtEl>
                                          <p:spTgt spid="5"/>
                                        </p:tgtEl>
                                        <p:attrNameLst>
                                          <p:attrName>ppt_x</p:attrName>
                                        </p:attrNameLst>
                                      </p:cBhvr>
                                      <p:tavLst>
                                        <p:tav tm="0">
                                          <p:val>
                                            <p:strVal val="#ppt_x+0.4"/>
                                          </p:val>
                                        </p:tav>
                                        <p:tav tm="100000">
                                          <p:val>
                                            <p:strVal val="#ppt_x-0.05"/>
                                          </p:val>
                                        </p:tav>
                                      </p:tavLst>
                                    </p:anim>
                                    <p:anim calcmode="lin" valueType="num">
                                      <p:cBhvr>
                                        <p:cTn id="28" dur="57" decel="100000" fill="hold"/>
                                        <p:tgtEl>
                                          <p:spTgt spid="5"/>
                                        </p:tgtEl>
                                        <p:attrNameLst>
                                          <p:attrName>ppt_y</p:attrName>
                                        </p:attrNameLst>
                                      </p:cBhvr>
                                      <p:tavLst>
                                        <p:tav tm="0">
                                          <p:val>
                                            <p:strVal val="#ppt_y-0.4"/>
                                          </p:val>
                                        </p:tav>
                                        <p:tav tm="100000">
                                          <p:val>
                                            <p:strVal val="#ppt_y+0.1"/>
                                          </p:val>
                                        </p:tav>
                                      </p:tavLst>
                                    </p:anim>
                                    <p:anim calcmode="lin" valueType="num">
                                      <p:cBhvr>
                                        <p:cTn id="29" dur="14" accel="100000" fill="hold">
                                          <p:stCondLst>
                                            <p:cond delay="57"/>
                                          </p:stCondLst>
                                        </p:cTn>
                                        <p:tgtEl>
                                          <p:spTgt spid="5"/>
                                        </p:tgtEl>
                                        <p:attrNameLst>
                                          <p:attrName>ppt_x</p:attrName>
                                        </p:attrNameLst>
                                      </p:cBhvr>
                                      <p:tavLst>
                                        <p:tav tm="0">
                                          <p:val>
                                            <p:strVal val="#ppt_x-0.05"/>
                                          </p:val>
                                        </p:tav>
                                        <p:tav tm="100000">
                                          <p:val>
                                            <p:strVal val="#ppt_x"/>
                                          </p:val>
                                        </p:tav>
                                      </p:tavLst>
                                    </p:anim>
                                    <p:anim calcmode="lin" valueType="num">
                                      <p:cBhvr>
                                        <p:cTn id="30" dur="14" accel="100000" fill="hold">
                                          <p:stCondLst>
                                            <p:cond delay="57"/>
                                          </p:stCondLst>
                                        </p:cTn>
                                        <p:tgtEl>
                                          <p:spTgt spid="5"/>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7" decel="100000"/>
                                        <p:tgtEl>
                                          <p:spTgt spid="13"/>
                                        </p:tgtEl>
                                      </p:cBhvr>
                                    </p:animEffect>
                                    <p:anim calcmode="lin" valueType="num">
                                      <p:cBhvr>
                                        <p:cTn id="35" dur="57" decel="100000" fill="hold"/>
                                        <p:tgtEl>
                                          <p:spTgt spid="13"/>
                                        </p:tgtEl>
                                        <p:attrNameLst>
                                          <p:attrName>style.rotation</p:attrName>
                                        </p:attrNameLst>
                                      </p:cBhvr>
                                      <p:tavLst>
                                        <p:tav tm="0">
                                          <p:val>
                                            <p:fltVal val="-90"/>
                                          </p:val>
                                        </p:tav>
                                        <p:tav tm="100000">
                                          <p:val>
                                            <p:fltVal val="0"/>
                                          </p:val>
                                        </p:tav>
                                      </p:tavLst>
                                    </p:anim>
                                    <p:anim calcmode="lin" valueType="num">
                                      <p:cBhvr>
                                        <p:cTn id="36" dur="57" decel="100000" fill="hold"/>
                                        <p:tgtEl>
                                          <p:spTgt spid="13"/>
                                        </p:tgtEl>
                                        <p:attrNameLst>
                                          <p:attrName>ppt_x</p:attrName>
                                        </p:attrNameLst>
                                      </p:cBhvr>
                                      <p:tavLst>
                                        <p:tav tm="0">
                                          <p:val>
                                            <p:strVal val="#ppt_x+0.4"/>
                                          </p:val>
                                        </p:tav>
                                        <p:tav tm="100000">
                                          <p:val>
                                            <p:strVal val="#ppt_x-0.05"/>
                                          </p:val>
                                        </p:tav>
                                      </p:tavLst>
                                    </p:anim>
                                    <p:anim calcmode="lin" valueType="num">
                                      <p:cBhvr>
                                        <p:cTn id="37" dur="57" decel="100000" fill="hold"/>
                                        <p:tgtEl>
                                          <p:spTgt spid="13"/>
                                        </p:tgtEl>
                                        <p:attrNameLst>
                                          <p:attrName>ppt_y</p:attrName>
                                        </p:attrNameLst>
                                      </p:cBhvr>
                                      <p:tavLst>
                                        <p:tav tm="0">
                                          <p:val>
                                            <p:strVal val="#ppt_y-0.4"/>
                                          </p:val>
                                        </p:tav>
                                        <p:tav tm="100000">
                                          <p:val>
                                            <p:strVal val="#ppt_y+0.1"/>
                                          </p:val>
                                        </p:tav>
                                      </p:tavLst>
                                    </p:anim>
                                    <p:anim calcmode="lin" valueType="num">
                                      <p:cBhvr>
                                        <p:cTn id="38" dur="14" accel="100000" fill="hold">
                                          <p:stCondLst>
                                            <p:cond delay="57"/>
                                          </p:stCondLst>
                                        </p:cTn>
                                        <p:tgtEl>
                                          <p:spTgt spid="13"/>
                                        </p:tgtEl>
                                        <p:attrNameLst>
                                          <p:attrName>ppt_x</p:attrName>
                                        </p:attrNameLst>
                                      </p:cBhvr>
                                      <p:tavLst>
                                        <p:tav tm="0">
                                          <p:val>
                                            <p:strVal val="#ppt_x-0.05"/>
                                          </p:val>
                                        </p:tav>
                                        <p:tav tm="100000">
                                          <p:val>
                                            <p:strVal val="#ppt_x"/>
                                          </p:val>
                                        </p:tav>
                                      </p:tavLst>
                                    </p:anim>
                                    <p:anim calcmode="lin" valueType="num">
                                      <p:cBhvr>
                                        <p:cTn id="39" dur="14" accel="100000" fill="hold">
                                          <p:stCondLst>
                                            <p:cond delay="57"/>
                                          </p:stCondLst>
                                        </p:cTn>
                                        <p:tgtEl>
                                          <p:spTgt spid="13"/>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7" decel="100000"/>
                                        <p:tgtEl>
                                          <p:spTgt spid="16"/>
                                        </p:tgtEl>
                                      </p:cBhvr>
                                    </p:animEffect>
                                    <p:anim calcmode="lin" valueType="num">
                                      <p:cBhvr>
                                        <p:cTn id="44" dur="57" decel="100000" fill="hold"/>
                                        <p:tgtEl>
                                          <p:spTgt spid="16"/>
                                        </p:tgtEl>
                                        <p:attrNameLst>
                                          <p:attrName>style.rotation</p:attrName>
                                        </p:attrNameLst>
                                      </p:cBhvr>
                                      <p:tavLst>
                                        <p:tav tm="0">
                                          <p:val>
                                            <p:fltVal val="-90"/>
                                          </p:val>
                                        </p:tav>
                                        <p:tav tm="100000">
                                          <p:val>
                                            <p:fltVal val="0"/>
                                          </p:val>
                                        </p:tav>
                                      </p:tavLst>
                                    </p:anim>
                                    <p:anim calcmode="lin" valueType="num">
                                      <p:cBhvr>
                                        <p:cTn id="45" dur="57" decel="100000" fill="hold"/>
                                        <p:tgtEl>
                                          <p:spTgt spid="16"/>
                                        </p:tgtEl>
                                        <p:attrNameLst>
                                          <p:attrName>ppt_x</p:attrName>
                                        </p:attrNameLst>
                                      </p:cBhvr>
                                      <p:tavLst>
                                        <p:tav tm="0">
                                          <p:val>
                                            <p:strVal val="#ppt_x+0.4"/>
                                          </p:val>
                                        </p:tav>
                                        <p:tav tm="100000">
                                          <p:val>
                                            <p:strVal val="#ppt_x-0.05"/>
                                          </p:val>
                                        </p:tav>
                                      </p:tavLst>
                                    </p:anim>
                                    <p:anim calcmode="lin" valueType="num">
                                      <p:cBhvr>
                                        <p:cTn id="46" dur="57" decel="100000" fill="hold"/>
                                        <p:tgtEl>
                                          <p:spTgt spid="16"/>
                                        </p:tgtEl>
                                        <p:attrNameLst>
                                          <p:attrName>ppt_y</p:attrName>
                                        </p:attrNameLst>
                                      </p:cBhvr>
                                      <p:tavLst>
                                        <p:tav tm="0">
                                          <p:val>
                                            <p:strVal val="#ppt_y-0.4"/>
                                          </p:val>
                                        </p:tav>
                                        <p:tav tm="100000">
                                          <p:val>
                                            <p:strVal val="#ppt_y+0.1"/>
                                          </p:val>
                                        </p:tav>
                                      </p:tavLst>
                                    </p:anim>
                                    <p:anim calcmode="lin" valueType="num">
                                      <p:cBhvr>
                                        <p:cTn id="47" dur="14" accel="100000" fill="hold">
                                          <p:stCondLst>
                                            <p:cond delay="57"/>
                                          </p:stCondLst>
                                        </p:cTn>
                                        <p:tgtEl>
                                          <p:spTgt spid="16"/>
                                        </p:tgtEl>
                                        <p:attrNameLst>
                                          <p:attrName>ppt_x</p:attrName>
                                        </p:attrNameLst>
                                      </p:cBhvr>
                                      <p:tavLst>
                                        <p:tav tm="0">
                                          <p:val>
                                            <p:strVal val="#ppt_x-0.05"/>
                                          </p:val>
                                        </p:tav>
                                        <p:tav tm="100000">
                                          <p:val>
                                            <p:strVal val="#ppt_x"/>
                                          </p:val>
                                        </p:tav>
                                      </p:tavLst>
                                    </p:anim>
                                    <p:anim calcmode="lin" valueType="num">
                                      <p:cBhvr>
                                        <p:cTn id="48" dur="14" accel="100000" fill="hold">
                                          <p:stCondLst>
                                            <p:cond delay="57"/>
                                          </p:stCondLst>
                                        </p:cTn>
                                        <p:tgtEl>
                                          <p:spTgt spid="16"/>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7" decel="100000"/>
                                        <p:tgtEl>
                                          <p:spTgt spid="20"/>
                                        </p:tgtEl>
                                      </p:cBhvr>
                                    </p:animEffect>
                                    <p:anim calcmode="lin" valueType="num">
                                      <p:cBhvr>
                                        <p:cTn id="53" dur="57" decel="100000" fill="hold"/>
                                        <p:tgtEl>
                                          <p:spTgt spid="20"/>
                                        </p:tgtEl>
                                        <p:attrNameLst>
                                          <p:attrName>style.rotation</p:attrName>
                                        </p:attrNameLst>
                                      </p:cBhvr>
                                      <p:tavLst>
                                        <p:tav tm="0">
                                          <p:val>
                                            <p:fltVal val="-90"/>
                                          </p:val>
                                        </p:tav>
                                        <p:tav tm="100000">
                                          <p:val>
                                            <p:fltVal val="0"/>
                                          </p:val>
                                        </p:tav>
                                      </p:tavLst>
                                    </p:anim>
                                    <p:anim calcmode="lin" valueType="num">
                                      <p:cBhvr>
                                        <p:cTn id="54" dur="57" decel="100000" fill="hold"/>
                                        <p:tgtEl>
                                          <p:spTgt spid="20"/>
                                        </p:tgtEl>
                                        <p:attrNameLst>
                                          <p:attrName>ppt_x</p:attrName>
                                        </p:attrNameLst>
                                      </p:cBhvr>
                                      <p:tavLst>
                                        <p:tav tm="0">
                                          <p:val>
                                            <p:strVal val="#ppt_x+0.4"/>
                                          </p:val>
                                        </p:tav>
                                        <p:tav tm="100000">
                                          <p:val>
                                            <p:strVal val="#ppt_x-0.05"/>
                                          </p:val>
                                        </p:tav>
                                      </p:tavLst>
                                    </p:anim>
                                    <p:anim calcmode="lin" valueType="num">
                                      <p:cBhvr>
                                        <p:cTn id="55" dur="57" decel="100000" fill="hold"/>
                                        <p:tgtEl>
                                          <p:spTgt spid="20"/>
                                        </p:tgtEl>
                                        <p:attrNameLst>
                                          <p:attrName>ppt_y</p:attrName>
                                        </p:attrNameLst>
                                      </p:cBhvr>
                                      <p:tavLst>
                                        <p:tav tm="0">
                                          <p:val>
                                            <p:strVal val="#ppt_y-0.4"/>
                                          </p:val>
                                        </p:tav>
                                        <p:tav tm="100000">
                                          <p:val>
                                            <p:strVal val="#ppt_y+0.1"/>
                                          </p:val>
                                        </p:tav>
                                      </p:tavLst>
                                    </p:anim>
                                    <p:anim calcmode="lin" valueType="num">
                                      <p:cBhvr>
                                        <p:cTn id="56" dur="14" accel="100000" fill="hold">
                                          <p:stCondLst>
                                            <p:cond delay="57"/>
                                          </p:stCondLst>
                                        </p:cTn>
                                        <p:tgtEl>
                                          <p:spTgt spid="20"/>
                                        </p:tgtEl>
                                        <p:attrNameLst>
                                          <p:attrName>ppt_x</p:attrName>
                                        </p:attrNameLst>
                                      </p:cBhvr>
                                      <p:tavLst>
                                        <p:tav tm="0">
                                          <p:val>
                                            <p:strVal val="#ppt_x-0.05"/>
                                          </p:val>
                                        </p:tav>
                                        <p:tav tm="100000">
                                          <p:val>
                                            <p:strVal val="#ppt_x"/>
                                          </p:val>
                                        </p:tav>
                                      </p:tavLst>
                                    </p:anim>
                                    <p:anim calcmode="lin" valueType="num">
                                      <p:cBhvr>
                                        <p:cTn id="57" dur="14" accel="100000" fill="hold">
                                          <p:stCondLst>
                                            <p:cond delay="57"/>
                                          </p:stCondLst>
                                        </p:cTn>
                                        <p:tgtEl>
                                          <p:spTgt spid="20"/>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7" decel="100000"/>
                                        <p:tgtEl>
                                          <p:spTgt spid="21"/>
                                        </p:tgtEl>
                                      </p:cBhvr>
                                    </p:animEffect>
                                    <p:anim calcmode="lin" valueType="num">
                                      <p:cBhvr>
                                        <p:cTn id="62" dur="57" decel="100000" fill="hold"/>
                                        <p:tgtEl>
                                          <p:spTgt spid="21"/>
                                        </p:tgtEl>
                                        <p:attrNameLst>
                                          <p:attrName>style.rotation</p:attrName>
                                        </p:attrNameLst>
                                      </p:cBhvr>
                                      <p:tavLst>
                                        <p:tav tm="0">
                                          <p:val>
                                            <p:fltVal val="-90"/>
                                          </p:val>
                                        </p:tav>
                                        <p:tav tm="100000">
                                          <p:val>
                                            <p:fltVal val="0"/>
                                          </p:val>
                                        </p:tav>
                                      </p:tavLst>
                                    </p:anim>
                                    <p:anim calcmode="lin" valueType="num">
                                      <p:cBhvr>
                                        <p:cTn id="63" dur="57" decel="100000" fill="hold"/>
                                        <p:tgtEl>
                                          <p:spTgt spid="21"/>
                                        </p:tgtEl>
                                        <p:attrNameLst>
                                          <p:attrName>ppt_x</p:attrName>
                                        </p:attrNameLst>
                                      </p:cBhvr>
                                      <p:tavLst>
                                        <p:tav tm="0">
                                          <p:val>
                                            <p:strVal val="#ppt_x+0.4"/>
                                          </p:val>
                                        </p:tav>
                                        <p:tav tm="100000">
                                          <p:val>
                                            <p:strVal val="#ppt_x-0.05"/>
                                          </p:val>
                                        </p:tav>
                                      </p:tavLst>
                                    </p:anim>
                                    <p:anim calcmode="lin" valueType="num">
                                      <p:cBhvr>
                                        <p:cTn id="64" dur="57" decel="100000" fill="hold"/>
                                        <p:tgtEl>
                                          <p:spTgt spid="21"/>
                                        </p:tgtEl>
                                        <p:attrNameLst>
                                          <p:attrName>ppt_y</p:attrName>
                                        </p:attrNameLst>
                                      </p:cBhvr>
                                      <p:tavLst>
                                        <p:tav tm="0">
                                          <p:val>
                                            <p:strVal val="#ppt_y-0.4"/>
                                          </p:val>
                                        </p:tav>
                                        <p:tav tm="100000">
                                          <p:val>
                                            <p:strVal val="#ppt_y+0.1"/>
                                          </p:val>
                                        </p:tav>
                                      </p:tavLst>
                                    </p:anim>
                                    <p:anim calcmode="lin" valueType="num">
                                      <p:cBhvr>
                                        <p:cTn id="65" dur="14" accel="100000" fill="hold">
                                          <p:stCondLst>
                                            <p:cond delay="57"/>
                                          </p:stCondLst>
                                        </p:cTn>
                                        <p:tgtEl>
                                          <p:spTgt spid="21"/>
                                        </p:tgtEl>
                                        <p:attrNameLst>
                                          <p:attrName>ppt_x</p:attrName>
                                        </p:attrNameLst>
                                      </p:cBhvr>
                                      <p:tavLst>
                                        <p:tav tm="0">
                                          <p:val>
                                            <p:strVal val="#ppt_x-0.05"/>
                                          </p:val>
                                        </p:tav>
                                        <p:tav tm="100000">
                                          <p:val>
                                            <p:strVal val="#ppt_x"/>
                                          </p:val>
                                        </p:tav>
                                      </p:tavLst>
                                    </p:anim>
                                    <p:anim calcmode="lin" valueType="num">
                                      <p:cBhvr>
                                        <p:cTn id="66" dur="14" accel="100000" fill="hold">
                                          <p:stCondLst>
                                            <p:cond delay="57"/>
                                          </p:stCondLst>
                                        </p:cTn>
                                        <p:tgtEl>
                                          <p:spTgt spid="21"/>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7" decel="100000"/>
                                        <p:tgtEl>
                                          <p:spTgt spid="22"/>
                                        </p:tgtEl>
                                      </p:cBhvr>
                                    </p:animEffect>
                                    <p:anim calcmode="lin" valueType="num">
                                      <p:cBhvr>
                                        <p:cTn id="71" dur="57" decel="100000" fill="hold"/>
                                        <p:tgtEl>
                                          <p:spTgt spid="22"/>
                                        </p:tgtEl>
                                        <p:attrNameLst>
                                          <p:attrName>style.rotation</p:attrName>
                                        </p:attrNameLst>
                                      </p:cBhvr>
                                      <p:tavLst>
                                        <p:tav tm="0">
                                          <p:val>
                                            <p:fltVal val="-90"/>
                                          </p:val>
                                        </p:tav>
                                        <p:tav tm="100000">
                                          <p:val>
                                            <p:fltVal val="0"/>
                                          </p:val>
                                        </p:tav>
                                      </p:tavLst>
                                    </p:anim>
                                    <p:anim calcmode="lin" valueType="num">
                                      <p:cBhvr>
                                        <p:cTn id="72" dur="57" decel="100000" fill="hold"/>
                                        <p:tgtEl>
                                          <p:spTgt spid="22"/>
                                        </p:tgtEl>
                                        <p:attrNameLst>
                                          <p:attrName>ppt_x</p:attrName>
                                        </p:attrNameLst>
                                      </p:cBhvr>
                                      <p:tavLst>
                                        <p:tav tm="0">
                                          <p:val>
                                            <p:strVal val="#ppt_x+0.4"/>
                                          </p:val>
                                        </p:tav>
                                        <p:tav tm="100000">
                                          <p:val>
                                            <p:strVal val="#ppt_x-0.05"/>
                                          </p:val>
                                        </p:tav>
                                      </p:tavLst>
                                    </p:anim>
                                    <p:anim calcmode="lin" valueType="num">
                                      <p:cBhvr>
                                        <p:cTn id="73" dur="57" decel="100000" fill="hold"/>
                                        <p:tgtEl>
                                          <p:spTgt spid="22"/>
                                        </p:tgtEl>
                                        <p:attrNameLst>
                                          <p:attrName>ppt_y</p:attrName>
                                        </p:attrNameLst>
                                      </p:cBhvr>
                                      <p:tavLst>
                                        <p:tav tm="0">
                                          <p:val>
                                            <p:strVal val="#ppt_y-0.4"/>
                                          </p:val>
                                        </p:tav>
                                        <p:tav tm="100000">
                                          <p:val>
                                            <p:strVal val="#ppt_y+0.1"/>
                                          </p:val>
                                        </p:tav>
                                      </p:tavLst>
                                    </p:anim>
                                    <p:anim calcmode="lin" valueType="num">
                                      <p:cBhvr>
                                        <p:cTn id="74" dur="14" accel="100000" fill="hold">
                                          <p:stCondLst>
                                            <p:cond delay="57"/>
                                          </p:stCondLst>
                                        </p:cTn>
                                        <p:tgtEl>
                                          <p:spTgt spid="22"/>
                                        </p:tgtEl>
                                        <p:attrNameLst>
                                          <p:attrName>ppt_x</p:attrName>
                                        </p:attrNameLst>
                                      </p:cBhvr>
                                      <p:tavLst>
                                        <p:tav tm="0">
                                          <p:val>
                                            <p:strVal val="#ppt_x-0.05"/>
                                          </p:val>
                                        </p:tav>
                                        <p:tav tm="100000">
                                          <p:val>
                                            <p:strVal val="#ppt_x"/>
                                          </p:val>
                                        </p:tav>
                                      </p:tavLst>
                                    </p:anim>
                                    <p:anim calcmode="lin" valueType="num">
                                      <p:cBhvr>
                                        <p:cTn id="75" dur="14" accel="100000" fill="hold">
                                          <p:stCondLst>
                                            <p:cond delay="57"/>
                                          </p:stCondLst>
                                        </p:cTn>
                                        <p:tgtEl>
                                          <p:spTgt spid="22"/>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7" decel="100000"/>
                                        <p:tgtEl>
                                          <p:spTgt spid="26"/>
                                        </p:tgtEl>
                                      </p:cBhvr>
                                    </p:animEffect>
                                    <p:anim calcmode="lin" valueType="num">
                                      <p:cBhvr>
                                        <p:cTn id="80" dur="57" decel="100000" fill="hold"/>
                                        <p:tgtEl>
                                          <p:spTgt spid="26"/>
                                        </p:tgtEl>
                                        <p:attrNameLst>
                                          <p:attrName>style.rotation</p:attrName>
                                        </p:attrNameLst>
                                      </p:cBhvr>
                                      <p:tavLst>
                                        <p:tav tm="0">
                                          <p:val>
                                            <p:fltVal val="-90"/>
                                          </p:val>
                                        </p:tav>
                                        <p:tav tm="100000">
                                          <p:val>
                                            <p:fltVal val="0"/>
                                          </p:val>
                                        </p:tav>
                                      </p:tavLst>
                                    </p:anim>
                                    <p:anim calcmode="lin" valueType="num">
                                      <p:cBhvr>
                                        <p:cTn id="81" dur="57" decel="100000" fill="hold"/>
                                        <p:tgtEl>
                                          <p:spTgt spid="26"/>
                                        </p:tgtEl>
                                        <p:attrNameLst>
                                          <p:attrName>ppt_x</p:attrName>
                                        </p:attrNameLst>
                                      </p:cBhvr>
                                      <p:tavLst>
                                        <p:tav tm="0">
                                          <p:val>
                                            <p:strVal val="#ppt_x+0.4"/>
                                          </p:val>
                                        </p:tav>
                                        <p:tav tm="100000">
                                          <p:val>
                                            <p:strVal val="#ppt_x-0.05"/>
                                          </p:val>
                                        </p:tav>
                                      </p:tavLst>
                                    </p:anim>
                                    <p:anim calcmode="lin" valueType="num">
                                      <p:cBhvr>
                                        <p:cTn id="82" dur="57" decel="100000" fill="hold"/>
                                        <p:tgtEl>
                                          <p:spTgt spid="26"/>
                                        </p:tgtEl>
                                        <p:attrNameLst>
                                          <p:attrName>ppt_y</p:attrName>
                                        </p:attrNameLst>
                                      </p:cBhvr>
                                      <p:tavLst>
                                        <p:tav tm="0">
                                          <p:val>
                                            <p:strVal val="#ppt_y-0.4"/>
                                          </p:val>
                                        </p:tav>
                                        <p:tav tm="100000">
                                          <p:val>
                                            <p:strVal val="#ppt_y+0.1"/>
                                          </p:val>
                                        </p:tav>
                                      </p:tavLst>
                                    </p:anim>
                                    <p:anim calcmode="lin" valueType="num">
                                      <p:cBhvr>
                                        <p:cTn id="83" dur="14" accel="100000" fill="hold">
                                          <p:stCondLst>
                                            <p:cond delay="57"/>
                                          </p:stCondLst>
                                        </p:cTn>
                                        <p:tgtEl>
                                          <p:spTgt spid="26"/>
                                        </p:tgtEl>
                                        <p:attrNameLst>
                                          <p:attrName>ppt_x</p:attrName>
                                        </p:attrNameLst>
                                      </p:cBhvr>
                                      <p:tavLst>
                                        <p:tav tm="0">
                                          <p:val>
                                            <p:strVal val="#ppt_x-0.05"/>
                                          </p:val>
                                        </p:tav>
                                        <p:tav tm="100000">
                                          <p:val>
                                            <p:strVal val="#ppt_x"/>
                                          </p:val>
                                        </p:tav>
                                      </p:tavLst>
                                    </p:anim>
                                    <p:anim calcmode="lin" valueType="num">
                                      <p:cBhvr>
                                        <p:cTn id="84" dur="14" accel="100000" fill="hold">
                                          <p:stCondLst>
                                            <p:cond delay="57"/>
                                          </p:stCondLst>
                                        </p:cTn>
                                        <p:tgtEl>
                                          <p:spTgt spid="26"/>
                                        </p:tgtEl>
                                        <p:attrNameLst>
                                          <p:attrName>ppt_y</p:attrName>
                                        </p:attrNameLst>
                                      </p:cBhvr>
                                      <p:tavLst>
                                        <p:tav tm="0">
                                          <p:val>
                                            <p:strVal val="#ppt_y+0.1"/>
                                          </p:val>
                                        </p:tav>
                                        <p:tav tm="100000">
                                          <p:val>
                                            <p:strVal val="#ppt_y"/>
                                          </p:val>
                                        </p:tav>
                                      </p:tavLst>
                                    </p:anim>
                                  </p:childTnLst>
                                </p:cTn>
                              </p:par>
                            </p:childTnLst>
                          </p:cTn>
                        </p:par>
                        <p:par>
                          <p:cTn id="85" fill="hold">
                            <p:stCondLst>
                              <p:cond delay="4500"/>
                            </p:stCondLst>
                            <p:childTnLst>
                              <p:par>
                                <p:cTn id="86" presetID="30"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7" decel="100000"/>
                                        <p:tgtEl>
                                          <p:spTgt spid="30"/>
                                        </p:tgtEl>
                                      </p:cBhvr>
                                    </p:animEffect>
                                    <p:anim calcmode="lin" valueType="num">
                                      <p:cBhvr>
                                        <p:cTn id="89" dur="57" decel="100000" fill="hold"/>
                                        <p:tgtEl>
                                          <p:spTgt spid="30"/>
                                        </p:tgtEl>
                                        <p:attrNameLst>
                                          <p:attrName>style.rotation</p:attrName>
                                        </p:attrNameLst>
                                      </p:cBhvr>
                                      <p:tavLst>
                                        <p:tav tm="0">
                                          <p:val>
                                            <p:fltVal val="-90"/>
                                          </p:val>
                                        </p:tav>
                                        <p:tav tm="100000">
                                          <p:val>
                                            <p:fltVal val="0"/>
                                          </p:val>
                                        </p:tav>
                                      </p:tavLst>
                                    </p:anim>
                                    <p:anim calcmode="lin" valueType="num">
                                      <p:cBhvr>
                                        <p:cTn id="90" dur="57" decel="100000" fill="hold"/>
                                        <p:tgtEl>
                                          <p:spTgt spid="30"/>
                                        </p:tgtEl>
                                        <p:attrNameLst>
                                          <p:attrName>ppt_x</p:attrName>
                                        </p:attrNameLst>
                                      </p:cBhvr>
                                      <p:tavLst>
                                        <p:tav tm="0">
                                          <p:val>
                                            <p:strVal val="#ppt_x+0.4"/>
                                          </p:val>
                                        </p:tav>
                                        <p:tav tm="100000">
                                          <p:val>
                                            <p:strVal val="#ppt_x-0.05"/>
                                          </p:val>
                                        </p:tav>
                                      </p:tavLst>
                                    </p:anim>
                                    <p:anim calcmode="lin" valueType="num">
                                      <p:cBhvr>
                                        <p:cTn id="91" dur="57" decel="100000" fill="hold"/>
                                        <p:tgtEl>
                                          <p:spTgt spid="30"/>
                                        </p:tgtEl>
                                        <p:attrNameLst>
                                          <p:attrName>ppt_y</p:attrName>
                                        </p:attrNameLst>
                                      </p:cBhvr>
                                      <p:tavLst>
                                        <p:tav tm="0">
                                          <p:val>
                                            <p:strVal val="#ppt_y-0.4"/>
                                          </p:val>
                                        </p:tav>
                                        <p:tav tm="100000">
                                          <p:val>
                                            <p:strVal val="#ppt_y+0.1"/>
                                          </p:val>
                                        </p:tav>
                                      </p:tavLst>
                                    </p:anim>
                                    <p:anim calcmode="lin" valueType="num">
                                      <p:cBhvr>
                                        <p:cTn id="92" dur="14" accel="100000" fill="hold">
                                          <p:stCondLst>
                                            <p:cond delay="57"/>
                                          </p:stCondLst>
                                        </p:cTn>
                                        <p:tgtEl>
                                          <p:spTgt spid="30"/>
                                        </p:tgtEl>
                                        <p:attrNameLst>
                                          <p:attrName>ppt_x</p:attrName>
                                        </p:attrNameLst>
                                      </p:cBhvr>
                                      <p:tavLst>
                                        <p:tav tm="0">
                                          <p:val>
                                            <p:strVal val="#ppt_x-0.05"/>
                                          </p:val>
                                        </p:tav>
                                        <p:tav tm="100000">
                                          <p:val>
                                            <p:strVal val="#ppt_x"/>
                                          </p:val>
                                        </p:tav>
                                      </p:tavLst>
                                    </p:anim>
                                    <p:anim calcmode="lin" valueType="num">
                                      <p:cBhvr>
                                        <p:cTn id="93" dur="14" accel="100000" fill="hold">
                                          <p:stCondLst>
                                            <p:cond delay="57"/>
                                          </p:stCondLst>
                                        </p:cTn>
                                        <p:tgtEl>
                                          <p:spTgt spid="30"/>
                                        </p:tgtEl>
                                        <p:attrNameLst>
                                          <p:attrName>ppt_y</p:attrName>
                                        </p:attrNameLst>
                                      </p:cBhvr>
                                      <p:tavLst>
                                        <p:tav tm="0">
                                          <p:val>
                                            <p:strVal val="#ppt_y+0.1"/>
                                          </p:val>
                                        </p:tav>
                                        <p:tav tm="100000">
                                          <p:val>
                                            <p:strVal val="#ppt_y"/>
                                          </p:val>
                                        </p:tav>
                                      </p:tavLst>
                                    </p:anim>
                                  </p:childTnLst>
                                </p:cTn>
                              </p:par>
                            </p:childTnLst>
                          </p:cTn>
                        </p:par>
                        <p:par>
                          <p:cTn id="94" fill="hold">
                            <p:stCondLst>
                              <p:cond delay="5000"/>
                            </p:stCondLst>
                            <p:childTnLst>
                              <p:par>
                                <p:cTn id="95" presetID="3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7" decel="100000"/>
                                        <p:tgtEl>
                                          <p:spTgt spid="31"/>
                                        </p:tgtEl>
                                      </p:cBhvr>
                                    </p:animEffect>
                                    <p:anim calcmode="lin" valueType="num">
                                      <p:cBhvr>
                                        <p:cTn id="98" dur="57" decel="100000" fill="hold"/>
                                        <p:tgtEl>
                                          <p:spTgt spid="31"/>
                                        </p:tgtEl>
                                        <p:attrNameLst>
                                          <p:attrName>style.rotation</p:attrName>
                                        </p:attrNameLst>
                                      </p:cBhvr>
                                      <p:tavLst>
                                        <p:tav tm="0">
                                          <p:val>
                                            <p:fltVal val="-90"/>
                                          </p:val>
                                        </p:tav>
                                        <p:tav tm="100000">
                                          <p:val>
                                            <p:fltVal val="0"/>
                                          </p:val>
                                        </p:tav>
                                      </p:tavLst>
                                    </p:anim>
                                    <p:anim calcmode="lin" valueType="num">
                                      <p:cBhvr>
                                        <p:cTn id="99" dur="57" decel="100000" fill="hold"/>
                                        <p:tgtEl>
                                          <p:spTgt spid="31"/>
                                        </p:tgtEl>
                                        <p:attrNameLst>
                                          <p:attrName>ppt_x</p:attrName>
                                        </p:attrNameLst>
                                      </p:cBhvr>
                                      <p:tavLst>
                                        <p:tav tm="0">
                                          <p:val>
                                            <p:strVal val="#ppt_x+0.4"/>
                                          </p:val>
                                        </p:tav>
                                        <p:tav tm="100000">
                                          <p:val>
                                            <p:strVal val="#ppt_x-0.05"/>
                                          </p:val>
                                        </p:tav>
                                      </p:tavLst>
                                    </p:anim>
                                    <p:anim calcmode="lin" valueType="num">
                                      <p:cBhvr>
                                        <p:cTn id="100" dur="57" decel="100000" fill="hold"/>
                                        <p:tgtEl>
                                          <p:spTgt spid="31"/>
                                        </p:tgtEl>
                                        <p:attrNameLst>
                                          <p:attrName>ppt_y</p:attrName>
                                        </p:attrNameLst>
                                      </p:cBhvr>
                                      <p:tavLst>
                                        <p:tav tm="0">
                                          <p:val>
                                            <p:strVal val="#ppt_y-0.4"/>
                                          </p:val>
                                        </p:tav>
                                        <p:tav tm="100000">
                                          <p:val>
                                            <p:strVal val="#ppt_y+0.1"/>
                                          </p:val>
                                        </p:tav>
                                      </p:tavLst>
                                    </p:anim>
                                    <p:anim calcmode="lin" valueType="num">
                                      <p:cBhvr>
                                        <p:cTn id="101" dur="14" accel="100000" fill="hold">
                                          <p:stCondLst>
                                            <p:cond delay="57"/>
                                          </p:stCondLst>
                                        </p:cTn>
                                        <p:tgtEl>
                                          <p:spTgt spid="31"/>
                                        </p:tgtEl>
                                        <p:attrNameLst>
                                          <p:attrName>ppt_x</p:attrName>
                                        </p:attrNameLst>
                                      </p:cBhvr>
                                      <p:tavLst>
                                        <p:tav tm="0">
                                          <p:val>
                                            <p:strVal val="#ppt_x-0.05"/>
                                          </p:val>
                                        </p:tav>
                                        <p:tav tm="100000">
                                          <p:val>
                                            <p:strVal val="#ppt_x"/>
                                          </p:val>
                                        </p:tav>
                                      </p:tavLst>
                                    </p:anim>
                                    <p:anim calcmode="lin" valueType="num">
                                      <p:cBhvr>
                                        <p:cTn id="102" dur="14" accel="100000" fill="hold">
                                          <p:stCondLst>
                                            <p:cond delay="57"/>
                                          </p:stCondLst>
                                        </p:cTn>
                                        <p:tgtEl>
                                          <p:spTgt spid="31"/>
                                        </p:tgtEl>
                                        <p:attrNameLst>
                                          <p:attrName>ppt_y</p:attrName>
                                        </p:attrNameLst>
                                      </p:cBhvr>
                                      <p:tavLst>
                                        <p:tav tm="0">
                                          <p:val>
                                            <p:strVal val="#ppt_y+0.1"/>
                                          </p:val>
                                        </p:tav>
                                        <p:tav tm="100000">
                                          <p:val>
                                            <p:strVal val="#ppt_y"/>
                                          </p:val>
                                        </p:tav>
                                      </p:tavLst>
                                    </p:anim>
                                  </p:childTnLst>
                                </p:cTn>
                              </p:par>
                            </p:childTnLst>
                          </p:cTn>
                        </p:par>
                        <p:par>
                          <p:cTn id="103" fill="hold">
                            <p:stCondLst>
                              <p:cond delay="5500"/>
                            </p:stCondLst>
                            <p:childTnLst>
                              <p:par>
                                <p:cTn id="104" presetID="30" presetClass="entr" presetSubtype="0"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57" decel="100000"/>
                                        <p:tgtEl>
                                          <p:spTgt spid="32"/>
                                        </p:tgtEl>
                                      </p:cBhvr>
                                    </p:animEffect>
                                    <p:anim calcmode="lin" valueType="num">
                                      <p:cBhvr>
                                        <p:cTn id="107" dur="57" decel="100000" fill="hold"/>
                                        <p:tgtEl>
                                          <p:spTgt spid="32"/>
                                        </p:tgtEl>
                                        <p:attrNameLst>
                                          <p:attrName>style.rotation</p:attrName>
                                        </p:attrNameLst>
                                      </p:cBhvr>
                                      <p:tavLst>
                                        <p:tav tm="0">
                                          <p:val>
                                            <p:fltVal val="-90"/>
                                          </p:val>
                                        </p:tav>
                                        <p:tav tm="100000">
                                          <p:val>
                                            <p:fltVal val="0"/>
                                          </p:val>
                                        </p:tav>
                                      </p:tavLst>
                                    </p:anim>
                                    <p:anim calcmode="lin" valueType="num">
                                      <p:cBhvr>
                                        <p:cTn id="108" dur="57" decel="100000" fill="hold"/>
                                        <p:tgtEl>
                                          <p:spTgt spid="32"/>
                                        </p:tgtEl>
                                        <p:attrNameLst>
                                          <p:attrName>ppt_x</p:attrName>
                                        </p:attrNameLst>
                                      </p:cBhvr>
                                      <p:tavLst>
                                        <p:tav tm="0">
                                          <p:val>
                                            <p:strVal val="#ppt_x+0.4"/>
                                          </p:val>
                                        </p:tav>
                                        <p:tav tm="100000">
                                          <p:val>
                                            <p:strVal val="#ppt_x-0.05"/>
                                          </p:val>
                                        </p:tav>
                                      </p:tavLst>
                                    </p:anim>
                                    <p:anim calcmode="lin" valueType="num">
                                      <p:cBhvr>
                                        <p:cTn id="109" dur="57" decel="100000" fill="hold"/>
                                        <p:tgtEl>
                                          <p:spTgt spid="32"/>
                                        </p:tgtEl>
                                        <p:attrNameLst>
                                          <p:attrName>ppt_y</p:attrName>
                                        </p:attrNameLst>
                                      </p:cBhvr>
                                      <p:tavLst>
                                        <p:tav tm="0">
                                          <p:val>
                                            <p:strVal val="#ppt_y-0.4"/>
                                          </p:val>
                                        </p:tav>
                                        <p:tav tm="100000">
                                          <p:val>
                                            <p:strVal val="#ppt_y+0.1"/>
                                          </p:val>
                                        </p:tav>
                                      </p:tavLst>
                                    </p:anim>
                                    <p:anim calcmode="lin" valueType="num">
                                      <p:cBhvr>
                                        <p:cTn id="110" dur="14" accel="100000" fill="hold">
                                          <p:stCondLst>
                                            <p:cond delay="57"/>
                                          </p:stCondLst>
                                        </p:cTn>
                                        <p:tgtEl>
                                          <p:spTgt spid="32"/>
                                        </p:tgtEl>
                                        <p:attrNameLst>
                                          <p:attrName>ppt_x</p:attrName>
                                        </p:attrNameLst>
                                      </p:cBhvr>
                                      <p:tavLst>
                                        <p:tav tm="0">
                                          <p:val>
                                            <p:strVal val="#ppt_x-0.05"/>
                                          </p:val>
                                        </p:tav>
                                        <p:tav tm="100000">
                                          <p:val>
                                            <p:strVal val="#ppt_x"/>
                                          </p:val>
                                        </p:tav>
                                      </p:tavLst>
                                    </p:anim>
                                    <p:anim calcmode="lin" valueType="num">
                                      <p:cBhvr>
                                        <p:cTn id="111" dur="14" accel="100000" fill="hold">
                                          <p:stCondLst>
                                            <p:cond delay="57"/>
                                          </p:stCondLst>
                                        </p:cTn>
                                        <p:tgtEl>
                                          <p:spTgt spid="32"/>
                                        </p:tgtEl>
                                        <p:attrNameLst>
                                          <p:attrName>ppt_y</p:attrName>
                                        </p:attrNameLst>
                                      </p:cBhvr>
                                      <p:tavLst>
                                        <p:tav tm="0">
                                          <p:val>
                                            <p:strVal val="#ppt_y+0.1"/>
                                          </p:val>
                                        </p:tav>
                                        <p:tav tm="100000">
                                          <p:val>
                                            <p:strVal val="#ppt_y"/>
                                          </p:val>
                                        </p:tav>
                                      </p:tavLst>
                                    </p:anim>
                                  </p:childTnLst>
                                </p:cTn>
                              </p:par>
                            </p:childTnLst>
                          </p:cTn>
                        </p:par>
                        <p:par>
                          <p:cTn id="112" fill="hold">
                            <p:stCondLst>
                              <p:cond delay="6000"/>
                            </p:stCondLst>
                            <p:childTnLst>
                              <p:par>
                                <p:cTn id="113" presetID="30" presetClass="entr" presetSubtype="0" fill="hold"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fade">
                                      <p:cBhvr>
                                        <p:cTn id="115" dur="71" decel="100000"/>
                                        <p:tgtEl>
                                          <p:spTgt spid="33"/>
                                        </p:tgtEl>
                                      </p:cBhvr>
                                    </p:animEffect>
                                    <p:anim calcmode="lin" valueType="num">
                                      <p:cBhvr>
                                        <p:cTn id="116" dur="71" decel="100000" fill="hold"/>
                                        <p:tgtEl>
                                          <p:spTgt spid="33"/>
                                        </p:tgtEl>
                                        <p:attrNameLst>
                                          <p:attrName>style.rotation</p:attrName>
                                        </p:attrNameLst>
                                      </p:cBhvr>
                                      <p:tavLst>
                                        <p:tav tm="0">
                                          <p:val>
                                            <p:fltVal val="-90"/>
                                          </p:val>
                                        </p:tav>
                                        <p:tav tm="100000">
                                          <p:val>
                                            <p:fltVal val="0"/>
                                          </p:val>
                                        </p:tav>
                                      </p:tavLst>
                                    </p:anim>
                                    <p:anim calcmode="lin" valueType="num">
                                      <p:cBhvr>
                                        <p:cTn id="117" dur="71" decel="100000" fill="hold"/>
                                        <p:tgtEl>
                                          <p:spTgt spid="33"/>
                                        </p:tgtEl>
                                        <p:attrNameLst>
                                          <p:attrName>ppt_x</p:attrName>
                                        </p:attrNameLst>
                                      </p:cBhvr>
                                      <p:tavLst>
                                        <p:tav tm="0">
                                          <p:val>
                                            <p:strVal val="#ppt_x+0.4"/>
                                          </p:val>
                                        </p:tav>
                                        <p:tav tm="100000">
                                          <p:val>
                                            <p:strVal val="#ppt_x-0.05"/>
                                          </p:val>
                                        </p:tav>
                                      </p:tavLst>
                                    </p:anim>
                                    <p:anim calcmode="lin" valueType="num">
                                      <p:cBhvr>
                                        <p:cTn id="118" dur="71" decel="100000" fill="hold"/>
                                        <p:tgtEl>
                                          <p:spTgt spid="33"/>
                                        </p:tgtEl>
                                        <p:attrNameLst>
                                          <p:attrName>ppt_y</p:attrName>
                                        </p:attrNameLst>
                                      </p:cBhvr>
                                      <p:tavLst>
                                        <p:tav tm="0">
                                          <p:val>
                                            <p:strVal val="#ppt_y-0.4"/>
                                          </p:val>
                                        </p:tav>
                                        <p:tav tm="100000">
                                          <p:val>
                                            <p:strVal val="#ppt_y+0.1"/>
                                          </p:val>
                                        </p:tav>
                                      </p:tavLst>
                                    </p:anim>
                                    <p:anim calcmode="lin" valueType="num">
                                      <p:cBhvr>
                                        <p:cTn id="119" dur="18" accel="100000" fill="hold">
                                          <p:stCondLst>
                                            <p:cond delay="71"/>
                                          </p:stCondLst>
                                        </p:cTn>
                                        <p:tgtEl>
                                          <p:spTgt spid="33"/>
                                        </p:tgtEl>
                                        <p:attrNameLst>
                                          <p:attrName>ppt_x</p:attrName>
                                        </p:attrNameLst>
                                      </p:cBhvr>
                                      <p:tavLst>
                                        <p:tav tm="0">
                                          <p:val>
                                            <p:strVal val="#ppt_x-0.05"/>
                                          </p:val>
                                        </p:tav>
                                        <p:tav tm="100000">
                                          <p:val>
                                            <p:strVal val="#ppt_x"/>
                                          </p:val>
                                        </p:tav>
                                      </p:tavLst>
                                    </p:anim>
                                    <p:anim calcmode="lin" valueType="num">
                                      <p:cBhvr>
                                        <p:cTn id="120" dur="18" accel="100000" fill="hold">
                                          <p:stCondLst>
                                            <p:cond delay="71"/>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12" grpId="0" bldLvl="0" animBg="1"/>
      <p:bldP spid="5" grpId="0" animBg="1"/>
      <p:bldP spid="16" grpId="0"/>
      <p:bldP spid="20" grpId="0"/>
      <p:bldP spid="21" grpId="0" animBg="1"/>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1808480" y="1016635"/>
            <a:ext cx="3336290" cy="4999990"/>
          </a:xfrm>
          <a:prstGeom prst="rect">
            <a:avLst/>
          </a:prstGeom>
        </p:spPr>
      </p:pic>
      <p:sp>
        <p:nvSpPr>
          <p:cNvPr id="15" name="PA-矩形 14"/>
          <p:cNvSpPr/>
          <p:nvPr>
            <p:custDataLst>
              <p:tags r:id="rId3"/>
            </p:custDataLst>
          </p:nvPr>
        </p:nvSpPr>
        <p:spPr>
          <a:xfrm>
            <a:off x="515961" y="1448257"/>
            <a:ext cx="2590798" cy="5015136"/>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 name="PA-椭圆 2"/>
          <p:cNvSpPr/>
          <p:nvPr>
            <p:custDataLst>
              <p:tags r:id="rId4"/>
            </p:custDataLst>
          </p:nvPr>
        </p:nvSpPr>
        <p:spPr>
          <a:xfrm>
            <a:off x="3900361" y="3363687"/>
            <a:ext cx="2149929" cy="2106387"/>
          </a:xfrm>
          <a:prstGeom prst="ellipse">
            <a:avLst/>
          </a:prstGeom>
          <a:gradFill>
            <a:gsLst>
              <a:gs pos="0">
                <a:schemeClr val="accent1"/>
              </a:gs>
              <a:gs pos="100000">
                <a:schemeClr val="accent2"/>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4" name="PA-椭圆 13"/>
          <p:cNvSpPr/>
          <p:nvPr>
            <p:custDataLst>
              <p:tags r:id="rId5"/>
            </p:custDataLst>
          </p:nvPr>
        </p:nvSpPr>
        <p:spPr>
          <a:xfrm>
            <a:off x="3679370" y="5167437"/>
            <a:ext cx="1295956" cy="1295956"/>
          </a:xfrm>
          <a:prstGeom prst="ellipse">
            <a:avLst/>
          </a:prstGeom>
          <a:gradFill>
            <a:gsLst>
              <a:gs pos="0">
                <a:schemeClr val="accent1"/>
              </a:gs>
              <a:gs pos="100000">
                <a:schemeClr val="accent2"/>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26" name="PA-矩形 25"/>
          <p:cNvSpPr/>
          <p:nvPr>
            <p:custDataLst>
              <p:tags r:id="rId6"/>
            </p:custDataLst>
          </p:nvPr>
        </p:nvSpPr>
        <p:spPr>
          <a:xfrm>
            <a:off x="4159803" y="3856959"/>
            <a:ext cx="1631044" cy="889154"/>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r>
              <a:rPr lang="en-ID" sz="1100" dirty="0">
                <a:solidFill>
                  <a:schemeClr val="bg1"/>
                </a:solidFill>
                <a:cs typeface="+mn-ea"/>
                <a:sym typeface="+mn-lt"/>
              </a:rPr>
              <a:t> </a:t>
            </a:r>
          </a:p>
        </p:txBody>
      </p:sp>
      <p:grpSp>
        <p:nvGrpSpPr>
          <p:cNvPr id="27" name="PA-组合 26"/>
          <p:cNvGrpSpPr/>
          <p:nvPr>
            <p:custDataLst>
              <p:tags r:id="rId7"/>
            </p:custDataLst>
          </p:nvPr>
        </p:nvGrpSpPr>
        <p:grpSpPr>
          <a:xfrm>
            <a:off x="4118382" y="5516667"/>
            <a:ext cx="417931" cy="609221"/>
            <a:chOff x="3582988" y="3510757"/>
            <a:chExt cx="319088" cy="465138"/>
          </a:xfrm>
          <a:solidFill>
            <a:schemeClr val="bg1"/>
          </a:solidFill>
        </p:grpSpPr>
        <p:sp>
          <p:nvSpPr>
            <p:cNvPr id="32" name="PA-AutoShape 113"/>
            <p:cNvSpPr/>
            <p:nvPr>
              <p:custDataLst>
                <p:tags r:id="rId11"/>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33" name="PA-AutoShape 114"/>
            <p:cNvSpPr/>
            <p:nvPr>
              <p:custDataLst>
                <p:tags r:id="rId12"/>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28" name="PA-矩形 27"/>
          <p:cNvSpPr/>
          <p:nvPr>
            <p:custDataLst>
              <p:tags r:id="rId8"/>
            </p:custDataLst>
          </p:nvPr>
        </p:nvSpPr>
        <p:spPr>
          <a:xfrm rot="16200000">
            <a:off x="881281" y="776326"/>
            <a:ext cx="1463046" cy="3225608"/>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4"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23" name="PA-文本框 22"/>
          <p:cNvSpPr txBox="1"/>
          <p:nvPr>
            <p:custDataLst>
              <p:tags r:id="rId9"/>
            </p:custDataLst>
          </p:nvPr>
        </p:nvSpPr>
        <p:spPr>
          <a:xfrm>
            <a:off x="6715488" y="2158741"/>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10"/>
            </p:custDataLst>
          </p:nvPr>
        </p:nvSpPr>
        <p:spPr>
          <a:xfrm>
            <a:off x="6715488" y="2746056"/>
            <a:ext cx="4087132" cy="1882951"/>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3" decel="100000"/>
                                        <p:tgtEl>
                                          <p:spTgt spid="2"/>
                                        </p:tgtEl>
                                      </p:cBhvr>
                                    </p:animEffect>
                                    <p:anim calcmode="lin" valueType="num">
                                      <p:cBhvr>
                                        <p:cTn id="8" dur="73" decel="100000" fill="hold"/>
                                        <p:tgtEl>
                                          <p:spTgt spid="2"/>
                                        </p:tgtEl>
                                        <p:attrNameLst>
                                          <p:attrName>style.rotation</p:attrName>
                                        </p:attrNameLst>
                                      </p:cBhvr>
                                      <p:tavLst>
                                        <p:tav tm="0">
                                          <p:val>
                                            <p:fltVal val="-90"/>
                                          </p:val>
                                        </p:tav>
                                        <p:tav tm="100000">
                                          <p:val>
                                            <p:fltVal val="0"/>
                                          </p:val>
                                        </p:tav>
                                      </p:tavLst>
                                    </p:anim>
                                    <p:anim calcmode="lin" valueType="num">
                                      <p:cBhvr>
                                        <p:cTn id="9" dur="73" decel="100000" fill="hold"/>
                                        <p:tgtEl>
                                          <p:spTgt spid="2"/>
                                        </p:tgtEl>
                                        <p:attrNameLst>
                                          <p:attrName>ppt_x</p:attrName>
                                        </p:attrNameLst>
                                      </p:cBhvr>
                                      <p:tavLst>
                                        <p:tav tm="0">
                                          <p:val>
                                            <p:strVal val="#ppt_x+0.4"/>
                                          </p:val>
                                        </p:tav>
                                        <p:tav tm="100000">
                                          <p:val>
                                            <p:strVal val="#ppt_x-0.05"/>
                                          </p:val>
                                        </p:tav>
                                      </p:tavLst>
                                    </p:anim>
                                    <p:anim calcmode="lin" valueType="num">
                                      <p:cBhvr>
                                        <p:cTn id="10" dur="73" decel="100000" fill="hold"/>
                                        <p:tgtEl>
                                          <p:spTgt spid="2"/>
                                        </p:tgtEl>
                                        <p:attrNameLst>
                                          <p:attrName>ppt_y</p:attrName>
                                        </p:attrNameLst>
                                      </p:cBhvr>
                                      <p:tavLst>
                                        <p:tav tm="0">
                                          <p:val>
                                            <p:strVal val="#ppt_y-0.4"/>
                                          </p:val>
                                        </p:tav>
                                        <p:tav tm="100000">
                                          <p:val>
                                            <p:strVal val="#ppt_y+0.1"/>
                                          </p:val>
                                        </p:tav>
                                      </p:tavLst>
                                    </p:anim>
                                    <p:anim calcmode="lin" valueType="num">
                                      <p:cBhvr>
                                        <p:cTn id="11" dur="18" accel="100000" fill="hold">
                                          <p:stCondLst>
                                            <p:cond delay="73"/>
                                          </p:stCondLst>
                                        </p:cTn>
                                        <p:tgtEl>
                                          <p:spTgt spid="2"/>
                                        </p:tgtEl>
                                        <p:attrNameLst>
                                          <p:attrName>ppt_x</p:attrName>
                                        </p:attrNameLst>
                                      </p:cBhvr>
                                      <p:tavLst>
                                        <p:tav tm="0">
                                          <p:val>
                                            <p:strVal val="#ppt_x-0.05"/>
                                          </p:val>
                                        </p:tav>
                                        <p:tav tm="100000">
                                          <p:val>
                                            <p:strVal val="#ppt_x"/>
                                          </p:val>
                                        </p:tav>
                                      </p:tavLst>
                                    </p:anim>
                                    <p:anim calcmode="lin" valueType="num">
                                      <p:cBhvr>
                                        <p:cTn id="12" dur="18" accel="100000" fill="hold">
                                          <p:stCondLst>
                                            <p:cond delay="73"/>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3" decel="100000"/>
                                        <p:tgtEl>
                                          <p:spTgt spid="15"/>
                                        </p:tgtEl>
                                      </p:cBhvr>
                                    </p:animEffect>
                                    <p:anim calcmode="lin" valueType="num">
                                      <p:cBhvr>
                                        <p:cTn id="17" dur="73" decel="100000" fill="hold"/>
                                        <p:tgtEl>
                                          <p:spTgt spid="15"/>
                                        </p:tgtEl>
                                        <p:attrNameLst>
                                          <p:attrName>style.rotation</p:attrName>
                                        </p:attrNameLst>
                                      </p:cBhvr>
                                      <p:tavLst>
                                        <p:tav tm="0">
                                          <p:val>
                                            <p:fltVal val="-90"/>
                                          </p:val>
                                        </p:tav>
                                        <p:tav tm="100000">
                                          <p:val>
                                            <p:fltVal val="0"/>
                                          </p:val>
                                        </p:tav>
                                      </p:tavLst>
                                    </p:anim>
                                    <p:anim calcmode="lin" valueType="num">
                                      <p:cBhvr>
                                        <p:cTn id="18" dur="73" decel="100000" fill="hold"/>
                                        <p:tgtEl>
                                          <p:spTgt spid="15"/>
                                        </p:tgtEl>
                                        <p:attrNameLst>
                                          <p:attrName>ppt_x</p:attrName>
                                        </p:attrNameLst>
                                      </p:cBhvr>
                                      <p:tavLst>
                                        <p:tav tm="0">
                                          <p:val>
                                            <p:strVal val="#ppt_x+0.4"/>
                                          </p:val>
                                        </p:tav>
                                        <p:tav tm="100000">
                                          <p:val>
                                            <p:strVal val="#ppt_x-0.05"/>
                                          </p:val>
                                        </p:tav>
                                      </p:tavLst>
                                    </p:anim>
                                    <p:anim calcmode="lin" valueType="num">
                                      <p:cBhvr>
                                        <p:cTn id="19" dur="73" decel="100000" fill="hold"/>
                                        <p:tgtEl>
                                          <p:spTgt spid="15"/>
                                        </p:tgtEl>
                                        <p:attrNameLst>
                                          <p:attrName>ppt_y</p:attrName>
                                        </p:attrNameLst>
                                      </p:cBhvr>
                                      <p:tavLst>
                                        <p:tav tm="0">
                                          <p:val>
                                            <p:strVal val="#ppt_y-0.4"/>
                                          </p:val>
                                        </p:tav>
                                        <p:tav tm="100000">
                                          <p:val>
                                            <p:strVal val="#ppt_y+0.1"/>
                                          </p:val>
                                        </p:tav>
                                      </p:tavLst>
                                    </p:anim>
                                    <p:anim calcmode="lin" valueType="num">
                                      <p:cBhvr>
                                        <p:cTn id="20" dur="18" accel="100000" fill="hold">
                                          <p:stCondLst>
                                            <p:cond delay="73"/>
                                          </p:stCondLst>
                                        </p:cTn>
                                        <p:tgtEl>
                                          <p:spTgt spid="15"/>
                                        </p:tgtEl>
                                        <p:attrNameLst>
                                          <p:attrName>ppt_x</p:attrName>
                                        </p:attrNameLst>
                                      </p:cBhvr>
                                      <p:tavLst>
                                        <p:tav tm="0">
                                          <p:val>
                                            <p:strVal val="#ppt_x-0.05"/>
                                          </p:val>
                                        </p:tav>
                                        <p:tav tm="100000">
                                          <p:val>
                                            <p:strVal val="#ppt_x"/>
                                          </p:val>
                                        </p:tav>
                                      </p:tavLst>
                                    </p:anim>
                                    <p:anim calcmode="lin" valueType="num">
                                      <p:cBhvr>
                                        <p:cTn id="21" dur="18" accel="100000" fill="hold">
                                          <p:stCondLst>
                                            <p:cond delay="73"/>
                                          </p:stCondLst>
                                        </p:cTn>
                                        <p:tgtEl>
                                          <p:spTgt spid="15"/>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3" decel="100000"/>
                                        <p:tgtEl>
                                          <p:spTgt spid="3"/>
                                        </p:tgtEl>
                                      </p:cBhvr>
                                    </p:animEffect>
                                    <p:anim calcmode="lin" valueType="num">
                                      <p:cBhvr>
                                        <p:cTn id="26" dur="73" decel="100000" fill="hold"/>
                                        <p:tgtEl>
                                          <p:spTgt spid="3"/>
                                        </p:tgtEl>
                                        <p:attrNameLst>
                                          <p:attrName>style.rotation</p:attrName>
                                        </p:attrNameLst>
                                      </p:cBhvr>
                                      <p:tavLst>
                                        <p:tav tm="0">
                                          <p:val>
                                            <p:fltVal val="-90"/>
                                          </p:val>
                                        </p:tav>
                                        <p:tav tm="100000">
                                          <p:val>
                                            <p:fltVal val="0"/>
                                          </p:val>
                                        </p:tav>
                                      </p:tavLst>
                                    </p:anim>
                                    <p:anim calcmode="lin" valueType="num">
                                      <p:cBhvr>
                                        <p:cTn id="27" dur="73" decel="100000" fill="hold"/>
                                        <p:tgtEl>
                                          <p:spTgt spid="3"/>
                                        </p:tgtEl>
                                        <p:attrNameLst>
                                          <p:attrName>ppt_x</p:attrName>
                                        </p:attrNameLst>
                                      </p:cBhvr>
                                      <p:tavLst>
                                        <p:tav tm="0">
                                          <p:val>
                                            <p:strVal val="#ppt_x+0.4"/>
                                          </p:val>
                                        </p:tav>
                                        <p:tav tm="100000">
                                          <p:val>
                                            <p:strVal val="#ppt_x-0.05"/>
                                          </p:val>
                                        </p:tav>
                                      </p:tavLst>
                                    </p:anim>
                                    <p:anim calcmode="lin" valueType="num">
                                      <p:cBhvr>
                                        <p:cTn id="28" dur="73" decel="100000" fill="hold"/>
                                        <p:tgtEl>
                                          <p:spTgt spid="3"/>
                                        </p:tgtEl>
                                        <p:attrNameLst>
                                          <p:attrName>ppt_y</p:attrName>
                                        </p:attrNameLst>
                                      </p:cBhvr>
                                      <p:tavLst>
                                        <p:tav tm="0">
                                          <p:val>
                                            <p:strVal val="#ppt_y-0.4"/>
                                          </p:val>
                                        </p:tav>
                                        <p:tav tm="100000">
                                          <p:val>
                                            <p:strVal val="#ppt_y+0.1"/>
                                          </p:val>
                                        </p:tav>
                                      </p:tavLst>
                                    </p:anim>
                                    <p:anim calcmode="lin" valueType="num">
                                      <p:cBhvr>
                                        <p:cTn id="29" dur="18" accel="100000" fill="hold">
                                          <p:stCondLst>
                                            <p:cond delay="73"/>
                                          </p:stCondLst>
                                        </p:cTn>
                                        <p:tgtEl>
                                          <p:spTgt spid="3"/>
                                        </p:tgtEl>
                                        <p:attrNameLst>
                                          <p:attrName>ppt_x</p:attrName>
                                        </p:attrNameLst>
                                      </p:cBhvr>
                                      <p:tavLst>
                                        <p:tav tm="0">
                                          <p:val>
                                            <p:strVal val="#ppt_x-0.05"/>
                                          </p:val>
                                        </p:tav>
                                        <p:tav tm="100000">
                                          <p:val>
                                            <p:strVal val="#ppt_x"/>
                                          </p:val>
                                        </p:tav>
                                      </p:tavLst>
                                    </p:anim>
                                    <p:anim calcmode="lin" valueType="num">
                                      <p:cBhvr>
                                        <p:cTn id="30" dur="18" accel="100000" fill="hold">
                                          <p:stCondLst>
                                            <p:cond delay="73"/>
                                          </p:stCondLst>
                                        </p:cTn>
                                        <p:tgtEl>
                                          <p:spTgt spid="3"/>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73" decel="100000"/>
                                        <p:tgtEl>
                                          <p:spTgt spid="14"/>
                                        </p:tgtEl>
                                      </p:cBhvr>
                                    </p:animEffect>
                                    <p:anim calcmode="lin" valueType="num">
                                      <p:cBhvr>
                                        <p:cTn id="35" dur="73" decel="100000" fill="hold"/>
                                        <p:tgtEl>
                                          <p:spTgt spid="14"/>
                                        </p:tgtEl>
                                        <p:attrNameLst>
                                          <p:attrName>style.rotation</p:attrName>
                                        </p:attrNameLst>
                                      </p:cBhvr>
                                      <p:tavLst>
                                        <p:tav tm="0">
                                          <p:val>
                                            <p:fltVal val="-90"/>
                                          </p:val>
                                        </p:tav>
                                        <p:tav tm="100000">
                                          <p:val>
                                            <p:fltVal val="0"/>
                                          </p:val>
                                        </p:tav>
                                      </p:tavLst>
                                    </p:anim>
                                    <p:anim calcmode="lin" valueType="num">
                                      <p:cBhvr>
                                        <p:cTn id="36" dur="73" decel="100000" fill="hold"/>
                                        <p:tgtEl>
                                          <p:spTgt spid="14"/>
                                        </p:tgtEl>
                                        <p:attrNameLst>
                                          <p:attrName>ppt_x</p:attrName>
                                        </p:attrNameLst>
                                      </p:cBhvr>
                                      <p:tavLst>
                                        <p:tav tm="0">
                                          <p:val>
                                            <p:strVal val="#ppt_x+0.4"/>
                                          </p:val>
                                        </p:tav>
                                        <p:tav tm="100000">
                                          <p:val>
                                            <p:strVal val="#ppt_x-0.05"/>
                                          </p:val>
                                        </p:tav>
                                      </p:tavLst>
                                    </p:anim>
                                    <p:anim calcmode="lin" valueType="num">
                                      <p:cBhvr>
                                        <p:cTn id="37" dur="73" decel="100000" fill="hold"/>
                                        <p:tgtEl>
                                          <p:spTgt spid="14"/>
                                        </p:tgtEl>
                                        <p:attrNameLst>
                                          <p:attrName>ppt_y</p:attrName>
                                        </p:attrNameLst>
                                      </p:cBhvr>
                                      <p:tavLst>
                                        <p:tav tm="0">
                                          <p:val>
                                            <p:strVal val="#ppt_y-0.4"/>
                                          </p:val>
                                        </p:tav>
                                        <p:tav tm="100000">
                                          <p:val>
                                            <p:strVal val="#ppt_y+0.1"/>
                                          </p:val>
                                        </p:tav>
                                      </p:tavLst>
                                    </p:anim>
                                    <p:anim calcmode="lin" valueType="num">
                                      <p:cBhvr>
                                        <p:cTn id="38" dur="18" accel="100000" fill="hold">
                                          <p:stCondLst>
                                            <p:cond delay="73"/>
                                          </p:stCondLst>
                                        </p:cTn>
                                        <p:tgtEl>
                                          <p:spTgt spid="14"/>
                                        </p:tgtEl>
                                        <p:attrNameLst>
                                          <p:attrName>ppt_x</p:attrName>
                                        </p:attrNameLst>
                                      </p:cBhvr>
                                      <p:tavLst>
                                        <p:tav tm="0">
                                          <p:val>
                                            <p:strVal val="#ppt_x-0.05"/>
                                          </p:val>
                                        </p:tav>
                                        <p:tav tm="100000">
                                          <p:val>
                                            <p:strVal val="#ppt_x"/>
                                          </p:val>
                                        </p:tav>
                                      </p:tavLst>
                                    </p:anim>
                                    <p:anim calcmode="lin" valueType="num">
                                      <p:cBhvr>
                                        <p:cTn id="39" dur="18" accel="100000" fill="hold">
                                          <p:stCondLst>
                                            <p:cond delay="73"/>
                                          </p:stCondLst>
                                        </p:cTn>
                                        <p:tgtEl>
                                          <p:spTgt spid="14"/>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73" decel="100000"/>
                                        <p:tgtEl>
                                          <p:spTgt spid="26"/>
                                        </p:tgtEl>
                                      </p:cBhvr>
                                    </p:animEffect>
                                    <p:anim calcmode="lin" valueType="num">
                                      <p:cBhvr>
                                        <p:cTn id="44" dur="73" decel="100000" fill="hold"/>
                                        <p:tgtEl>
                                          <p:spTgt spid="26"/>
                                        </p:tgtEl>
                                        <p:attrNameLst>
                                          <p:attrName>style.rotation</p:attrName>
                                        </p:attrNameLst>
                                      </p:cBhvr>
                                      <p:tavLst>
                                        <p:tav tm="0">
                                          <p:val>
                                            <p:fltVal val="-90"/>
                                          </p:val>
                                        </p:tav>
                                        <p:tav tm="100000">
                                          <p:val>
                                            <p:fltVal val="0"/>
                                          </p:val>
                                        </p:tav>
                                      </p:tavLst>
                                    </p:anim>
                                    <p:anim calcmode="lin" valueType="num">
                                      <p:cBhvr>
                                        <p:cTn id="45" dur="73" decel="100000" fill="hold"/>
                                        <p:tgtEl>
                                          <p:spTgt spid="26"/>
                                        </p:tgtEl>
                                        <p:attrNameLst>
                                          <p:attrName>ppt_x</p:attrName>
                                        </p:attrNameLst>
                                      </p:cBhvr>
                                      <p:tavLst>
                                        <p:tav tm="0">
                                          <p:val>
                                            <p:strVal val="#ppt_x+0.4"/>
                                          </p:val>
                                        </p:tav>
                                        <p:tav tm="100000">
                                          <p:val>
                                            <p:strVal val="#ppt_x-0.05"/>
                                          </p:val>
                                        </p:tav>
                                      </p:tavLst>
                                    </p:anim>
                                    <p:anim calcmode="lin" valueType="num">
                                      <p:cBhvr>
                                        <p:cTn id="46" dur="73" decel="100000" fill="hold"/>
                                        <p:tgtEl>
                                          <p:spTgt spid="26"/>
                                        </p:tgtEl>
                                        <p:attrNameLst>
                                          <p:attrName>ppt_y</p:attrName>
                                        </p:attrNameLst>
                                      </p:cBhvr>
                                      <p:tavLst>
                                        <p:tav tm="0">
                                          <p:val>
                                            <p:strVal val="#ppt_y-0.4"/>
                                          </p:val>
                                        </p:tav>
                                        <p:tav tm="100000">
                                          <p:val>
                                            <p:strVal val="#ppt_y+0.1"/>
                                          </p:val>
                                        </p:tav>
                                      </p:tavLst>
                                    </p:anim>
                                    <p:anim calcmode="lin" valueType="num">
                                      <p:cBhvr>
                                        <p:cTn id="47" dur="18" accel="100000" fill="hold">
                                          <p:stCondLst>
                                            <p:cond delay="73"/>
                                          </p:stCondLst>
                                        </p:cTn>
                                        <p:tgtEl>
                                          <p:spTgt spid="26"/>
                                        </p:tgtEl>
                                        <p:attrNameLst>
                                          <p:attrName>ppt_x</p:attrName>
                                        </p:attrNameLst>
                                      </p:cBhvr>
                                      <p:tavLst>
                                        <p:tav tm="0">
                                          <p:val>
                                            <p:strVal val="#ppt_x-0.05"/>
                                          </p:val>
                                        </p:tav>
                                        <p:tav tm="100000">
                                          <p:val>
                                            <p:strVal val="#ppt_x"/>
                                          </p:val>
                                        </p:tav>
                                      </p:tavLst>
                                    </p:anim>
                                    <p:anim calcmode="lin" valueType="num">
                                      <p:cBhvr>
                                        <p:cTn id="48" dur="18" accel="100000" fill="hold">
                                          <p:stCondLst>
                                            <p:cond delay="73"/>
                                          </p:stCondLst>
                                        </p:cTn>
                                        <p:tgtEl>
                                          <p:spTgt spid="26"/>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3" decel="100000"/>
                                        <p:tgtEl>
                                          <p:spTgt spid="27"/>
                                        </p:tgtEl>
                                      </p:cBhvr>
                                    </p:animEffect>
                                    <p:anim calcmode="lin" valueType="num">
                                      <p:cBhvr>
                                        <p:cTn id="53" dur="73" decel="100000" fill="hold"/>
                                        <p:tgtEl>
                                          <p:spTgt spid="27"/>
                                        </p:tgtEl>
                                        <p:attrNameLst>
                                          <p:attrName>style.rotation</p:attrName>
                                        </p:attrNameLst>
                                      </p:cBhvr>
                                      <p:tavLst>
                                        <p:tav tm="0">
                                          <p:val>
                                            <p:fltVal val="-90"/>
                                          </p:val>
                                        </p:tav>
                                        <p:tav tm="100000">
                                          <p:val>
                                            <p:fltVal val="0"/>
                                          </p:val>
                                        </p:tav>
                                      </p:tavLst>
                                    </p:anim>
                                    <p:anim calcmode="lin" valueType="num">
                                      <p:cBhvr>
                                        <p:cTn id="54" dur="73" decel="100000" fill="hold"/>
                                        <p:tgtEl>
                                          <p:spTgt spid="27"/>
                                        </p:tgtEl>
                                        <p:attrNameLst>
                                          <p:attrName>ppt_x</p:attrName>
                                        </p:attrNameLst>
                                      </p:cBhvr>
                                      <p:tavLst>
                                        <p:tav tm="0">
                                          <p:val>
                                            <p:strVal val="#ppt_x+0.4"/>
                                          </p:val>
                                        </p:tav>
                                        <p:tav tm="100000">
                                          <p:val>
                                            <p:strVal val="#ppt_x-0.05"/>
                                          </p:val>
                                        </p:tav>
                                      </p:tavLst>
                                    </p:anim>
                                    <p:anim calcmode="lin" valueType="num">
                                      <p:cBhvr>
                                        <p:cTn id="55" dur="73" decel="100000" fill="hold"/>
                                        <p:tgtEl>
                                          <p:spTgt spid="27"/>
                                        </p:tgtEl>
                                        <p:attrNameLst>
                                          <p:attrName>ppt_y</p:attrName>
                                        </p:attrNameLst>
                                      </p:cBhvr>
                                      <p:tavLst>
                                        <p:tav tm="0">
                                          <p:val>
                                            <p:strVal val="#ppt_y-0.4"/>
                                          </p:val>
                                        </p:tav>
                                        <p:tav tm="100000">
                                          <p:val>
                                            <p:strVal val="#ppt_y+0.1"/>
                                          </p:val>
                                        </p:tav>
                                      </p:tavLst>
                                    </p:anim>
                                    <p:anim calcmode="lin" valueType="num">
                                      <p:cBhvr>
                                        <p:cTn id="56" dur="18" accel="100000" fill="hold">
                                          <p:stCondLst>
                                            <p:cond delay="73"/>
                                          </p:stCondLst>
                                        </p:cTn>
                                        <p:tgtEl>
                                          <p:spTgt spid="27"/>
                                        </p:tgtEl>
                                        <p:attrNameLst>
                                          <p:attrName>ppt_x</p:attrName>
                                        </p:attrNameLst>
                                      </p:cBhvr>
                                      <p:tavLst>
                                        <p:tav tm="0">
                                          <p:val>
                                            <p:strVal val="#ppt_x-0.05"/>
                                          </p:val>
                                        </p:tav>
                                        <p:tav tm="100000">
                                          <p:val>
                                            <p:strVal val="#ppt_x"/>
                                          </p:val>
                                        </p:tav>
                                      </p:tavLst>
                                    </p:anim>
                                    <p:anim calcmode="lin" valueType="num">
                                      <p:cBhvr>
                                        <p:cTn id="57" dur="18" accel="100000" fill="hold">
                                          <p:stCondLst>
                                            <p:cond delay="73"/>
                                          </p:stCondLst>
                                        </p:cTn>
                                        <p:tgtEl>
                                          <p:spTgt spid="27"/>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73" decel="100000"/>
                                        <p:tgtEl>
                                          <p:spTgt spid="28"/>
                                        </p:tgtEl>
                                      </p:cBhvr>
                                    </p:animEffect>
                                    <p:anim calcmode="lin" valueType="num">
                                      <p:cBhvr>
                                        <p:cTn id="62" dur="73" decel="100000" fill="hold"/>
                                        <p:tgtEl>
                                          <p:spTgt spid="28"/>
                                        </p:tgtEl>
                                        <p:attrNameLst>
                                          <p:attrName>style.rotation</p:attrName>
                                        </p:attrNameLst>
                                      </p:cBhvr>
                                      <p:tavLst>
                                        <p:tav tm="0">
                                          <p:val>
                                            <p:fltVal val="-90"/>
                                          </p:val>
                                        </p:tav>
                                        <p:tav tm="100000">
                                          <p:val>
                                            <p:fltVal val="0"/>
                                          </p:val>
                                        </p:tav>
                                      </p:tavLst>
                                    </p:anim>
                                    <p:anim calcmode="lin" valueType="num">
                                      <p:cBhvr>
                                        <p:cTn id="63" dur="73" decel="100000" fill="hold"/>
                                        <p:tgtEl>
                                          <p:spTgt spid="28"/>
                                        </p:tgtEl>
                                        <p:attrNameLst>
                                          <p:attrName>ppt_x</p:attrName>
                                        </p:attrNameLst>
                                      </p:cBhvr>
                                      <p:tavLst>
                                        <p:tav tm="0">
                                          <p:val>
                                            <p:strVal val="#ppt_x+0.4"/>
                                          </p:val>
                                        </p:tav>
                                        <p:tav tm="100000">
                                          <p:val>
                                            <p:strVal val="#ppt_x-0.05"/>
                                          </p:val>
                                        </p:tav>
                                      </p:tavLst>
                                    </p:anim>
                                    <p:anim calcmode="lin" valueType="num">
                                      <p:cBhvr>
                                        <p:cTn id="64" dur="73" decel="100000" fill="hold"/>
                                        <p:tgtEl>
                                          <p:spTgt spid="28"/>
                                        </p:tgtEl>
                                        <p:attrNameLst>
                                          <p:attrName>ppt_y</p:attrName>
                                        </p:attrNameLst>
                                      </p:cBhvr>
                                      <p:tavLst>
                                        <p:tav tm="0">
                                          <p:val>
                                            <p:strVal val="#ppt_y-0.4"/>
                                          </p:val>
                                        </p:tav>
                                        <p:tav tm="100000">
                                          <p:val>
                                            <p:strVal val="#ppt_y+0.1"/>
                                          </p:val>
                                        </p:tav>
                                      </p:tavLst>
                                    </p:anim>
                                    <p:anim calcmode="lin" valueType="num">
                                      <p:cBhvr>
                                        <p:cTn id="65" dur="18" accel="100000" fill="hold">
                                          <p:stCondLst>
                                            <p:cond delay="73"/>
                                          </p:stCondLst>
                                        </p:cTn>
                                        <p:tgtEl>
                                          <p:spTgt spid="28"/>
                                        </p:tgtEl>
                                        <p:attrNameLst>
                                          <p:attrName>ppt_x</p:attrName>
                                        </p:attrNameLst>
                                      </p:cBhvr>
                                      <p:tavLst>
                                        <p:tav tm="0">
                                          <p:val>
                                            <p:strVal val="#ppt_x-0.05"/>
                                          </p:val>
                                        </p:tav>
                                        <p:tav tm="100000">
                                          <p:val>
                                            <p:strVal val="#ppt_x"/>
                                          </p:val>
                                        </p:tav>
                                      </p:tavLst>
                                    </p:anim>
                                    <p:anim calcmode="lin" valueType="num">
                                      <p:cBhvr>
                                        <p:cTn id="66" dur="18" accel="100000" fill="hold">
                                          <p:stCondLst>
                                            <p:cond delay="73"/>
                                          </p:stCondLst>
                                        </p:cTn>
                                        <p:tgtEl>
                                          <p:spTgt spid="28"/>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14" decel="100000"/>
                                        <p:tgtEl>
                                          <p:spTgt spid="23"/>
                                        </p:tgtEl>
                                      </p:cBhvr>
                                    </p:animEffect>
                                    <p:anim calcmode="lin" valueType="num">
                                      <p:cBhvr>
                                        <p:cTn id="71" dur="114" decel="100000" fill="hold"/>
                                        <p:tgtEl>
                                          <p:spTgt spid="23"/>
                                        </p:tgtEl>
                                        <p:attrNameLst>
                                          <p:attrName>style.rotation</p:attrName>
                                        </p:attrNameLst>
                                      </p:cBhvr>
                                      <p:tavLst>
                                        <p:tav tm="0">
                                          <p:val>
                                            <p:fltVal val="-90"/>
                                          </p:val>
                                        </p:tav>
                                        <p:tav tm="100000">
                                          <p:val>
                                            <p:fltVal val="0"/>
                                          </p:val>
                                        </p:tav>
                                      </p:tavLst>
                                    </p:anim>
                                    <p:anim calcmode="lin" valueType="num">
                                      <p:cBhvr>
                                        <p:cTn id="72" dur="114" decel="100000" fill="hold"/>
                                        <p:tgtEl>
                                          <p:spTgt spid="23"/>
                                        </p:tgtEl>
                                        <p:attrNameLst>
                                          <p:attrName>ppt_x</p:attrName>
                                        </p:attrNameLst>
                                      </p:cBhvr>
                                      <p:tavLst>
                                        <p:tav tm="0">
                                          <p:val>
                                            <p:strVal val="#ppt_x+0.4"/>
                                          </p:val>
                                        </p:tav>
                                        <p:tav tm="100000">
                                          <p:val>
                                            <p:strVal val="#ppt_x-0.05"/>
                                          </p:val>
                                        </p:tav>
                                      </p:tavLst>
                                    </p:anim>
                                    <p:anim calcmode="lin" valueType="num">
                                      <p:cBhvr>
                                        <p:cTn id="73" dur="114" decel="100000" fill="hold"/>
                                        <p:tgtEl>
                                          <p:spTgt spid="23"/>
                                        </p:tgtEl>
                                        <p:attrNameLst>
                                          <p:attrName>ppt_y</p:attrName>
                                        </p:attrNameLst>
                                      </p:cBhvr>
                                      <p:tavLst>
                                        <p:tav tm="0">
                                          <p:val>
                                            <p:strVal val="#ppt_y-0.4"/>
                                          </p:val>
                                        </p:tav>
                                        <p:tav tm="100000">
                                          <p:val>
                                            <p:strVal val="#ppt_y+0.1"/>
                                          </p:val>
                                        </p:tav>
                                      </p:tavLst>
                                    </p:anim>
                                    <p:anim calcmode="lin" valueType="num">
                                      <p:cBhvr>
                                        <p:cTn id="74"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75"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14" decel="100000"/>
                                        <p:tgtEl>
                                          <p:spTgt spid="25"/>
                                        </p:tgtEl>
                                      </p:cBhvr>
                                    </p:animEffect>
                                    <p:anim calcmode="lin" valueType="num">
                                      <p:cBhvr>
                                        <p:cTn id="80" dur="114" decel="100000" fill="hold"/>
                                        <p:tgtEl>
                                          <p:spTgt spid="25"/>
                                        </p:tgtEl>
                                        <p:attrNameLst>
                                          <p:attrName>style.rotation</p:attrName>
                                        </p:attrNameLst>
                                      </p:cBhvr>
                                      <p:tavLst>
                                        <p:tav tm="0">
                                          <p:val>
                                            <p:fltVal val="-90"/>
                                          </p:val>
                                        </p:tav>
                                        <p:tav tm="100000">
                                          <p:val>
                                            <p:fltVal val="0"/>
                                          </p:val>
                                        </p:tav>
                                      </p:tavLst>
                                    </p:anim>
                                    <p:anim calcmode="lin" valueType="num">
                                      <p:cBhvr>
                                        <p:cTn id="81" dur="114" decel="100000" fill="hold"/>
                                        <p:tgtEl>
                                          <p:spTgt spid="25"/>
                                        </p:tgtEl>
                                        <p:attrNameLst>
                                          <p:attrName>ppt_x</p:attrName>
                                        </p:attrNameLst>
                                      </p:cBhvr>
                                      <p:tavLst>
                                        <p:tav tm="0">
                                          <p:val>
                                            <p:strVal val="#ppt_x+0.4"/>
                                          </p:val>
                                        </p:tav>
                                        <p:tav tm="100000">
                                          <p:val>
                                            <p:strVal val="#ppt_x-0.05"/>
                                          </p:val>
                                        </p:tav>
                                      </p:tavLst>
                                    </p:anim>
                                    <p:anim calcmode="lin" valueType="num">
                                      <p:cBhvr>
                                        <p:cTn id="82" dur="114" decel="100000" fill="hold"/>
                                        <p:tgtEl>
                                          <p:spTgt spid="25"/>
                                        </p:tgtEl>
                                        <p:attrNameLst>
                                          <p:attrName>ppt_y</p:attrName>
                                        </p:attrNameLst>
                                      </p:cBhvr>
                                      <p:tavLst>
                                        <p:tav tm="0">
                                          <p:val>
                                            <p:strVal val="#ppt_y-0.4"/>
                                          </p:val>
                                        </p:tav>
                                        <p:tav tm="100000">
                                          <p:val>
                                            <p:strVal val="#ppt_y+0.1"/>
                                          </p:val>
                                        </p:tav>
                                      </p:tavLst>
                                    </p:anim>
                                    <p:anim calcmode="lin" valueType="num">
                                      <p:cBhvr>
                                        <p:cTn id="83"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84"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4" grpId="0" animBg="1"/>
      <p:bldP spid="26" grpId="0"/>
      <p:bldP spid="28" grpId="0" animBg="1"/>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7095490" y="-33655"/>
            <a:ext cx="3926840" cy="6152515"/>
          </a:xfrm>
          <a:prstGeom prst="rect">
            <a:avLst/>
          </a:prstGeom>
        </p:spPr>
      </p:pic>
      <p:sp>
        <p:nvSpPr>
          <p:cNvPr id="8" name="PA-矩形 7"/>
          <p:cNvSpPr/>
          <p:nvPr>
            <p:custDataLst>
              <p:tags r:id="rId3"/>
            </p:custDataLst>
          </p:nvPr>
        </p:nvSpPr>
        <p:spPr>
          <a:xfrm>
            <a:off x="610598" y="3496495"/>
            <a:ext cx="5078640" cy="889154"/>
          </a:xfrm>
          <a:prstGeom prst="rect">
            <a:avLst/>
          </a:prstGeom>
        </p:spPr>
        <p:txBody>
          <a:bodyPr wrap="square">
            <a:spAutoFit/>
          </a:bodyPr>
          <a:lstStyle/>
          <a:p>
            <a:pPr algn="just">
              <a:lnSpc>
                <a:spcPct val="150000"/>
              </a:lnSpc>
            </a:pPr>
            <a:r>
              <a:rPr lang="en-US" altLang="zh-CN" sz="1200" dirty="0">
                <a:solidFill>
                  <a:schemeClr val="tx2"/>
                </a:solidFill>
                <a:cs typeface="+mn-ea"/>
                <a:sym typeface="+mn-lt"/>
              </a:rPr>
              <a:t>Click here to add text content, such as keywords, some brief introductions, </a:t>
            </a:r>
            <a:r>
              <a:rPr lang="en-US" altLang="zh-CN" sz="1200" dirty="0" err="1">
                <a:solidFill>
                  <a:schemeClr val="tx2"/>
                </a:solidFill>
                <a:cs typeface="+mn-ea"/>
                <a:sym typeface="+mn-lt"/>
              </a:rPr>
              <a:t>etc.</a:t>
            </a:r>
            <a:r>
              <a:rPr lang="en-US" sz="1200" dirty="0" err="1">
                <a:solidFill>
                  <a:schemeClr val="tx2"/>
                </a:solidFill>
                <a:cs typeface="+mn-ea"/>
                <a:sym typeface="+mn-lt"/>
              </a:rPr>
              <a:t>Click</a:t>
            </a:r>
            <a:r>
              <a:rPr lang="en-US" sz="1200" dirty="0">
                <a:solidFill>
                  <a:schemeClr val="tx2"/>
                </a:solidFill>
                <a:cs typeface="+mn-ea"/>
                <a:sym typeface="+mn-lt"/>
              </a:rPr>
              <a:t> here to add text content, such as keywords, some brief introductions, etc.</a:t>
            </a:r>
            <a:endParaRPr lang="en-ID" sz="1200" dirty="0">
              <a:solidFill>
                <a:schemeClr val="tx2"/>
              </a:solidFill>
              <a:cs typeface="+mn-ea"/>
              <a:sym typeface="+mn-lt"/>
            </a:endParaRPr>
          </a:p>
        </p:txBody>
      </p:sp>
      <p:grpSp>
        <p:nvGrpSpPr>
          <p:cNvPr id="9" name="PA-组合 8"/>
          <p:cNvGrpSpPr/>
          <p:nvPr>
            <p:custDataLst>
              <p:tags r:id="rId4"/>
            </p:custDataLst>
          </p:nvPr>
        </p:nvGrpSpPr>
        <p:grpSpPr>
          <a:xfrm>
            <a:off x="699693" y="5027055"/>
            <a:ext cx="1299040" cy="267320"/>
            <a:chOff x="6953579" y="5470419"/>
            <a:chExt cx="1299040" cy="267320"/>
          </a:xfrm>
        </p:grpSpPr>
        <p:sp>
          <p:nvSpPr>
            <p:cNvPr id="10" name="PA-Rectangle: Rounded Corners 9"/>
            <p:cNvSpPr/>
            <p:nvPr>
              <p:custDataLst>
                <p:tags r:id="rId8"/>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11" name="PA-文本框 10"/>
            <p:cNvSpPr txBox="1"/>
            <p:nvPr>
              <p:custDataLst>
                <p:tags r:id="rId9"/>
              </p:custDataLst>
            </p:nvPr>
          </p:nvSpPr>
          <p:spPr>
            <a:xfrm>
              <a:off x="6966727" y="5473274"/>
              <a:ext cx="1272744" cy="260350"/>
            </a:xfrm>
            <a:prstGeom prst="rect">
              <a:avLst/>
            </a:prstGeom>
            <a:noFill/>
            <a:ln>
              <a:solidFill>
                <a:srgbClr val="F9711C"/>
              </a:solidFill>
            </a:ln>
          </p:spPr>
          <p:txBody>
            <a:bodyPr wrap="square" rtlCol="0">
              <a:spAutoFit/>
            </a:bodyPr>
            <a:lstStyle/>
            <a:p>
              <a:pPr algn="ctr"/>
              <a:r>
                <a:rPr lang="en-US" altLang="zh-CN" sz="1100" dirty="0">
                  <a:solidFill>
                    <a:schemeClr val="tx2"/>
                  </a:solidFill>
                  <a:cs typeface="+mn-ea"/>
                  <a:sym typeface="+mn-lt"/>
                </a:rPr>
                <a:t>START</a:t>
              </a:r>
            </a:p>
          </p:txBody>
        </p:sp>
      </p:grpSp>
      <p:sp>
        <p:nvSpPr>
          <p:cNvPr id="13" name="PA-矩形 12"/>
          <p:cNvSpPr/>
          <p:nvPr>
            <p:custDataLst>
              <p:tags r:id="rId5"/>
            </p:custDataLst>
          </p:nvPr>
        </p:nvSpPr>
        <p:spPr>
          <a:xfrm>
            <a:off x="6096000" y="1547428"/>
            <a:ext cx="2451769" cy="3839939"/>
          </a:xfrm>
          <a:prstGeom prst="rect">
            <a:avLst/>
          </a:prstGeom>
          <a:gradFill>
            <a:gsLst>
              <a:gs pos="0">
                <a:schemeClr val="accent1">
                  <a:alpha val="23000"/>
                </a:schemeClr>
              </a:gs>
              <a:gs pos="96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5" name="PA-文本框 34"/>
          <p:cNvSpPr txBox="1"/>
          <p:nvPr>
            <p:custDataLst>
              <p:tags r:id="rId6"/>
            </p:custDataLst>
          </p:nvPr>
        </p:nvSpPr>
        <p:spPr>
          <a:xfrm>
            <a:off x="552472" y="2594564"/>
            <a:ext cx="3067340" cy="706755"/>
          </a:xfrm>
          <a:prstGeom prst="rect">
            <a:avLst/>
          </a:prstGeom>
          <a:noFill/>
        </p:spPr>
        <p:txBody>
          <a:bodyPr wrap="square" rtlCol="0">
            <a:spAutoFit/>
            <a:scene3d>
              <a:camera prst="orthographicFront"/>
              <a:lightRig rig="threePt" dir="t"/>
            </a:scene3d>
            <a:sp3d contourW="12700"/>
          </a:bodyPr>
          <a:lstStyle/>
          <a:p>
            <a:pPr algn="dist"/>
            <a:r>
              <a:rPr lang="en-US" altLang="zh-CN" sz="4000" dirty="0">
                <a:solidFill>
                  <a:schemeClr val="tx1">
                    <a:lumMod val="85000"/>
                    <a:lumOff val="15000"/>
                  </a:schemeClr>
                </a:solidFill>
                <a:cs typeface="+mn-ea"/>
                <a:sym typeface="+mn-lt"/>
              </a:rPr>
              <a:t>Add title text</a:t>
            </a:r>
            <a:endParaRPr lang="zh-CN" altLang="en-US" sz="4000" dirty="0">
              <a:solidFill>
                <a:schemeClr val="tx1">
                  <a:lumMod val="85000"/>
                  <a:lumOff val="15000"/>
                </a:schemeClr>
              </a:solidFill>
              <a:cs typeface="+mn-ea"/>
              <a:sym typeface="+mn-lt"/>
            </a:endParaRPr>
          </a:p>
        </p:txBody>
      </p:sp>
      <p:sp>
        <p:nvSpPr>
          <p:cNvPr id="15" name="PA-文本框 14"/>
          <p:cNvSpPr txBox="1"/>
          <p:nvPr>
            <p:custDataLst>
              <p:tags r:id="rId7"/>
            </p:custDataLst>
          </p:nvPr>
        </p:nvSpPr>
        <p:spPr>
          <a:xfrm>
            <a:off x="6908165" y="1547495"/>
            <a:ext cx="337185" cy="3691890"/>
          </a:xfrm>
          <a:prstGeom prst="rect">
            <a:avLst/>
          </a:prstGeom>
          <a:noFill/>
        </p:spPr>
        <p:txBody>
          <a:bodyPr wrap="square" rtlCol="0">
            <a:spAutoFit/>
          </a:bodyPr>
          <a:lstStyle/>
          <a:p>
            <a:pPr algn="dist">
              <a:lnSpc>
                <a:spcPct val="130000"/>
              </a:lnSpc>
            </a:pPr>
            <a:r>
              <a:rPr lang="en-US" altLang="zh-CN" sz="3600" cap="all" spc="-1000" dirty="0">
                <a:solidFill>
                  <a:schemeClr val="bg1"/>
                </a:solidFill>
                <a:uFillTx/>
                <a:cs typeface="+mn-ea"/>
                <a:sym typeface="+mn-lt"/>
              </a:rPr>
              <a:t>THREE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69" fill="hold"/>
                                        <p:tgtEl>
                                          <p:spTgt spid="15"/>
                                        </p:tgtEl>
                                        <p:attrNameLst>
                                          <p:attrName>ppt_w</p:attrName>
                                        </p:attrNameLst>
                                      </p:cBhvr>
                                      <p:tavLst>
                                        <p:tav tm="0">
                                          <p:val>
                                            <p:strVal val="(6*min(max(#ppt_w*#ppt_h,.3),1)-7.4)/-.7*#ppt_w"/>
                                          </p:val>
                                        </p:tav>
                                        <p:tav tm="100000">
                                          <p:val>
                                            <p:strVal val="#ppt_w"/>
                                          </p:val>
                                        </p:tav>
                                      </p:tavLst>
                                    </p:anim>
                                    <p:anim calcmode="lin" valueType="num">
                                      <p:cBhvr>
                                        <p:cTn id="8" dur="69" fill="hold"/>
                                        <p:tgtEl>
                                          <p:spTgt spid="15"/>
                                        </p:tgtEl>
                                        <p:attrNameLst>
                                          <p:attrName>ppt_h</p:attrName>
                                        </p:attrNameLst>
                                      </p:cBhvr>
                                      <p:tavLst>
                                        <p:tav tm="0">
                                          <p:val>
                                            <p:strVal val="(6*min(max(#ppt_w*#ppt_h,.3),1)-7.4)/-.7*#ppt_h"/>
                                          </p:val>
                                        </p:tav>
                                        <p:tav tm="100000">
                                          <p:val>
                                            <p:strVal val="#ppt_h"/>
                                          </p:val>
                                        </p:tav>
                                      </p:tavLst>
                                    </p:anim>
                                    <p:anim calcmode="lin" valueType="num">
                                      <p:cBhvr>
                                        <p:cTn id="9" dur="69" fill="hold"/>
                                        <p:tgtEl>
                                          <p:spTgt spid="15"/>
                                        </p:tgtEl>
                                        <p:attrNameLst>
                                          <p:attrName>ppt_x</p:attrName>
                                        </p:attrNameLst>
                                      </p:cBhvr>
                                      <p:tavLst>
                                        <p:tav tm="0">
                                          <p:val>
                                            <p:fltVal val="0.5"/>
                                          </p:val>
                                        </p:tav>
                                        <p:tav tm="100000">
                                          <p:val>
                                            <p:strVal val="#ppt_x"/>
                                          </p:val>
                                        </p:tav>
                                      </p:tavLst>
                                    </p:anim>
                                    <p:anim calcmode="lin" valueType="num">
                                      <p:cBhvr>
                                        <p:cTn id="10" dur="69"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10" decel="100000"/>
                                        <p:tgtEl>
                                          <p:spTgt spid="2"/>
                                        </p:tgtEl>
                                      </p:cBhvr>
                                    </p:animEffect>
                                    <p:anim calcmode="lin" valueType="num">
                                      <p:cBhvr>
                                        <p:cTn id="15" dur="110" decel="100000" fill="hold"/>
                                        <p:tgtEl>
                                          <p:spTgt spid="2"/>
                                        </p:tgtEl>
                                        <p:attrNameLst>
                                          <p:attrName>style.rotation</p:attrName>
                                        </p:attrNameLst>
                                      </p:cBhvr>
                                      <p:tavLst>
                                        <p:tav tm="0">
                                          <p:val>
                                            <p:fltVal val="-90"/>
                                          </p:val>
                                        </p:tav>
                                        <p:tav tm="100000">
                                          <p:val>
                                            <p:fltVal val="0"/>
                                          </p:val>
                                        </p:tav>
                                      </p:tavLst>
                                    </p:anim>
                                    <p:anim calcmode="lin" valueType="num">
                                      <p:cBhvr>
                                        <p:cTn id="16" dur="110" decel="100000" fill="hold"/>
                                        <p:tgtEl>
                                          <p:spTgt spid="2"/>
                                        </p:tgtEl>
                                        <p:attrNameLst>
                                          <p:attrName>ppt_x</p:attrName>
                                        </p:attrNameLst>
                                      </p:cBhvr>
                                      <p:tavLst>
                                        <p:tav tm="0">
                                          <p:val>
                                            <p:strVal val="#ppt_x+0.4"/>
                                          </p:val>
                                        </p:tav>
                                        <p:tav tm="100000">
                                          <p:val>
                                            <p:strVal val="#ppt_x-0.05"/>
                                          </p:val>
                                        </p:tav>
                                      </p:tavLst>
                                    </p:anim>
                                    <p:anim calcmode="lin" valueType="num">
                                      <p:cBhvr>
                                        <p:cTn id="17" dur="110" decel="100000" fill="hold"/>
                                        <p:tgtEl>
                                          <p:spTgt spid="2"/>
                                        </p:tgtEl>
                                        <p:attrNameLst>
                                          <p:attrName>ppt_y</p:attrName>
                                        </p:attrNameLst>
                                      </p:cBhvr>
                                      <p:tavLst>
                                        <p:tav tm="0">
                                          <p:val>
                                            <p:strVal val="#ppt_y-0.4"/>
                                          </p:val>
                                        </p:tav>
                                        <p:tav tm="100000">
                                          <p:val>
                                            <p:strVal val="#ppt_y+0.1"/>
                                          </p:val>
                                        </p:tav>
                                      </p:tavLst>
                                    </p:anim>
                                    <p:anim calcmode="lin" valueType="num">
                                      <p:cBhvr>
                                        <p:cTn id="18" dur="28" accel="100000" fill="hold">
                                          <p:stCondLst>
                                            <p:cond delay="110"/>
                                          </p:stCondLst>
                                        </p:cTn>
                                        <p:tgtEl>
                                          <p:spTgt spid="2"/>
                                        </p:tgtEl>
                                        <p:attrNameLst>
                                          <p:attrName>ppt_x</p:attrName>
                                        </p:attrNameLst>
                                      </p:cBhvr>
                                      <p:tavLst>
                                        <p:tav tm="0">
                                          <p:val>
                                            <p:strVal val="#ppt_x-0.05"/>
                                          </p:val>
                                        </p:tav>
                                        <p:tav tm="100000">
                                          <p:val>
                                            <p:strVal val="#ppt_x"/>
                                          </p:val>
                                        </p:tav>
                                      </p:tavLst>
                                    </p:anim>
                                    <p:anim calcmode="lin" valueType="num">
                                      <p:cBhvr>
                                        <p:cTn id="19" dur="28" accel="100000" fill="hold">
                                          <p:stCondLst>
                                            <p:cond delay="11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10" decel="100000"/>
                                        <p:tgtEl>
                                          <p:spTgt spid="8"/>
                                        </p:tgtEl>
                                      </p:cBhvr>
                                    </p:animEffect>
                                    <p:anim calcmode="lin" valueType="num">
                                      <p:cBhvr>
                                        <p:cTn id="24" dur="110" decel="100000" fill="hold"/>
                                        <p:tgtEl>
                                          <p:spTgt spid="8"/>
                                        </p:tgtEl>
                                        <p:attrNameLst>
                                          <p:attrName>style.rotation</p:attrName>
                                        </p:attrNameLst>
                                      </p:cBhvr>
                                      <p:tavLst>
                                        <p:tav tm="0">
                                          <p:val>
                                            <p:fltVal val="-90"/>
                                          </p:val>
                                        </p:tav>
                                        <p:tav tm="100000">
                                          <p:val>
                                            <p:fltVal val="0"/>
                                          </p:val>
                                        </p:tav>
                                      </p:tavLst>
                                    </p:anim>
                                    <p:anim calcmode="lin" valueType="num">
                                      <p:cBhvr>
                                        <p:cTn id="25" dur="110" decel="100000" fill="hold"/>
                                        <p:tgtEl>
                                          <p:spTgt spid="8"/>
                                        </p:tgtEl>
                                        <p:attrNameLst>
                                          <p:attrName>ppt_x</p:attrName>
                                        </p:attrNameLst>
                                      </p:cBhvr>
                                      <p:tavLst>
                                        <p:tav tm="0">
                                          <p:val>
                                            <p:strVal val="#ppt_x+0.4"/>
                                          </p:val>
                                        </p:tav>
                                        <p:tav tm="100000">
                                          <p:val>
                                            <p:strVal val="#ppt_x-0.05"/>
                                          </p:val>
                                        </p:tav>
                                      </p:tavLst>
                                    </p:anim>
                                    <p:anim calcmode="lin" valueType="num">
                                      <p:cBhvr>
                                        <p:cTn id="26" dur="110" decel="100000" fill="hold"/>
                                        <p:tgtEl>
                                          <p:spTgt spid="8"/>
                                        </p:tgtEl>
                                        <p:attrNameLst>
                                          <p:attrName>ppt_y</p:attrName>
                                        </p:attrNameLst>
                                      </p:cBhvr>
                                      <p:tavLst>
                                        <p:tav tm="0">
                                          <p:val>
                                            <p:strVal val="#ppt_y-0.4"/>
                                          </p:val>
                                        </p:tav>
                                        <p:tav tm="100000">
                                          <p:val>
                                            <p:strVal val="#ppt_y+0.1"/>
                                          </p:val>
                                        </p:tav>
                                      </p:tavLst>
                                    </p:anim>
                                    <p:anim calcmode="lin" valueType="num">
                                      <p:cBhvr>
                                        <p:cTn id="27" dur="28" accel="100000" fill="hold">
                                          <p:stCondLst>
                                            <p:cond delay="110"/>
                                          </p:stCondLst>
                                        </p:cTn>
                                        <p:tgtEl>
                                          <p:spTgt spid="8"/>
                                        </p:tgtEl>
                                        <p:attrNameLst>
                                          <p:attrName>ppt_x</p:attrName>
                                        </p:attrNameLst>
                                      </p:cBhvr>
                                      <p:tavLst>
                                        <p:tav tm="0">
                                          <p:val>
                                            <p:strVal val="#ppt_x-0.05"/>
                                          </p:val>
                                        </p:tav>
                                        <p:tav tm="100000">
                                          <p:val>
                                            <p:strVal val="#ppt_x"/>
                                          </p:val>
                                        </p:tav>
                                      </p:tavLst>
                                    </p:anim>
                                    <p:anim calcmode="lin" valueType="num">
                                      <p:cBhvr>
                                        <p:cTn id="28" dur="28" accel="100000" fill="hold">
                                          <p:stCondLst>
                                            <p:cond delay="110"/>
                                          </p:stCondLst>
                                        </p:cTn>
                                        <p:tgtEl>
                                          <p:spTgt spid="8"/>
                                        </p:tgtEl>
                                        <p:attrNameLst>
                                          <p:attrName>ppt_y</p:attrName>
                                        </p:attrNameLst>
                                      </p:cBhvr>
                                      <p:tavLst>
                                        <p:tav tm="0">
                                          <p:val>
                                            <p:strVal val="#ppt_y+0.1"/>
                                          </p:val>
                                        </p:tav>
                                        <p:tav tm="100000">
                                          <p:val>
                                            <p:strVal val="#ppt_y"/>
                                          </p:val>
                                        </p:tav>
                                      </p:tavLst>
                                    </p:anim>
                                  </p:childTnLst>
                                </p:cTn>
                              </p:par>
                            </p:childTnLst>
                          </p:cTn>
                        </p:par>
                        <p:par>
                          <p:cTn id="29" fill="hold">
                            <p:stCondLst>
                              <p:cond delay="1500"/>
                            </p:stCondLst>
                            <p:childTnLst>
                              <p:par>
                                <p:cTn id="30" presetID="3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10" decel="100000"/>
                                        <p:tgtEl>
                                          <p:spTgt spid="9"/>
                                        </p:tgtEl>
                                      </p:cBhvr>
                                    </p:animEffect>
                                    <p:anim calcmode="lin" valueType="num">
                                      <p:cBhvr>
                                        <p:cTn id="33" dur="110" decel="100000" fill="hold"/>
                                        <p:tgtEl>
                                          <p:spTgt spid="9"/>
                                        </p:tgtEl>
                                        <p:attrNameLst>
                                          <p:attrName>style.rotation</p:attrName>
                                        </p:attrNameLst>
                                      </p:cBhvr>
                                      <p:tavLst>
                                        <p:tav tm="0">
                                          <p:val>
                                            <p:fltVal val="-90"/>
                                          </p:val>
                                        </p:tav>
                                        <p:tav tm="100000">
                                          <p:val>
                                            <p:fltVal val="0"/>
                                          </p:val>
                                        </p:tav>
                                      </p:tavLst>
                                    </p:anim>
                                    <p:anim calcmode="lin" valueType="num">
                                      <p:cBhvr>
                                        <p:cTn id="34" dur="110" decel="100000" fill="hold"/>
                                        <p:tgtEl>
                                          <p:spTgt spid="9"/>
                                        </p:tgtEl>
                                        <p:attrNameLst>
                                          <p:attrName>ppt_x</p:attrName>
                                        </p:attrNameLst>
                                      </p:cBhvr>
                                      <p:tavLst>
                                        <p:tav tm="0">
                                          <p:val>
                                            <p:strVal val="#ppt_x+0.4"/>
                                          </p:val>
                                        </p:tav>
                                        <p:tav tm="100000">
                                          <p:val>
                                            <p:strVal val="#ppt_x-0.05"/>
                                          </p:val>
                                        </p:tav>
                                      </p:tavLst>
                                    </p:anim>
                                    <p:anim calcmode="lin" valueType="num">
                                      <p:cBhvr>
                                        <p:cTn id="35" dur="110" decel="100000" fill="hold"/>
                                        <p:tgtEl>
                                          <p:spTgt spid="9"/>
                                        </p:tgtEl>
                                        <p:attrNameLst>
                                          <p:attrName>ppt_y</p:attrName>
                                        </p:attrNameLst>
                                      </p:cBhvr>
                                      <p:tavLst>
                                        <p:tav tm="0">
                                          <p:val>
                                            <p:strVal val="#ppt_y-0.4"/>
                                          </p:val>
                                        </p:tav>
                                        <p:tav tm="100000">
                                          <p:val>
                                            <p:strVal val="#ppt_y+0.1"/>
                                          </p:val>
                                        </p:tav>
                                      </p:tavLst>
                                    </p:anim>
                                    <p:anim calcmode="lin" valueType="num">
                                      <p:cBhvr>
                                        <p:cTn id="36" dur="28" accel="100000" fill="hold">
                                          <p:stCondLst>
                                            <p:cond delay="110"/>
                                          </p:stCondLst>
                                        </p:cTn>
                                        <p:tgtEl>
                                          <p:spTgt spid="9"/>
                                        </p:tgtEl>
                                        <p:attrNameLst>
                                          <p:attrName>ppt_x</p:attrName>
                                        </p:attrNameLst>
                                      </p:cBhvr>
                                      <p:tavLst>
                                        <p:tav tm="0">
                                          <p:val>
                                            <p:strVal val="#ppt_x-0.05"/>
                                          </p:val>
                                        </p:tav>
                                        <p:tav tm="100000">
                                          <p:val>
                                            <p:strVal val="#ppt_x"/>
                                          </p:val>
                                        </p:tav>
                                      </p:tavLst>
                                    </p:anim>
                                    <p:anim calcmode="lin" valueType="num">
                                      <p:cBhvr>
                                        <p:cTn id="37" dur="28" accel="100000" fill="hold">
                                          <p:stCondLst>
                                            <p:cond delay="110"/>
                                          </p:stCondLst>
                                        </p:cTn>
                                        <p:tgtEl>
                                          <p:spTgt spid="9"/>
                                        </p:tgtEl>
                                        <p:attrNameLst>
                                          <p:attrName>ppt_y</p:attrName>
                                        </p:attrNameLst>
                                      </p:cBhvr>
                                      <p:tavLst>
                                        <p:tav tm="0">
                                          <p:val>
                                            <p:strVal val="#ppt_y+0.1"/>
                                          </p:val>
                                        </p:tav>
                                        <p:tav tm="100000">
                                          <p:val>
                                            <p:strVal val="#ppt_y"/>
                                          </p:val>
                                        </p:tav>
                                      </p:tavLst>
                                    </p:anim>
                                  </p:childTnLst>
                                </p:cTn>
                              </p:par>
                            </p:childTnLst>
                          </p:cTn>
                        </p:par>
                        <p:par>
                          <p:cTn id="38" fill="hold">
                            <p:stCondLst>
                              <p:cond delay="2000"/>
                            </p:stCondLst>
                            <p:childTnLst>
                              <p:par>
                                <p:cTn id="39" presetID="3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10" decel="100000"/>
                                        <p:tgtEl>
                                          <p:spTgt spid="13"/>
                                        </p:tgtEl>
                                      </p:cBhvr>
                                    </p:animEffect>
                                    <p:anim calcmode="lin" valueType="num">
                                      <p:cBhvr>
                                        <p:cTn id="42" dur="110" decel="100000" fill="hold"/>
                                        <p:tgtEl>
                                          <p:spTgt spid="13"/>
                                        </p:tgtEl>
                                        <p:attrNameLst>
                                          <p:attrName>style.rotation</p:attrName>
                                        </p:attrNameLst>
                                      </p:cBhvr>
                                      <p:tavLst>
                                        <p:tav tm="0">
                                          <p:val>
                                            <p:fltVal val="-90"/>
                                          </p:val>
                                        </p:tav>
                                        <p:tav tm="100000">
                                          <p:val>
                                            <p:fltVal val="0"/>
                                          </p:val>
                                        </p:tav>
                                      </p:tavLst>
                                    </p:anim>
                                    <p:anim calcmode="lin" valueType="num">
                                      <p:cBhvr>
                                        <p:cTn id="43" dur="110" decel="100000" fill="hold"/>
                                        <p:tgtEl>
                                          <p:spTgt spid="13"/>
                                        </p:tgtEl>
                                        <p:attrNameLst>
                                          <p:attrName>ppt_x</p:attrName>
                                        </p:attrNameLst>
                                      </p:cBhvr>
                                      <p:tavLst>
                                        <p:tav tm="0">
                                          <p:val>
                                            <p:strVal val="#ppt_x+0.4"/>
                                          </p:val>
                                        </p:tav>
                                        <p:tav tm="100000">
                                          <p:val>
                                            <p:strVal val="#ppt_x-0.05"/>
                                          </p:val>
                                        </p:tav>
                                      </p:tavLst>
                                    </p:anim>
                                    <p:anim calcmode="lin" valueType="num">
                                      <p:cBhvr>
                                        <p:cTn id="44" dur="110" decel="100000" fill="hold"/>
                                        <p:tgtEl>
                                          <p:spTgt spid="13"/>
                                        </p:tgtEl>
                                        <p:attrNameLst>
                                          <p:attrName>ppt_y</p:attrName>
                                        </p:attrNameLst>
                                      </p:cBhvr>
                                      <p:tavLst>
                                        <p:tav tm="0">
                                          <p:val>
                                            <p:strVal val="#ppt_y-0.4"/>
                                          </p:val>
                                        </p:tav>
                                        <p:tav tm="100000">
                                          <p:val>
                                            <p:strVal val="#ppt_y+0.1"/>
                                          </p:val>
                                        </p:tav>
                                      </p:tavLst>
                                    </p:anim>
                                    <p:anim calcmode="lin" valueType="num">
                                      <p:cBhvr>
                                        <p:cTn id="45" dur="28" accel="100000" fill="hold">
                                          <p:stCondLst>
                                            <p:cond delay="110"/>
                                          </p:stCondLst>
                                        </p:cTn>
                                        <p:tgtEl>
                                          <p:spTgt spid="13"/>
                                        </p:tgtEl>
                                        <p:attrNameLst>
                                          <p:attrName>ppt_x</p:attrName>
                                        </p:attrNameLst>
                                      </p:cBhvr>
                                      <p:tavLst>
                                        <p:tav tm="0">
                                          <p:val>
                                            <p:strVal val="#ppt_x-0.05"/>
                                          </p:val>
                                        </p:tav>
                                        <p:tav tm="100000">
                                          <p:val>
                                            <p:strVal val="#ppt_x"/>
                                          </p:val>
                                        </p:tav>
                                      </p:tavLst>
                                    </p:anim>
                                    <p:anim calcmode="lin" valueType="num">
                                      <p:cBhvr>
                                        <p:cTn id="46" dur="28" accel="100000" fill="hold">
                                          <p:stCondLst>
                                            <p:cond delay="110"/>
                                          </p:stCondLst>
                                        </p:cTn>
                                        <p:tgtEl>
                                          <p:spTgt spid="13"/>
                                        </p:tgtEl>
                                        <p:attrNameLst>
                                          <p:attrName>ppt_y</p:attrName>
                                        </p:attrNameLst>
                                      </p:cBhvr>
                                      <p:tavLst>
                                        <p:tav tm="0">
                                          <p:val>
                                            <p:strVal val="#ppt_y+0.1"/>
                                          </p:val>
                                        </p:tav>
                                        <p:tav tm="100000">
                                          <p:val>
                                            <p:strVal val="#ppt_y"/>
                                          </p:val>
                                        </p:tav>
                                      </p:tavLst>
                                    </p:anim>
                                  </p:childTnLst>
                                </p:cTn>
                              </p:par>
                            </p:childTnLst>
                          </p:cTn>
                        </p:par>
                        <p:par>
                          <p:cTn id="47" fill="hold">
                            <p:stCondLst>
                              <p:cond delay="2500"/>
                            </p:stCondLst>
                            <p:childTnLst>
                              <p:par>
                                <p:cTn id="48" presetID="3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10" decel="100000"/>
                                        <p:tgtEl>
                                          <p:spTgt spid="35"/>
                                        </p:tgtEl>
                                      </p:cBhvr>
                                    </p:animEffect>
                                    <p:anim calcmode="lin" valueType="num">
                                      <p:cBhvr>
                                        <p:cTn id="51" dur="110" decel="100000" fill="hold"/>
                                        <p:tgtEl>
                                          <p:spTgt spid="35"/>
                                        </p:tgtEl>
                                        <p:attrNameLst>
                                          <p:attrName>style.rotation</p:attrName>
                                        </p:attrNameLst>
                                      </p:cBhvr>
                                      <p:tavLst>
                                        <p:tav tm="0">
                                          <p:val>
                                            <p:fltVal val="-90"/>
                                          </p:val>
                                        </p:tav>
                                        <p:tav tm="100000">
                                          <p:val>
                                            <p:fltVal val="0"/>
                                          </p:val>
                                        </p:tav>
                                      </p:tavLst>
                                    </p:anim>
                                    <p:anim calcmode="lin" valueType="num">
                                      <p:cBhvr>
                                        <p:cTn id="52" dur="110" decel="100000" fill="hold"/>
                                        <p:tgtEl>
                                          <p:spTgt spid="35"/>
                                        </p:tgtEl>
                                        <p:attrNameLst>
                                          <p:attrName>ppt_x</p:attrName>
                                        </p:attrNameLst>
                                      </p:cBhvr>
                                      <p:tavLst>
                                        <p:tav tm="0">
                                          <p:val>
                                            <p:strVal val="#ppt_x+0.4"/>
                                          </p:val>
                                        </p:tav>
                                        <p:tav tm="100000">
                                          <p:val>
                                            <p:strVal val="#ppt_x-0.05"/>
                                          </p:val>
                                        </p:tav>
                                      </p:tavLst>
                                    </p:anim>
                                    <p:anim calcmode="lin" valueType="num">
                                      <p:cBhvr>
                                        <p:cTn id="53" dur="110" decel="100000" fill="hold"/>
                                        <p:tgtEl>
                                          <p:spTgt spid="35"/>
                                        </p:tgtEl>
                                        <p:attrNameLst>
                                          <p:attrName>ppt_y</p:attrName>
                                        </p:attrNameLst>
                                      </p:cBhvr>
                                      <p:tavLst>
                                        <p:tav tm="0">
                                          <p:val>
                                            <p:strVal val="#ppt_y-0.4"/>
                                          </p:val>
                                        </p:tav>
                                        <p:tav tm="100000">
                                          <p:val>
                                            <p:strVal val="#ppt_y+0.1"/>
                                          </p:val>
                                        </p:tav>
                                      </p:tavLst>
                                    </p:anim>
                                    <p:anim calcmode="lin" valueType="num">
                                      <p:cBhvr>
                                        <p:cTn id="54" dur="28" accel="100000" fill="hold">
                                          <p:stCondLst>
                                            <p:cond delay="110"/>
                                          </p:stCondLst>
                                        </p:cTn>
                                        <p:tgtEl>
                                          <p:spTgt spid="35"/>
                                        </p:tgtEl>
                                        <p:attrNameLst>
                                          <p:attrName>ppt_x</p:attrName>
                                        </p:attrNameLst>
                                      </p:cBhvr>
                                      <p:tavLst>
                                        <p:tav tm="0">
                                          <p:val>
                                            <p:strVal val="#ppt_x-0.05"/>
                                          </p:val>
                                        </p:tav>
                                        <p:tav tm="100000">
                                          <p:val>
                                            <p:strVal val="#ppt_x"/>
                                          </p:val>
                                        </p:tav>
                                      </p:tavLst>
                                    </p:anim>
                                    <p:anim calcmode="lin" valueType="num">
                                      <p:cBhvr>
                                        <p:cTn id="55" dur="28" accel="100000" fill="hold">
                                          <p:stCondLst>
                                            <p:cond delay="11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35"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c11c5d9dc566"/>
          <p:cNvPicPr>
            <a:picLocks noGrp="1" noChangeAspect="1"/>
          </p:cNvPicPr>
          <p:nvPr>
            <p:ph type="pic" sz="quarter" idx="10"/>
            <p:custDataLst>
              <p:tags r:id="rId2"/>
            </p:custDataLst>
          </p:nvPr>
        </p:nvPicPr>
        <p:blipFill>
          <a:blip r:embed="rId16" cstate="screen">
            <a:extLst>
              <a:ext uri="{28A0092B-C50C-407E-A947-70E740481C1C}">
                <a14:useLocalDpi xmlns:a14="http://schemas.microsoft.com/office/drawing/2010/main"/>
              </a:ext>
            </a:extLst>
          </a:blip>
          <a:srcRect/>
          <a:stretch>
            <a:fillRect/>
          </a:stretch>
        </p:blipFill>
        <p:spPr>
          <a:xfrm>
            <a:off x="882650" y="1160780"/>
            <a:ext cx="4645660" cy="4253230"/>
          </a:xfrm>
          <a:prstGeom prst="rect">
            <a:avLst/>
          </a:prstGeom>
        </p:spPr>
      </p:pic>
      <p:sp>
        <p:nvSpPr>
          <p:cNvPr id="4" name="PA-矩形 3"/>
          <p:cNvSpPr/>
          <p:nvPr>
            <p:custDataLst>
              <p:tags r:id="rId3"/>
            </p:custDataLst>
          </p:nvPr>
        </p:nvSpPr>
        <p:spPr>
          <a:xfrm>
            <a:off x="3080385" y="1160780"/>
            <a:ext cx="3243580" cy="5697220"/>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5" name="PA-矩形 4"/>
          <p:cNvSpPr/>
          <p:nvPr>
            <p:custDataLst>
              <p:tags r:id="rId4"/>
            </p:custDataLst>
          </p:nvPr>
        </p:nvSpPr>
        <p:spPr>
          <a:xfrm>
            <a:off x="5961379" y="2474595"/>
            <a:ext cx="5168541" cy="1497154"/>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6" name="PA-矩形 15"/>
          <p:cNvSpPr/>
          <p:nvPr>
            <p:custDataLst>
              <p:tags r:id="rId5"/>
            </p:custDataLst>
          </p:nvPr>
        </p:nvSpPr>
        <p:spPr>
          <a:xfrm>
            <a:off x="6299222" y="2794791"/>
            <a:ext cx="4406091" cy="922020"/>
          </a:xfrm>
          <a:prstGeom prst="rect">
            <a:avLst/>
          </a:prstGeom>
        </p:spPr>
        <p:txBody>
          <a:bodyPr wrap="square">
            <a:spAutoFit/>
          </a:bodyPr>
          <a:lstStyle/>
          <a:p>
            <a:pPr algn="just">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endParaRPr lang="en-ID" sz="1200" dirty="0">
              <a:solidFill>
                <a:schemeClr val="bg1"/>
              </a:solidFill>
              <a:cs typeface="+mn-ea"/>
              <a:sym typeface="+mn-lt"/>
            </a:endParaRPr>
          </a:p>
        </p:txBody>
      </p:sp>
      <p:sp>
        <p:nvSpPr>
          <p:cNvPr id="17" name="PA-AutoShape 149"/>
          <p:cNvSpPr/>
          <p:nvPr>
            <p:custDataLst>
              <p:tags r:id="rId6"/>
            </p:custDataLst>
          </p:nvPr>
        </p:nvSpPr>
        <p:spPr bwMode="auto">
          <a:xfrm>
            <a:off x="6634452" y="4461045"/>
            <a:ext cx="342508" cy="246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8" name="PA-矩形 17"/>
          <p:cNvSpPr/>
          <p:nvPr>
            <p:custDataLst>
              <p:tags r:id="rId7"/>
            </p:custDataLst>
          </p:nvPr>
        </p:nvSpPr>
        <p:spPr>
          <a:xfrm>
            <a:off x="7074218" y="4365437"/>
            <a:ext cx="3790882" cy="612155"/>
          </a:xfrm>
          <a:prstGeom prst="rect">
            <a:avLst/>
          </a:prstGeom>
        </p:spPr>
        <p:txBody>
          <a:bodyPr wrap="square">
            <a:spAutoFit/>
          </a:bodyPr>
          <a:lstStyle/>
          <a:p>
            <a:pPr algn="just">
              <a:lnSpc>
                <a:spcPct val="150000"/>
              </a:lnSpc>
            </a:pPr>
            <a:r>
              <a:rPr lang="en-US" altLang="zh-CN" sz="1200" dirty="0">
                <a:solidFill>
                  <a:schemeClr val="tx2"/>
                </a:solidFill>
                <a:cs typeface="+mn-ea"/>
                <a:sym typeface="+mn-lt"/>
              </a:rPr>
              <a:t>Click here to add content, content to match the title. Click here to add content, content to match the title. </a:t>
            </a:r>
            <a:endParaRPr lang="en-ID" sz="1200" dirty="0">
              <a:solidFill>
                <a:schemeClr val="tx2"/>
              </a:solidFill>
              <a:cs typeface="+mn-ea"/>
              <a:sym typeface="+mn-lt"/>
            </a:endParaRPr>
          </a:p>
        </p:txBody>
      </p:sp>
      <p:sp>
        <p:nvSpPr>
          <p:cNvPr id="19" name="PA-文本框 18"/>
          <p:cNvSpPr txBox="1"/>
          <p:nvPr>
            <p:custDataLst>
              <p:tags r:id="rId8"/>
            </p:custDataLst>
          </p:nvPr>
        </p:nvSpPr>
        <p:spPr>
          <a:xfrm>
            <a:off x="3470064" y="1385587"/>
            <a:ext cx="884796" cy="646331"/>
          </a:xfrm>
          <a:prstGeom prst="rect">
            <a:avLst/>
          </a:prstGeom>
          <a:noFill/>
        </p:spPr>
        <p:txBody>
          <a:bodyPr wrap="square" rtlCol="0">
            <a:spAutoFit/>
          </a:bodyPr>
          <a:lstStyle/>
          <a:p>
            <a:r>
              <a:rPr lang="en-ID" sz="3600" dirty="0">
                <a:solidFill>
                  <a:schemeClr val="bg1"/>
                </a:solidFill>
                <a:cs typeface="+mn-ea"/>
                <a:sym typeface="+mn-lt"/>
              </a:rPr>
              <a:t>01</a:t>
            </a:r>
          </a:p>
        </p:txBody>
      </p:sp>
      <p:sp>
        <p:nvSpPr>
          <p:cNvPr id="20" name="PA-矩形 19"/>
          <p:cNvSpPr/>
          <p:nvPr>
            <p:custDataLst>
              <p:tags r:id="rId9"/>
            </p:custDataLst>
          </p:nvPr>
        </p:nvSpPr>
        <p:spPr>
          <a:xfrm>
            <a:off x="4385006" y="1443357"/>
            <a:ext cx="1698294" cy="889154"/>
          </a:xfrm>
          <a:prstGeom prst="rect">
            <a:avLst/>
          </a:prstGeom>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1" name="PA-文本框 20"/>
          <p:cNvSpPr txBox="1"/>
          <p:nvPr>
            <p:custDataLst>
              <p:tags r:id="rId10"/>
            </p:custDataLst>
          </p:nvPr>
        </p:nvSpPr>
        <p:spPr>
          <a:xfrm>
            <a:off x="3470064" y="2900216"/>
            <a:ext cx="884796" cy="646331"/>
          </a:xfrm>
          <a:prstGeom prst="rect">
            <a:avLst/>
          </a:prstGeom>
          <a:noFill/>
        </p:spPr>
        <p:txBody>
          <a:bodyPr wrap="square" rtlCol="0">
            <a:spAutoFit/>
          </a:bodyPr>
          <a:lstStyle/>
          <a:p>
            <a:r>
              <a:rPr lang="en-ID" sz="3600" dirty="0">
                <a:solidFill>
                  <a:schemeClr val="bg1"/>
                </a:solidFill>
                <a:cs typeface="+mn-ea"/>
                <a:sym typeface="+mn-lt"/>
              </a:rPr>
              <a:t>02</a:t>
            </a:r>
          </a:p>
        </p:txBody>
      </p:sp>
      <p:sp>
        <p:nvSpPr>
          <p:cNvPr id="22" name="PA-矩形 21"/>
          <p:cNvSpPr/>
          <p:nvPr>
            <p:custDataLst>
              <p:tags r:id="rId11"/>
            </p:custDataLst>
          </p:nvPr>
        </p:nvSpPr>
        <p:spPr>
          <a:xfrm>
            <a:off x="4378995" y="2957986"/>
            <a:ext cx="1489475" cy="889154"/>
          </a:xfrm>
          <a:prstGeom prst="rect">
            <a:avLst/>
          </a:prstGeom>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3" name="PA-文本框 22"/>
          <p:cNvSpPr txBox="1"/>
          <p:nvPr>
            <p:custDataLst>
              <p:tags r:id="rId12"/>
            </p:custDataLst>
          </p:nvPr>
        </p:nvSpPr>
        <p:spPr>
          <a:xfrm>
            <a:off x="3470064" y="4503538"/>
            <a:ext cx="884796" cy="646331"/>
          </a:xfrm>
          <a:prstGeom prst="rect">
            <a:avLst/>
          </a:prstGeom>
          <a:noFill/>
        </p:spPr>
        <p:txBody>
          <a:bodyPr wrap="square" rtlCol="0">
            <a:spAutoFit/>
          </a:bodyPr>
          <a:lstStyle/>
          <a:p>
            <a:r>
              <a:rPr lang="en-ID" sz="3600" dirty="0">
                <a:solidFill>
                  <a:schemeClr val="bg1"/>
                </a:solidFill>
                <a:cs typeface="+mn-ea"/>
                <a:sym typeface="+mn-lt"/>
              </a:rPr>
              <a:t>03</a:t>
            </a:r>
          </a:p>
        </p:txBody>
      </p:sp>
      <p:sp>
        <p:nvSpPr>
          <p:cNvPr id="24" name="PA-矩形 23"/>
          <p:cNvSpPr/>
          <p:nvPr>
            <p:custDataLst>
              <p:tags r:id="rId13"/>
            </p:custDataLst>
          </p:nvPr>
        </p:nvSpPr>
        <p:spPr>
          <a:xfrm>
            <a:off x="4336735" y="4561308"/>
            <a:ext cx="1624420" cy="889154"/>
          </a:xfrm>
          <a:prstGeom prst="rect">
            <a:avLst/>
          </a:prstGeom>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33" fill="hold"/>
                                        <p:tgtEl>
                                          <p:spTgt spid="22"/>
                                        </p:tgtEl>
                                        <p:attrNameLst>
                                          <p:attrName>ppt_w</p:attrName>
                                        </p:attrNameLst>
                                      </p:cBhvr>
                                      <p:tavLst>
                                        <p:tav tm="0">
                                          <p:val>
                                            <p:strVal val="(6*min(max(#ppt_w*#ppt_h,.3),1)-7.4)/-.7*#ppt_w"/>
                                          </p:val>
                                        </p:tav>
                                        <p:tav tm="100000">
                                          <p:val>
                                            <p:strVal val="#ppt_w"/>
                                          </p:val>
                                        </p:tav>
                                      </p:tavLst>
                                    </p:anim>
                                    <p:anim calcmode="lin" valueType="num">
                                      <p:cBhvr>
                                        <p:cTn id="8" dur="33" fill="hold"/>
                                        <p:tgtEl>
                                          <p:spTgt spid="22"/>
                                        </p:tgtEl>
                                        <p:attrNameLst>
                                          <p:attrName>ppt_h</p:attrName>
                                        </p:attrNameLst>
                                      </p:cBhvr>
                                      <p:tavLst>
                                        <p:tav tm="0">
                                          <p:val>
                                            <p:strVal val="(6*min(max(#ppt_w*#ppt_h,.3),1)-7.4)/-.7*#ppt_h"/>
                                          </p:val>
                                        </p:tav>
                                        <p:tav tm="100000">
                                          <p:val>
                                            <p:strVal val="#ppt_h"/>
                                          </p:val>
                                        </p:tav>
                                      </p:tavLst>
                                    </p:anim>
                                    <p:anim calcmode="lin" valueType="num">
                                      <p:cBhvr>
                                        <p:cTn id="9" dur="33" fill="hold"/>
                                        <p:tgtEl>
                                          <p:spTgt spid="22"/>
                                        </p:tgtEl>
                                        <p:attrNameLst>
                                          <p:attrName>ppt_x</p:attrName>
                                        </p:attrNameLst>
                                      </p:cBhvr>
                                      <p:tavLst>
                                        <p:tav tm="0">
                                          <p:val>
                                            <p:fltVal val="0.5"/>
                                          </p:val>
                                        </p:tav>
                                        <p:tav tm="100000">
                                          <p:val>
                                            <p:strVal val="#ppt_x"/>
                                          </p:val>
                                        </p:tav>
                                      </p:tavLst>
                                    </p:anim>
                                    <p:anim calcmode="lin" valueType="num">
                                      <p:cBhvr>
                                        <p:cTn id="10" dur="33"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2" decel="100000"/>
                                        <p:tgtEl>
                                          <p:spTgt spid="2"/>
                                        </p:tgtEl>
                                      </p:cBhvr>
                                    </p:animEffect>
                                    <p:anim calcmode="lin" valueType="num">
                                      <p:cBhvr>
                                        <p:cTn id="15" dur="52" decel="100000" fill="hold"/>
                                        <p:tgtEl>
                                          <p:spTgt spid="2"/>
                                        </p:tgtEl>
                                        <p:attrNameLst>
                                          <p:attrName>style.rotation</p:attrName>
                                        </p:attrNameLst>
                                      </p:cBhvr>
                                      <p:tavLst>
                                        <p:tav tm="0">
                                          <p:val>
                                            <p:fltVal val="-90"/>
                                          </p:val>
                                        </p:tav>
                                        <p:tav tm="100000">
                                          <p:val>
                                            <p:fltVal val="0"/>
                                          </p:val>
                                        </p:tav>
                                      </p:tavLst>
                                    </p:anim>
                                    <p:anim calcmode="lin" valueType="num">
                                      <p:cBhvr>
                                        <p:cTn id="16" dur="52" decel="100000" fill="hold"/>
                                        <p:tgtEl>
                                          <p:spTgt spid="2"/>
                                        </p:tgtEl>
                                        <p:attrNameLst>
                                          <p:attrName>ppt_x</p:attrName>
                                        </p:attrNameLst>
                                      </p:cBhvr>
                                      <p:tavLst>
                                        <p:tav tm="0">
                                          <p:val>
                                            <p:strVal val="#ppt_x+0.4"/>
                                          </p:val>
                                        </p:tav>
                                        <p:tav tm="100000">
                                          <p:val>
                                            <p:strVal val="#ppt_x-0.05"/>
                                          </p:val>
                                        </p:tav>
                                      </p:tavLst>
                                    </p:anim>
                                    <p:anim calcmode="lin" valueType="num">
                                      <p:cBhvr>
                                        <p:cTn id="17" dur="52" decel="100000" fill="hold"/>
                                        <p:tgtEl>
                                          <p:spTgt spid="2"/>
                                        </p:tgtEl>
                                        <p:attrNameLst>
                                          <p:attrName>ppt_y</p:attrName>
                                        </p:attrNameLst>
                                      </p:cBhvr>
                                      <p:tavLst>
                                        <p:tav tm="0">
                                          <p:val>
                                            <p:strVal val="#ppt_y-0.4"/>
                                          </p:val>
                                        </p:tav>
                                        <p:tav tm="100000">
                                          <p:val>
                                            <p:strVal val="#ppt_y+0.1"/>
                                          </p:val>
                                        </p:tav>
                                      </p:tavLst>
                                    </p:anim>
                                    <p:anim calcmode="lin" valueType="num">
                                      <p:cBhvr>
                                        <p:cTn id="18" dur="13" accel="100000" fill="hold">
                                          <p:stCondLst>
                                            <p:cond delay="52"/>
                                          </p:stCondLst>
                                        </p:cTn>
                                        <p:tgtEl>
                                          <p:spTgt spid="2"/>
                                        </p:tgtEl>
                                        <p:attrNameLst>
                                          <p:attrName>ppt_x</p:attrName>
                                        </p:attrNameLst>
                                      </p:cBhvr>
                                      <p:tavLst>
                                        <p:tav tm="0">
                                          <p:val>
                                            <p:strVal val="#ppt_x-0.05"/>
                                          </p:val>
                                        </p:tav>
                                        <p:tav tm="100000">
                                          <p:val>
                                            <p:strVal val="#ppt_x"/>
                                          </p:val>
                                        </p:tav>
                                      </p:tavLst>
                                    </p:anim>
                                    <p:anim calcmode="lin" valueType="num">
                                      <p:cBhvr>
                                        <p:cTn id="19" dur="13" accel="100000" fill="hold">
                                          <p:stCondLst>
                                            <p:cond delay="52"/>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2" decel="100000"/>
                                        <p:tgtEl>
                                          <p:spTgt spid="4"/>
                                        </p:tgtEl>
                                      </p:cBhvr>
                                    </p:animEffect>
                                    <p:anim calcmode="lin" valueType="num">
                                      <p:cBhvr>
                                        <p:cTn id="24" dur="52" decel="100000" fill="hold"/>
                                        <p:tgtEl>
                                          <p:spTgt spid="4"/>
                                        </p:tgtEl>
                                        <p:attrNameLst>
                                          <p:attrName>style.rotation</p:attrName>
                                        </p:attrNameLst>
                                      </p:cBhvr>
                                      <p:tavLst>
                                        <p:tav tm="0">
                                          <p:val>
                                            <p:fltVal val="-90"/>
                                          </p:val>
                                        </p:tav>
                                        <p:tav tm="100000">
                                          <p:val>
                                            <p:fltVal val="0"/>
                                          </p:val>
                                        </p:tav>
                                      </p:tavLst>
                                    </p:anim>
                                    <p:anim calcmode="lin" valueType="num">
                                      <p:cBhvr>
                                        <p:cTn id="25" dur="52" decel="100000" fill="hold"/>
                                        <p:tgtEl>
                                          <p:spTgt spid="4"/>
                                        </p:tgtEl>
                                        <p:attrNameLst>
                                          <p:attrName>ppt_x</p:attrName>
                                        </p:attrNameLst>
                                      </p:cBhvr>
                                      <p:tavLst>
                                        <p:tav tm="0">
                                          <p:val>
                                            <p:strVal val="#ppt_x+0.4"/>
                                          </p:val>
                                        </p:tav>
                                        <p:tav tm="100000">
                                          <p:val>
                                            <p:strVal val="#ppt_x-0.05"/>
                                          </p:val>
                                        </p:tav>
                                      </p:tavLst>
                                    </p:anim>
                                    <p:anim calcmode="lin" valueType="num">
                                      <p:cBhvr>
                                        <p:cTn id="26" dur="52" decel="100000" fill="hold"/>
                                        <p:tgtEl>
                                          <p:spTgt spid="4"/>
                                        </p:tgtEl>
                                        <p:attrNameLst>
                                          <p:attrName>ppt_y</p:attrName>
                                        </p:attrNameLst>
                                      </p:cBhvr>
                                      <p:tavLst>
                                        <p:tav tm="0">
                                          <p:val>
                                            <p:strVal val="#ppt_y-0.4"/>
                                          </p:val>
                                        </p:tav>
                                        <p:tav tm="100000">
                                          <p:val>
                                            <p:strVal val="#ppt_y+0.1"/>
                                          </p:val>
                                        </p:tav>
                                      </p:tavLst>
                                    </p:anim>
                                    <p:anim calcmode="lin" valueType="num">
                                      <p:cBhvr>
                                        <p:cTn id="27" dur="13" accel="100000" fill="hold">
                                          <p:stCondLst>
                                            <p:cond delay="52"/>
                                          </p:stCondLst>
                                        </p:cTn>
                                        <p:tgtEl>
                                          <p:spTgt spid="4"/>
                                        </p:tgtEl>
                                        <p:attrNameLst>
                                          <p:attrName>ppt_x</p:attrName>
                                        </p:attrNameLst>
                                      </p:cBhvr>
                                      <p:tavLst>
                                        <p:tav tm="0">
                                          <p:val>
                                            <p:strVal val="#ppt_x-0.05"/>
                                          </p:val>
                                        </p:tav>
                                        <p:tav tm="100000">
                                          <p:val>
                                            <p:strVal val="#ppt_x"/>
                                          </p:val>
                                        </p:tav>
                                      </p:tavLst>
                                    </p:anim>
                                    <p:anim calcmode="lin" valueType="num">
                                      <p:cBhvr>
                                        <p:cTn id="28" dur="13" accel="100000" fill="hold">
                                          <p:stCondLst>
                                            <p:cond delay="52"/>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500"/>
                            </p:stCondLst>
                            <p:childTnLst>
                              <p:par>
                                <p:cTn id="30" presetID="3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2" decel="100000"/>
                                        <p:tgtEl>
                                          <p:spTgt spid="5"/>
                                        </p:tgtEl>
                                      </p:cBhvr>
                                    </p:animEffect>
                                    <p:anim calcmode="lin" valueType="num">
                                      <p:cBhvr>
                                        <p:cTn id="33" dur="52" decel="100000" fill="hold"/>
                                        <p:tgtEl>
                                          <p:spTgt spid="5"/>
                                        </p:tgtEl>
                                        <p:attrNameLst>
                                          <p:attrName>style.rotation</p:attrName>
                                        </p:attrNameLst>
                                      </p:cBhvr>
                                      <p:tavLst>
                                        <p:tav tm="0">
                                          <p:val>
                                            <p:fltVal val="-90"/>
                                          </p:val>
                                        </p:tav>
                                        <p:tav tm="100000">
                                          <p:val>
                                            <p:fltVal val="0"/>
                                          </p:val>
                                        </p:tav>
                                      </p:tavLst>
                                    </p:anim>
                                    <p:anim calcmode="lin" valueType="num">
                                      <p:cBhvr>
                                        <p:cTn id="34" dur="52" decel="100000" fill="hold"/>
                                        <p:tgtEl>
                                          <p:spTgt spid="5"/>
                                        </p:tgtEl>
                                        <p:attrNameLst>
                                          <p:attrName>ppt_x</p:attrName>
                                        </p:attrNameLst>
                                      </p:cBhvr>
                                      <p:tavLst>
                                        <p:tav tm="0">
                                          <p:val>
                                            <p:strVal val="#ppt_x+0.4"/>
                                          </p:val>
                                        </p:tav>
                                        <p:tav tm="100000">
                                          <p:val>
                                            <p:strVal val="#ppt_x-0.05"/>
                                          </p:val>
                                        </p:tav>
                                      </p:tavLst>
                                    </p:anim>
                                    <p:anim calcmode="lin" valueType="num">
                                      <p:cBhvr>
                                        <p:cTn id="35" dur="52" decel="100000" fill="hold"/>
                                        <p:tgtEl>
                                          <p:spTgt spid="5"/>
                                        </p:tgtEl>
                                        <p:attrNameLst>
                                          <p:attrName>ppt_y</p:attrName>
                                        </p:attrNameLst>
                                      </p:cBhvr>
                                      <p:tavLst>
                                        <p:tav tm="0">
                                          <p:val>
                                            <p:strVal val="#ppt_y-0.4"/>
                                          </p:val>
                                        </p:tav>
                                        <p:tav tm="100000">
                                          <p:val>
                                            <p:strVal val="#ppt_y+0.1"/>
                                          </p:val>
                                        </p:tav>
                                      </p:tavLst>
                                    </p:anim>
                                    <p:anim calcmode="lin" valueType="num">
                                      <p:cBhvr>
                                        <p:cTn id="36" dur="13" accel="100000" fill="hold">
                                          <p:stCondLst>
                                            <p:cond delay="52"/>
                                          </p:stCondLst>
                                        </p:cTn>
                                        <p:tgtEl>
                                          <p:spTgt spid="5"/>
                                        </p:tgtEl>
                                        <p:attrNameLst>
                                          <p:attrName>ppt_x</p:attrName>
                                        </p:attrNameLst>
                                      </p:cBhvr>
                                      <p:tavLst>
                                        <p:tav tm="0">
                                          <p:val>
                                            <p:strVal val="#ppt_x-0.05"/>
                                          </p:val>
                                        </p:tav>
                                        <p:tav tm="100000">
                                          <p:val>
                                            <p:strVal val="#ppt_x"/>
                                          </p:val>
                                        </p:tav>
                                      </p:tavLst>
                                    </p:anim>
                                    <p:anim calcmode="lin" valueType="num">
                                      <p:cBhvr>
                                        <p:cTn id="37" dur="13" accel="100000" fill="hold">
                                          <p:stCondLst>
                                            <p:cond delay="52"/>
                                          </p:stCondLst>
                                        </p:cTn>
                                        <p:tgtEl>
                                          <p:spTgt spid="5"/>
                                        </p:tgtEl>
                                        <p:attrNameLst>
                                          <p:attrName>ppt_y</p:attrName>
                                        </p:attrNameLst>
                                      </p:cBhvr>
                                      <p:tavLst>
                                        <p:tav tm="0">
                                          <p:val>
                                            <p:strVal val="#ppt_y+0.1"/>
                                          </p:val>
                                        </p:tav>
                                        <p:tav tm="100000">
                                          <p:val>
                                            <p:strVal val="#ppt_y"/>
                                          </p:val>
                                        </p:tav>
                                      </p:tavLst>
                                    </p:anim>
                                  </p:childTnLst>
                                </p:cTn>
                              </p:par>
                            </p:childTnLst>
                          </p:cTn>
                        </p:par>
                        <p:par>
                          <p:cTn id="38" fill="hold">
                            <p:stCondLst>
                              <p:cond delay="2000"/>
                            </p:stCondLst>
                            <p:childTnLst>
                              <p:par>
                                <p:cTn id="39" presetID="30"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2" decel="100000"/>
                                        <p:tgtEl>
                                          <p:spTgt spid="16"/>
                                        </p:tgtEl>
                                      </p:cBhvr>
                                    </p:animEffect>
                                    <p:anim calcmode="lin" valueType="num">
                                      <p:cBhvr>
                                        <p:cTn id="42" dur="52" decel="100000" fill="hold"/>
                                        <p:tgtEl>
                                          <p:spTgt spid="16"/>
                                        </p:tgtEl>
                                        <p:attrNameLst>
                                          <p:attrName>style.rotation</p:attrName>
                                        </p:attrNameLst>
                                      </p:cBhvr>
                                      <p:tavLst>
                                        <p:tav tm="0">
                                          <p:val>
                                            <p:fltVal val="-90"/>
                                          </p:val>
                                        </p:tav>
                                        <p:tav tm="100000">
                                          <p:val>
                                            <p:fltVal val="0"/>
                                          </p:val>
                                        </p:tav>
                                      </p:tavLst>
                                    </p:anim>
                                    <p:anim calcmode="lin" valueType="num">
                                      <p:cBhvr>
                                        <p:cTn id="43" dur="52" decel="100000" fill="hold"/>
                                        <p:tgtEl>
                                          <p:spTgt spid="16"/>
                                        </p:tgtEl>
                                        <p:attrNameLst>
                                          <p:attrName>ppt_x</p:attrName>
                                        </p:attrNameLst>
                                      </p:cBhvr>
                                      <p:tavLst>
                                        <p:tav tm="0">
                                          <p:val>
                                            <p:strVal val="#ppt_x+0.4"/>
                                          </p:val>
                                        </p:tav>
                                        <p:tav tm="100000">
                                          <p:val>
                                            <p:strVal val="#ppt_x-0.05"/>
                                          </p:val>
                                        </p:tav>
                                      </p:tavLst>
                                    </p:anim>
                                    <p:anim calcmode="lin" valueType="num">
                                      <p:cBhvr>
                                        <p:cTn id="44" dur="52" decel="100000" fill="hold"/>
                                        <p:tgtEl>
                                          <p:spTgt spid="16"/>
                                        </p:tgtEl>
                                        <p:attrNameLst>
                                          <p:attrName>ppt_y</p:attrName>
                                        </p:attrNameLst>
                                      </p:cBhvr>
                                      <p:tavLst>
                                        <p:tav tm="0">
                                          <p:val>
                                            <p:strVal val="#ppt_y-0.4"/>
                                          </p:val>
                                        </p:tav>
                                        <p:tav tm="100000">
                                          <p:val>
                                            <p:strVal val="#ppt_y+0.1"/>
                                          </p:val>
                                        </p:tav>
                                      </p:tavLst>
                                    </p:anim>
                                    <p:anim calcmode="lin" valueType="num">
                                      <p:cBhvr>
                                        <p:cTn id="45" dur="13" accel="100000" fill="hold">
                                          <p:stCondLst>
                                            <p:cond delay="52"/>
                                          </p:stCondLst>
                                        </p:cTn>
                                        <p:tgtEl>
                                          <p:spTgt spid="16"/>
                                        </p:tgtEl>
                                        <p:attrNameLst>
                                          <p:attrName>ppt_x</p:attrName>
                                        </p:attrNameLst>
                                      </p:cBhvr>
                                      <p:tavLst>
                                        <p:tav tm="0">
                                          <p:val>
                                            <p:strVal val="#ppt_x-0.05"/>
                                          </p:val>
                                        </p:tav>
                                        <p:tav tm="100000">
                                          <p:val>
                                            <p:strVal val="#ppt_x"/>
                                          </p:val>
                                        </p:tav>
                                      </p:tavLst>
                                    </p:anim>
                                    <p:anim calcmode="lin" valueType="num">
                                      <p:cBhvr>
                                        <p:cTn id="46" dur="13" accel="100000" fill="hold">
                                          <p:stCondLst>
                                            <p:cond delay="52"/>
                                          </p:stCondLst>
                                        </p:cTn>
                                        <p:tgtEl>
                                          <p:spTgt spid="16"/>
                                        </p:tgtEl>
                                        <p:attrNameLst>
                                          <p:attrName>ppt_y</p:attrName>
                                        </p:attrNameLst>
                                      </p:cBhvr>
                                      <p:tavLst>
                                        <p:tav tm="0">
                                          <p:val>
                                            <p:strVal val="#ppt_y+0.1"/>
                                          </p:val>
                                        </p:tav>
                                        <p:tav tm="100000">
                                          <p:val>
                                            <p:strVal val="#ppt_y"/>
                                          </p:val>
                                        </p:tav>
                                      </p:tavLst>
                                    </p:anim>
                                  </p:childTnLst>
                                </p:cTn>
                              </p:par>
                            </p:childTnLst>
                          </p:cTn>
                        </p:par>
                        <p:par>
                          <p:cTn id="47" fill="hold">
                            <p:stCondLst>
                              <p:cond delay="2500"/>
                            </p:stCondLst>
                            <p:childTnLst>
                              <p:par>
                                <p:cTn id="48" presetID="3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2" decel="100000"/>
                                        <p:tgtEl>
                                          <p:spTgt spid="17"/>
                                        </p:tgtEl>
                                      </p:cBhvr>
                                    </p:animEffect>
                                    <p:anim calcmode="lin" valueType="num">
                                      <p:cBhvr>
                                        <p:cTn id="51" dur="52" decel="100000" fill="hold"/>
                                        <p:tgtEl>
                                          <p:spTgt spid="17"/>
                                        </p:tgtEl>
                                        <p:attrNameLst>
                                          <p:attrName>style.rotation</p:attrName>
                                        </p:attrNameLst>
                                      </p:cBhvr>
                                      <p:tavLst>
                                        <p:tav tm="0">
                                          <p:val>
                                            <p:fltVal val="-90"/>
                                          </p:val>
                                        </p:tav>
                                        <p:tav tm="100000">
                                          <p:val>
                                            <p:fltVal val="0"/>
                                          </p:val>
                                        </p:tav>
                                      </p:tavLst>
                                    </p:anim>
                                    <p:anim calcmode="lin" valueType="num">
                                      <p:cBhvr>
                                        <p:cTn id="52" dur="52" decel="100000" fill="hold"/>
                                        <p:tgtEl>
                                          <p:spTgt spid="17"/>
                                        </p:tgtEl>
                                        <p:attrNameLst>
                                          <p:attrName>ppt_x</p:attrName>
                                        </p:attrNameLst>
                                      </p:cBhvr>
                                      <p:tavLst>
                                        <p:tav tm="0">
                                          <p:val>
                                            <p:strVal val="#ppt_x+0.4"/>
                                          </p:val>
                                        </p:tav>
                                        <p:tav tm="100000">
                                          <p:val>
                                            <p:strVal val="#ppt_x-0.05"/>
                                          </p:val>
                                        </p:tav>
                                      </p:tavLst>
                                    </p:anim>
                                    <p:anim calcmode="lin" valueType="num">
                                      <p:cBhvr>
                                        <p:cTn id="53" dur="52" decel="100000" fill="hold"/>
                                        <p:tgtEl>
                                          <p:spTgt spid="17"/>
                                        </p:tgtEl>
                                        <p:attrNameLst>
                                          <p:attrName>ppt_y</p:attrName>
                                        </p:attrNameLst>
                                      </p:cBhvr>
                                      <p:tavLst>
                                        <p:tav tm="0">
                                          <p:val>
                                            <p:strVal val="#ppt_y-0.4"/>
                                          </p:val>
                                        </p:tav>
                                        <p:tav tm="100000">
                                          <p:val>
                                            <p:strVal val="#ppt_y+0.1"/>
                                          </p:val>
                                        </p:tav>
                                      </p:tavLst>
                                    </p:anim>
                                    <p:anim calcmode="lin" valueType="num">
                                      <p:cBhvr>
                                        <p:cTn id="54" dur="13" accel="100000" fill="hold">
                                          <p:stCondLst>
                                            <p:cond delay="52"/>
                                          </p:stCondLst>
                                        </p:cTn>
                                        <p:tgtEl>
                                          <p:spTgt spid="17"/>
                                        </p:tgtEl>
                                        <p:attrNameLst>
                                          <p:attrName>ppt_x</p:attrName>
                                        </p:attrNameLst>
                                      </p:cBhvr>
                                      <p:tavLst>
                                        <p:tav tm="0">
                                          <p:val>
                                            <p:strVal val="#ppt_x-0.05"/>
                                          </p:val>
                                        </p:tav>
                                        <p:tav tm="100000">
                                          <p:val>
                                            <p:strVal val="#ppt_x"/>
                                          </p:val>
                                        </p:tav>
                                      </p:tavLst>
                                    </p:anim>
                                    <p:anim calcmode="lin" valueType="num">
                                      <p:cBhvr>
                                        <p:cTn id="55" dur="13" accel="100000" fill="hold">
                                          <p:stCondLst>
                                            <p:cond delay="52"/>
                                          </p:stCondLst>
                                        </p:cTn>
                                        <p:tgtEl>
                                          <p:spTgt spid="17"/>
                                        </p:tgtEl>
                                        <p:attrNameLst>
                                          <p:attrName>ppt_y</p:attrName>
                                        </p:attrNameLst>
                                      </p:cBhvr>
                                      <p:tavLst>
                                        <p:tav tm="0">
                                          <p:val>
                                            <p:strVal val="#ppt_y+0.1"/>
                                          </p:val>
                                        </p:tav>
                                        <p:tav tm="100000">
                                          <p:val>
                                            <p:strVal val="#ppt_y"/>
                                          </p:val>
                                        </p:tav>
                                      </p:tavLst>
                                    </p:anim>
                                  </p:childTnLst>
                                </p:cTn>
                              </p:par>
                            </p:childTnLst>
                          </p:cTn>
                        </p:par>
                        <p:par>
                          <p:cTn id="56" fill="hold">
                            <p:stCondLst>
                              <p:cond delay="3000"/>
                            </p:stCondLst>
                            <p:childTnLst>
                              <p:par>
                                <p:cTn id="57" presetID="3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2" decel="100000"/>
                                        <p:tgtEl>
                                          <p:spTgt spid="18"/>
                                        </p:tgtEl>
                                      </p:cBhvr>
                                    </p:animEffect>
                                    <p:anim calcmode="lin" valueType="num">
                                      <p:cBhvr>
                                        <p:cTn id="60" dur="52" decel="100000" fill="hold"/>
                                        <p:tgtEl>
                                          <p:spTgt spid="18"/>
                                        </p:tgtEl>
                                        <p:attrNameLst>
                                          <p:attrName>style.rotation</p:attrName>
                                        </p:attrNameLst>
                                      </p:cBhvr>
                                      <p:tavLst>
                                        <p:tav tm="0">
                                          <p:val>
                                            <p:fltVal val="-90"/>
                                          </p:val>
                                        </p:tav>
                                        <p:tav tm="100000">
                                          <p:val>
                                            <p:fltVal val="0"/>
                                          </p:val>
                                        </p:tav>
                                      </p:tavLst>
                                    </p:anim>
                                    <p:anim calcmode="lin" valueType="num">
                                      <p:cBhvr>
                                        <p:cTn id="61" dur="52" decel="100000" fill="hold"/>
                                        <p:tgtEl>
                                          <p:spTgt spid="18"/>
                                        </p:tgtEl>
                                        <p:attrNameLst>
                                          <p:attrName>ppt_x</p:attrName>
                                        </p:attrNameLst>
                                      </p:cBhvr>
                                      <p:tavLst>
                                        <p:tav tm="0">
                                          <p:val>
                                            <p:strVal val="#ppt_x+0.4"/>
                                          </p:val>
                                        </p:tav>
                                        <p:tav tm="100000">
                                          <p:val>
                                            <p:strVal val="#ppt_x-0.05"/>
                                          </p:val>
                                        </p:tav>
                                      </p:tavLst>
                                    </p:anim>
                                    <p:anim calcmode="lin" valueType="num">
                                      <p:cBhvr>
                                        <p:cTn id="62" dur="52" decel="100000" fill="hold"/>
                                        <p:tgtEl>
                                          <p:spTgt spid="18"/>
                                        </p:tgtEl>
                                        <p:attrNameLst>
                                          <p:attrName>ppt_y</p:attrName>
                                        </p:attrNameLst>
                                      </p:cBhvr>
                                      <p:tavLst>
                                        <p:tav tm="0">
                                          <p:val>
                                            <p:strVal val="#ppt_y-0.4"/>
                                          </p:val>
                                        </p:tav>
                                        <p:tav tm="100000">
                                          <p:val>
                                            <p:strVal val="#ppt_y+0.1"/>
                                          </p:val>
                                        </p:tav>
                                      </p:tavLst>
                                    </p:anim>
                                    <p:anim calcmode="lin" valueType="num">
                                      <p:cBhvr>
                                        <p:cTn id="63" dur="13" accel="100000" fill="hold">
                                          <p:stCondLst>
                                            <p:cond delay="52"/>
                                          </p:stCondLst>
                                        </p:cTn>
                                        <p:tgtEl>
                                          <p:spTgt spid="18"/>
                                        </p:tgtEl>
                                        <p:attrNameLst>
                                          <p:attrName>ppt_x</p:attrName>
                                        </p:attrNameLst>
                                      </p:cBhvr>
                                      <p:tavLst>
                                        <p:tav tm="0">
                                          <p:val>
                                            <p:strVal val="#ppt_x-0.05"/>
                                          </p:val>
                                        </p:tav>
                                        <p:tav tm="100000">
                                          <p:val>
                                            <p:strVal val="#ppt_x"/>
                                          </p:val>
                                        </p:tav>
                                      </p:tavLst>
                                    </p:anim>
                                    <p:anim calcmode="lin" valueType="num">
                                      <p:cBhvr>
                                        <p:cTn id="64" dur="13" accel="100000" fill="hold">
                                          <p:stCondLst>
                                            <p:cond delay="52"/>
                                          </p:stCondLst>
                                        </p:cTn>
                                        <p:tgtEl>
                                          <p:spTgt spid="18"/>
                                        </p:tgtEl>
                                        <p:attrNameLst>
                                          <p:attrName>ppt_y</p:attrName>
                                        </p:attrNameLst>
                                      </p:cBhvr>
                                      <p:tavLst>
                                        <p:tav tm="0">
                                          <p:val>
                                            <p:strVal val="#ppt_y+0.1"/>
                                          </p:val>
                                        </p:tav>
                                        <p:tav tm="100000">
                                          <p:val>
                                            <p:strVal val="#ppt_y"/>
                                          </p:val>
                                        </p:tav>
                                      </p:tavLst>
                                    </p:anim>
                                  </p:childTnLst>
                                </p:cTn>
                              </p:par>
                            </p:childTnLst>
                          </p:cTn>
                        </p:par>
                        <p:par>
                          <p:cTn id="65" fill="hold">
                            <p:stCondLst>
                              <p:cond delay="3500"/>
                            </p:stCondLst>
                            <p:childTnLst>
                              <p:par>
                                <p:cTn id="66" presetID="3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2" decel="100000"/>
                                        <p:tgtEl>
                                          <p:spTgt spid="19"/>
                                        </p:tgtEl>
                                      </p:cBhvr>
                                    </p:animEffect>
                                    <p:anim calcmode="lin" valueType="num">
                                      <p:cBhvr>
                                        <p:cTn id="69" dur="52" decel="100000" fill="hold"/>
                                        <p:tgtEl>
                                          <p:spTgt spid="19"/>
                                        </p:tgtEl>
                                        <p:attrNameLst>
                                          <p:attrName>style.rotation</p:attrName>
                                        </p:attrNameLst>
                                      </p:cBhvr>
                                      <p:tavLst>
                                        <p:tav tm="0">
                                          <p:val>
                                            <p:fltVal val="-90"/>
                                          </p:val>
                                        </p:tav>
                                        <p:tav tm="100000">
                                          <p:val>
                                            <p:fltVal val="0"/>
                                          </p:val>
                                        </p:tav>
                                      </p:tavLst>
                                    </p:anim>
                                    <p:anim calcmode="lin" valueType="num">
                                      <p:cBhvr>
                                        <p:cTn id="70" dur="52" decel="100000" fill="hold"/>
                                        <p:tgtEl>
                                          <p:spTgt spid="19"/>
                                        </p:tgtEl>
                                        <p:attrNameLst>
                                          <p:attrName>ppt_x</p:attrName>
                                        </p:attrNameLst>
                                      </p:cBhvr>
                                      <p:tavLst>
                                        <p:tav tm="0">
                                          <p:val>
                                            <p:strVal val="#ppt_x+0.4"/>
                                          </p:val>
                                        </p:tav>
                                        <p:tav tm="100000">
                                          <p:val>
                                            <p:strVal val="#ppt_x-0.05"/>
                                          </p:val>
                                        </p:tav>
                                      </p:tavLst>
                                    </p:anim>
                                    <p:anim calcmode="lin" valueType="num">
                                      <p:cBhvr>
                                        <p:cTn id="71" dur="52" decel="100000" fill="hold"/>
                                        <p:tgtEl>
                                          <p:spTgt spid="19"/>
                                        </p:tgtEl>
                                        <p:attrNameLst>
                                          <p:attrName>ppt_y</p:attrName>
                                        </p:attrNameLst>
                                      </p:cBhvr>
                                      <p:tavLst>
                                        <p:tav tm="0">
                                          <p:val>
                                            <p:strVal val="#ppt_y-0.4"/>
                                          </p:val>
                                        </p:tav>
                                        <p:tav tm="100000">
                                          <p:val>
                                            <p:strVal val="#ppt_y+0.1"/>
                                          </p:val>
                                        </p:tav>
                                      </p:tavLst>
                                    </p:anim>
                                    <p:anim calcmode="lin" valueType="num">
                                      <p:cBhvr>
                                        <p:cTn id="72" dur="13" accel="100000" fill="hold">
                                          <p:stCondLst>
                                            <p:cond delay="52"/>
                                          </p:stCondLst>
                                        </p:cTn>
                                        <p:tgtEl>
                                          <p:spTgt spid="19"/>
                                        </p:tgtEl>
                                        <p:attrNameLst>
                                          <p:attrName>ppt_x</p:attrName>
                                        </p:attrNameLst>
                                      </p:cBhvr>
                                      <p:tavLst>
                                        <p:tav tm="0">
                                          <p:val>
                                            <p:strVal val="#ppt_x-0.05"/>
                                          </p:val>
                                        </p:tav>
                                        <p:tav tm="100000">
                                          <p:val>
                                            <p:strVal val="#ppt_x"/>
                                          </p:val>
                                        </p:tav>
                                      </p:tavLst>
                                    </p:anim>
                                    <p:anim calcmode="lin" valueType="num">
                                      <p:cBhvr>
                                        <p:cTn id="73" dur="13" accel="100000" fill="hold">
                                          <p:stCondLst>
                                            <p:cond delay="52"/>
                                          </p:stCondLst>
                                        </p:cTn>
                                        <p:tgtEl>
                                          <p:spTgt spid="19"/>
                                        </p:tgtEl>
                                        <p:attrNameLst>
                                          <p:attrName>ppt_y</p:attrName>
                                        </p:attrNameLst>
                                      </p:cBhvr>
                                      <p:tavLst>
                                        <p:tav tm="0">
                                          <p:val>
                                            <p:strVal val="#ppt_y+0.1"/>
                                          </p:val>
                                        </p:tav>
                                        <p:tav tm="100000">
                                          <p:val>
                                            <p:strVal val="#ppt_y"/>
                                          </p:val>
                                        </p:tav>
                                      </p:tavLst>
                                    </p:anim>
                                  </p:childTnLst>
                                </p:cTn>
                              </p:par>
                            </p:childTnLst>
                          </p:cTn>
                        </p:par>
                        <p:par>
                          <p:cTn id="74" fill="hold">
                            <p:stCondLst>
                              <p:cond delay="4000"/>
                            </p:stCondLst>
                            <p:childTnLst>
                              <p:par>
                                <p:cTn id="75" presetID="30"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2" decel="100000"/>
                                        <p:tgtEl>
                                          <p:spTgt spid="20"/>
                                        </p:tgtEl>
                                      </p:cBhvr>
                                    </p:animEffect>
                                    <p:anim calcmode="lin" valueType="num">
                                      <p:cBhvr>
                                        <p:cTn id="78" dur="52" decel="100000" fill="hold"/>
                                        <p:tgtEl>
                                          <p:spTgt spid="20"/>
                                        </p:tgtEl>
                                        <p:attrNameLst>
                                          <p:attrName>style.rotation</p:attrName>
                                        </p:attrNameLst>
                                      </p:cBhvr>
                                      <p:tavLst>
                                        <p:tav tm="0">
                                          <p:val>
                                            <p:fltVal val="-90"/>
                                          </p:val>
                                        </p:tav>
                                        <p:tav tm="100000">
                                          <p:val>
                                            <p:fltVal val="0"/>
                                          </p:val>
                                        </p:tav>
                                      </p:tavLst>
                                    </p:anim>
                                    <p:anim calcmode="lin" valueType="num">
                                      <p:cBhvr>
                                        <p:cTn id="79" dur="52" decel="100000" fill="hold"/>
                                        <p:tgtEl>
                                          <p:spTgt spid="20"/>
                                        </p:tgtEl>
                                        <p:attrNameLst>
                                          <p:attrName>ppt_x</p:attrName>
                                        </p:attrNameLst>
                                      </p:cBhvr>
                                      <p:tavLst>
                                        <p:tav tm="0">
                                          <p:val>
                                            <p:strVal val="#ppt_x+0.4"/>
                                          </p:val>
                                        </p:tav>
                                        <p:tav tm="100000">
                                          <p:val>
                                            <p:strVal val="#ppt_x-0.05"/>
                                          </p:val>
                                        </p:tav>
                                      </p:tavLst>
                                    </p:anim>
                                    <p:anim calcmode="lin" valueType="num">
                                      <p:cBhvr>
                                        <p:cTn id="80" dur="52" decel="100000" fill="hold"/>
                                        <p:tgtEl>
                                          <p:spTgt spid="20"/>
                                        </p:tgtEl>
                                        <p:attrNameLst>
                                          <p:attrName>ppt_y</p:attrName>
                                        </p:attrNameLst>
                                      </p:cBhvr>
                                      <p:tavLst>
                                        <p:tav tm="0">
                                          <p:val>
                                            <p:strVal val="#ppt_y-0.4"/>
                                          </p:val>
                                        </p:tav>
                                        <p:tav tm="100000">
                                          <p:val>
                                            <p:strVal val="#ppt_y+0.1"/>
                                          </p:val>
                                        </p:tav>
                                      </p:tavLst>
                                    </p:anim>
                                    <p:anim calcmode="lin" valueType="num">
                                      <p:cBhvr>
                                        <p:cTn id="81" dur="13" accel="100000" fill="hold">
                                          <p:stCondLst>
                                            <p:cond delay="52"/>
                                          </p:stCondLst>
                                        </p:cTn>
                                        <p:tgtEl>
                                          <p:spTgt spid="20"/>
                                        </p:tgtEl>
                                        <p:attrNameLst>
                                          <p:attrName>ppt_x</p:attrName>
                                        </p:attrNameLst>
                                      </p:cBhvr>
                                      <p:tavLst>
                                        <p:tav tm="0">
                                          <p:val>
                                            <p:strVal val="#ppt_x-0.05"/>
                                          </p:val>
                                        </p:tav>
                                        <p:tav tm="100000">
                                          <p:val>
                                            <p:strVal val="#ppt_x"/>
                                          </p:val>
                                        </p:tav>
                                      </p:tavLst>
                                    </p:anim>
                                    <p:anim calcmode="lin" valueType="num">
                                      <p:cBhvr>
                                        <p:cTn id="82" dur="13" accel="100000" fill="hold">
                                          <p:stCondLst>
                                            <p:cond delay="52"/>
                                          </p:stCondLst>
                                        </p:cTn>
                                        <p:tgtEl>
                                          <p:spTgt spid="20"/>
                                        </p:tgtEl>
                                        <p:attrNameLst>
                                          <p:attrName>ppt_y</p:attrName>
                                        </p:attrNameLst>
                                      </p:cBhvr>
                                      <p:tavLst>
                                        <p:tav tm="0">
                                          <p:val>
                                            <p:strVal val="#ppt_y+0.1"/>
                                          </p:val>
                                        </p:tav>
                                        <p:tav tm="100000">
                                          <p:val>
                                            <p:strVal val="#ppt_y"/>
                                          </p:val>
                                        </p:tav>
                                      </p:tavLst>
                                    </p:anim>
                                  </p:childTnLst>
                                </p:cTn>
                              </p:par>
                            </p:childTnLst>
                          </p:cTn>
                        </p:par>
                        <p:par>
                          <p:cTn id="83" fill="hold">
                            <p:stCondLst>
                              <p:cond delay="4500"/>
                            </p:stCondLst>
                            <p:childTnLst>
                              <p:par>
                                <p:cTn id="84" presetID="30"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2" decel="100000"/>
                                        <p:tgtEl>
                                          <p:spTgt spid="21"/>
                                        </p:tgtEl>
                                      </p:cBhvr>
                                    </p:animEffect>
                                    <p:anim calcmode="lin" valueType="num">
                                      <p:cBhvr>
                                        <p:cTn id="87" dur="52" decel="100000" fill="hold"/>
                                        <p:tgtEl>
                                          <p:spTgt spid="21"/>
                                        </p:tgtEl>
                                        <p:attrNameLst>
                                          <p:attrName>style.rotation</p:attrName>
                                        </p:attrNameLst>
                                      </p:cBhvr>
                                      <p:tavLst>
                                        <p:tav tm="0">
                                          <p:val>
                                            <p:fltVal val="-90"/>
                                          </p:val>
                                        </p:tav>
                                        <p:tav tm="100000">
                                          <p:val>
                                            <p:fltVal val="0"/>
                                          </p:val>
                                        </p:tav>
                                      </p:tavLst>
                                    </p:anim>
                                    <p:anim calcmode="lin" valueType="num">
                                      <p:cBhvr>
                                        <p:cTn id="88" dur="52" decel="100000" fill="hold"/>
                                        <p:tgtEl>
                                          <p:spTgt spid="21"/>
                                        </p:tgtEl>
                                        <p:attrNameLst>
                                          <p:attrName>ppt_x</p:attrName>
                                        </p:attrNameLst>
                                      </p:cBhvr>
                                      <p:tavLst>
                                        <p:tav tm="0">
                                          <p:val>
                                            <p:strVal val="#ppt_x+0.4"/>
                                          </p:val>
                                        </p:tav>
                                        <p:tav tm="100000">
                                          <p:val>
                                            <p:strVal val="#ppt_x-0.05"/>
                                          </p:val>
                                        </p:tav>
                                      </p:tavLst>
                                    </p:anim>
                                    <p:anim calcmode="lin" valueType="num">
                                      <p:cBhvr>
                                        <p:cTn id="89" dur="52" decel="100000" fill="hold"/>
                                        <p:tgtEl>
                                          <p:spTgt spid="21"/>
                                        </p:tgtEl>
                                        <p:attrNameLst>
                                          <p:attrName>ppt_y</p:attrName>
                                        </p:attrNameLst>
                                      </p:cBhvr>
                                      <p:tavLst>
                                        <p:tav tm="0">
                                          <p:val>
                                            <p:strVal val="#ppt_y-0.4"/>
                                          </p:val>
                                        </p:tav>
                                        <p:tav tm="100000">
                                          <p:val>
                                            <p:strVal val="#ppt_y+0.1"/>
                                          </p:val>
                                        </p:tav>
                                      </p:tavLst>
                                    </p:anim>
                                    <p:anim calcmode="lin" valueType="num">
                                      <p:cBhvr>
                                        <p:cTn id="90" dur="13" accel="100000" fill="hold">
                                          <p:stCondLst>
                                            <p:cond delay="52"/>
                                          </p:stCondLst>
                                        </p:cTn>
                                        <p:tgtEl>
                                          <p:spTgt spid="21"/>
                                        </p:tgtEl>
                                        <p:attrNameLst>
                                          <p:attrName>ppt_x</p:attrName>
                                        </p:attrNameLst>
                                      </p:cBhvr>
                                      <p:tavLst>
                                        <p:tav tm="0">
                                          <p:val>
                                            <p:strVal val="#ppt_x-0.05"/>
                                          </p:val>
                                        </p:tav>
                                        <p:tav tm="100000">
                                          <p:val>
                                            <p:strVal val="#ppt_x"/>
                                          </p:val>
                                        </p:tav>
                                      </p:tavLst>
                                    </p:anim>
                                    <p:anim calcmode="lin" valueType="num">
                                      <p:cBhvr>
                                        <p:cTn id="91" dur="13" accel="100000" fill="hold">
                                          <p:stCondLst>
                                            <p:cond delay="52"/>
                                          </p:stCondLst>
                                        </p:cTn>
                                        <p:tgtEl>
                                          <p:spTgt spid="21"/>
                                        </p:tgtEl>
                                        <p:attrNameLst>
                                          <p:attrName>ppt_y</p:attrName>
                                        </p:attrNameLst>
                                      </p:cBhvr>
                                      <p:tavLst>
                                        <p:tav tm="0">
                                          <p:val>
                                            <p:strVal val="#ppt_y+0.1"/>
                                          </p:val>
                                        </p:tav>
                                        <p:tav tm="100000">
                                          <p:val>
                                            <p:strVal val="#ppt_y"/>
                                          </p:val>
                                        </p:tav>
                                      </p:tavLst>
                                    </p:anim>
                                  </p:childTnLst>
                                </p:cTn>
                              </p:par>
                            </p:childTnLst>
                          </p:cTn>
                        </p:par>
                        <p:par>
                          <p:cTn id="92" fill="hold">
                            <p:stCondLst>
                              <p:cond delay="5000"/>
                            </p:stCondLst>
                            <p:childTnLst>
                              <p:par>
                                <p:cTn id="93" presetID="3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2" decel="100000"/>
                                        <p:tgtEl>
                                          <p:spTgt spid="23"/>
                                        </p:tgtEl>
                                      </p:cBhvr>
                                    </p:animEffect>
                                    <p:anim calcmode="lin" valueType="num">
                                      <p:cBhvr>
                                        <p:cTn id="96" dur="52" decel="100000" fill="hold"/>
                                        <p:tgtEl>
                                          <p:spTgt spid="23"/>
                                        </p:tgtEl>
                                        <p:attrNameLst>
                                          <p:attrName>style.rotation</p:attrName>
                                        </p:attrNameLst>
                                      </p:cBhvr>
                                      <p:tavLst>
                                        <p:tav tm="0">
                                          <p:val>
                                            <p:fltVal val="-90"/>
                                          </p:val>
                                        </p:tav>
                                        <p:tav tm="100000">
                                          <p:val>
                                            <p:fltVal val="0"/>
                                          </p:val>
                                        </p:tav>
                                      </p:tavLst>
                                    </p:anim>
                                    <p:anim calcmode="lin" valueType="num">
                                      <p:cBhvr>
                                        <p:cTn id="97" dur="52" decel="100000" fill="hold"/>
                                        <p:tgtEl>
                                          <p:spTgt spid="23"/>
                                        </p:tgtEl>
                                        <p:attrNameLst>
                                          <p:attrName>ppt_x</p:attrName>
                                        </p:attrNameLst>
                                      </p:cBhvr>
                                      <p:tavLst>
                                        <p:tav tm="0">
                                          <p:val>
                                            <p:strVal val="#ppt_x+0.4"/>
                                          </p:val>
                                        </p:tav>
                                        <p:tav tm="100000">
                                          <p:val>
                                            <p:strVal val="#ppt_x-0.05"/>
                                          </p:val>
                                        </p:tav>
                                      </p:tavLst>
                                    </p:anim>
                                    <p:anim calcmode="lin" valueType="num">
                                      <p:cBhvr>
                                        <p:cTn id="98" dur="52" decel="100000" fill="hold"/>
                                        <p:tgtEl>
                                          <p:spTgt spid="23"/>
                                        </p:tgtEl>
                                        <p:attrNameLst>
                                          <p:attrName>ppt_y</p:attrName>
                                        </p:attrNameLst>
                                      </p:cBhvr>
                                      <p:tavLst>
                                        <p:tav tm="0">
                                          <p:val>
                                            <p:strVal val="#ppt_y-0.4"/>
                                          </p:val>
                                        </p:tav>
                                        <p:tav tm="100000">
                                          <p:val>
                                            <p:strVal val="#ppt_y+0.1"/>
                                          </p:val>
                                        </p:tav>
                                      </p:tavLst>
                                    </p:anim>
                                    <p:anim calcmode="lin" valueType="num">
                                      <p:cBhvr>
                                        <p:cTn id="99" dur="13" accel="100000" fill="hold">
                                          <p:stCondLst>
                                            <p:cond delay="52"/>
                                          </p:stCondLst>
                                        </p:cTn>
                                        <p:tgtEl>
                                          <p:spTgt spid="23"/>
                                        </p:tgtEl>
                                        <p:attrNameLst>
                                          <p:attrName>ppt_x</p:attrName>
                                        </p:attrNameLst>
                                      </p:cBhvr>
                                      <p:tavLst>
                                        <p:tav tm="0">
                                          <p:val>
                                            <p:strVal val="#ppt_x-0.05"/>
                                          </p:val>
                                        </p:tav>
                                        <p:tav tm="100000">
                                          <p:val>
                                            <p:strVal val="#ppt_x"/>
                                          </p:val>
                                        </p:tav>
                                      </p:tavLst>
                                    </p:anim>
                                    <p:anim calcmode="lin" valueType="num">
                                      <p:cBhvr>
                                        <p:cTn id="100" dur="13" accel="100000" fill="hold">
                                          <p:stCondLst>
                                            <p:cond delay="52"/>
                                          </p:stCondLst>
                                        </p:cTn>
                                        <p:tgtEl>
                                          <p:spTgt spid="23"/>
                                        </p:tgtEl>
                                        <p:attrNameLst>
                                          <p:attrName>ppt_y</p:attrName>
                                        </p:attrNameLst>
                                      </p:cBhvr>
                                      <p:tavLst>
                                        <p:tav tm="0">
                                          <p:val>
                                            <p:strVal val="#ppt_y+0.1"/>
                                          </p:val>
                                        </p:tav>
                                        <p:tav tm="100000">
                                          <p:val>
                                            <p:strVal val="#ppt_y"/>
                                          </p:val>
                                        </p:tav>
                                      </p:tavLst>
                                    </p:anim>
                                  </p:childTnLst>
                                </p:cTn>
                              </p:par>
                            </p:childTnLst>
                          </p:cTn>
                        </p:par>
                        <p:par>
                          <p:cTn id="101" fill="hold">
                            <p:stCondLst>
                              <p:cond delay="5500"/>
                            </p:stCondLst>
                            <p:childTnLst>
                              <p:par>
                                <p:cTn id="102" presetID="30" presetClass="entr" presetSubtype="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2" decel="100000"/>
                                        <p:tgtEl>
                                          <p:spTgt spid="24"/>
                                        </p:tgtEl>
                                      </p:cBhvr>
                                    </p:animEffect>
                                    <p:anim calcmode="lin" valueType="num">
                                      <p:cBhvr>
                                        <p:cTn id="105" dur="52" decel="100000" fill="hold"/>
                                        <p:tgtEl>
                                          <p:spTgt spid="24"/>
                                        </p:tgtEl>
                                        <p:attrNameLst>
                                          <p:attrName>style.rotation</p:attrName>
                                        </p:attrNameLst>
                                      </p:cBhvr>
                                      <p:tavLst>
                                        <p:tav tm="0">
                                          <p:val>
                                            <p:fltVal val="-90"/>
                                          </p:val>
                                        </p:tav>
                                        <p:tav tm="100000">
                                          <p:val>
                                            <p:fltVal val="0"/>
                                          </p:val>
                                        </p:tav>
                                      </p:tavLst>
                                    </p:anim>
                                    <p:anim calcmode="lin" valueType="num">
                                      <p:cBhvr>
                                        <p:cTn id="106" dur="52" decel="100000" fill="hold"/>
                                        <p:tgtEl>
                                          <p:spTgt spid="24"/>
                                        </p:tgtEl>
                                        <p:attrNameLst>
                                          <p:attrName>ppt_x</p:attrName>
                                        </p:attrNameLst>
                                      </p:cBhvr>
                                      <p:tavLst>
                                        <p:tav tm="0">
                                          <p:val>
                                            <p:strVal val="#ppt_x+0.4"/>
                                          </p:val>
                                        </p:tav>
                                        <p:tav tm="100000">
                                          <p:val>
                                            <p:strVal val="#ppt_x-0.05"/>
                                          </p:val>
                                        </p:tav>
                                      </p:tavLst>
                                    </p:anim>
                                    <p:anim calcmode="lin" valueType="num">
                                      <p:cBhvr>
                                        <p:cTn id="107" dur="52" decel="100000" fill="hold"/>
                                        <p:tgtEl>
                                          <p:spTgt spid="24"/>
                                        </p:tgtEl>
                                        <p:attrNameLst>
                                          <p:attrName>ppt_y</p:attrName>
                                        </p:attrNameLst>
                                      </p:cBhvr>
                                      <p:tavLst>
                                        <p:tav tm="0">
                                          <p:val>
                                            <p:strVal val="#ppt_y-0.4"/>
                                          </p:val>
                                        </p:tav>
                                        <p:tav tm="100000">
                                          <p:val>
                                            <p:strVal val="#ppt_y+0.1"/>
                                          </p:val>
                                        </p:tav>
                                      </p:tavLst>
                                    </p:anim>
                                    <p:anim calcmode="lin" valueType="num">
                                      <p:cBhvr>
                                        <p:cTn id="108" dur="13" accel="100000" fill="hold">
                                          <p:stCondLst>
                                            <p:cond delay="52"/>
                                          </p:stCondLst>
                                        </p:cTn>
                                        <p:tgtEl>
                                          <p:spTgt spid="24"/>
                                        </p:tgtEl>
                                        <p:attrNameLst>
                                          <p:attrName>ppt_x</p:attrName>
                                        </p:attrNameLst>
                                      </p:cBhvr>
                                      <p:tavLst>
                                        <p:tav tm="0">
                                          <p:val>
                                            <p:strVal val="#ppt_x-0.05"/>
                                          </p:val>
                                        </p:tav>
                                        <p:tav tm="100000">
                                          <p:val>
                                            <p:strVal val="#ppt_x"/>
                                          </p:val>
                                        </p:tav>
                                      </p:tavLst>
                                    </p:anim>
                                    <p:anim calcmode="lin" valueType="num">
                                      <p:cBhvr>
                                        <p:cTn id="109" dur="13" accel="100000" fill="hold">
                                          <p:stCondLst>
                                            <p:cond delay="52"/>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6" grpId="0"/>
      <p:bldP spid="17" grpId="0" bldLvl="0" animBg="1"/>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tretch>
            <a:fillRect/>
          </a:stretch>
        </p:blipFill>
        <p:spPr>
          <a:xfrm>
            <a:off x="5138420" y="1509395"/>
            <a:ext cx="5898515" cy="3837940"/>
          </a:xfrm>
          <a:prstGeom prst="rect">
            <a:avLst/>
          </a:prstGeom>
        </p:spPr>
      </p:pic>
      <p:sp>
        <p:nvSpPr>
          <p:cNvPr id="15" name="PA-矩形 14"/>
          <p:cNvSpPr/>
          <p:nvPr>
            <p:custDataLst>
              <p:tags r:id="rId3"/>
            </p:custDataLst>
          </p:nvPr>
        </p:nvSpPr>
        <p:spPr>
          <a:xfrm>
            <a:off x="5138669" y="1510046"/>
            <a:ext cx="5898523" cy="3837904"/>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8" name="PA-文本框 17"/>
          <p:cNvSpPr txBox="1"/>
          <p:nvPr>
            <p:custDataLst>
              <p:tags r:id="rId4"/>
            </p:custDataLst>
          </p:nvPr>
        </p:nvSpPr>
        <p:spPr>
          <a:xfrm>
            <a:off x="7452650" y="2024430"/>
            <a:ext cx="1268097" cy="2215991"/>
          </a:xfrm>
          <a:prstGeom prst="rect">
            <a:avLst/>
          </a:prstGeom>
          <a:noFill/>
        </p:spPr>
        <p:txBody>
          <a:bodyPr wrap="square" rtlCol="0">
            <a:spAutoFit/>
          </a:bodyPr>
          <a:lstStyle/>
          <a:p>
            <a:pPr algn="ctr"/>
            <a:r>
              <a:rPr lang="en-ID" sz="13800" dirty="0">
                <a:solidFill>
                  <a:schemeClr val="bg1"/>
                </a:solidFill>
                <a:cs typeface="+mn-ea"/>
                <a:sym typeface="+mn-lt"/>
              </a:rPr>
              <a:t>“</a:t>
            </a:r>
          </a:p>
        </p:txBody>
      </p:sp>
      <p:sp>
        <p:nvSpPr>
          <p:cNvPr id="22" name="PA-矩形 21"/>
          <p:cNvSpPr/>
          <p:nvPr>
            <p:custDataLst>
              <p:tags r:id="rId5"/>
            </p:custDataLst>
          </p:nvPr>
        </p:nvSpPr>
        <p:spPr>
          <a:xfrm>
            <a:off x="4717532" y="1282172"/>
            <a:ext cx="1984221" cy="4293652"/>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16" name="PA-矩形 15"/>
          <p:cNvSpPr/>
          <p:nvPr>
            <p:custDataLst>
              <p:tags r:id="rId6"/>
            </p:custDataLst>
          </p:nvPr>
        </p:nvSpPr>
        <p:spPr>
          <a:xfrm>
            <a:off x="5950857" y="2137227"/>
            <a:ext cx="4180114" cy="2583543"/>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7" name="PA-矩形 16"/>
          <p:cNvSpPr/>
          <p:nvPr>
            <p:custDataLst>
              <p:tags r:id="rId7"/>
            </p:custDataLst>
          </p:nvPr>
        </p:nvSpPr>
        <p:spPr>
          <a:xfrm>
            <a:off x="6384897" y="2989396"/>
            <a:ext cx="3403604" cy="1167371"/>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endParaRPr lang="zh-CN" altLang="en-US" sz="1200" dirty="0">
              <a:solidFill>
                <a:schemeClr val="bg1"/>
              </a:solidFill>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23" name="PA-文本框 22"/>
          <p:cNvSpPr txBox="1"/>
          <p:nvPr>
            <p:custDataLst>
              <p:tags r:id="rId8"/>
            </p:custDataLst>
          </p:nvPr>
        </p:nvSpPr>
        <p:spPr>
          <a:xfrm>
            <a:off x="926193" y="3197601"/>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9"/>
            </p:custDataLst>
          </p:nvPr>
        </p:nvSpPr>
        <p:spPr>
          <a:xfrm>
            <a:off x="926465" y="3784600"/>
            <a:ext cx="3437890" cy="1513619"/>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 decel="100000"/>
                                        <p:tgtEl>
                                          <p:spTgt spid="2"/>
                                        </p:tgtEl>
                                      </p:cBhvr>
                                    </p:animEffect>
                                    <p:anim calcmode="lin" valueType="num">
                                      <p:cBhvr>
                                        <p:cTn id="8" dur="80" decel="100000" fill="hold"/>
                                        <p:tgtEl>
                                          <p:spTgt spid="2"/>
                                        </p:tgtEl>
                                        <p:attrNameLst>
                                          <p:attrName>style.rotation</p:attrName>
                                        </p:attrNameLst>
                                      </p:cBhvr>
                                      <p:tavLst>
                                        <p:tav tm="0">
                                          <p:val>
                                            <p:fltVal val="-90"/>
                                          </p:val>
                                        </p:tav>
                                        <p:tav tm="100000">
                                          <p:val>
                                            <p:fltVal val="0"/>
                                          </p:val>
                                        </p:tav>
                                      </p:tavLst>
                                    </p:anim>
                                    <p:anim calcmode="lin" valueType="num">
                                      <p:cBhvr>
                                        <p:cTn id="9" dur="80" decel="100000" fill="hold"/>
                                        <p:tgtEl>
                                          <p:spTgt spid="2"/>
                                        </p:tgtEl>
                                        <p:attrNameLst>
                                          <p:attrName>ppt_x</p:attrName>
                                        </p:attrNameLst>
                                      </p:cBhvr>
                                      <p:tavLst>
                                        <p:tav tm="0">
                                          <p:val>
                                            <p:strVal val="#ppt_x+0.4"/>
                                          </p:val>
                                        </p:tav>
                                        <p:tav tm="100000">
                                          <p:val>
                                            <p:strVal val="#ppt_x-0.05"/>
                                          </p:val>
                                        </p:tav>
                                      </p:tavLst>
                                    </p:anim>
                                    <p:anim calcmode="lin" valueType="num">
                                      <p:cBhvr>
                                        <p:cTn id="10" dur="80" decel="100000" fill="hold"/>
                                        <p:tgtEl>
                                          <p:spTgt spid="2"/>
                                        </p:tgtEl>
                                        <p:attrNameLst>
                                          <p:attrName>ppt_y</p:attrName>
                                        </p:attrNameLst>
                                      </p:cBhvr>
                                      <p:tavLst>
                                        <p:tav tm="0">
                                          <p:val>
                                            <p:strVal val="#ppt_y-0.4"/>
                                          </p:val>
                                        </p:tav>
                                        <p:tav tm="100000">
                                          <p:val>
                                            <p:strVal val="#ppt_y+0.1"/>
                                          </p:val>
                                        </p:tav>
                                      </p:tavLst>
                                    </p:anim>
                                    <p:anim calcmode="lin" valueType="num">
                                      <p:cBhvr>
                                        <p:cTn id="11" dur="20" accel="100000" fill="hold">
                                          <p:stCondLst>
                                            <p:cond delay="80"/>
                                          </p:stCondLst>
                                        </p:cTn>
                                        <p:tgtEl>
                                          <p:spTgt spid="2"/>
                                        </p:tgtEl>
                                        <p:attrNameLst>
                                          <p:attrName>ppt_x</p:attrName>
                                        </p:attrNameLst>
                                      </p:cBhvr>
                                      <p:tavLst>
                                        <p:tav tm="0">
                                          <p:val>
                                            <p:strVal val="#ppt_x-0.05"/>
                                          </p:val>
                                        </p:tav>
                                        <p:tav tm="100000">
                                          <p:val>
                                            <p:strVal val="#ppt_x"/>
                                          </p:val>
                                        </p:tav>
                                      </p:tavLst>
                                    </p:anim>
                                    <p:anim calcmode="lin" valueType="num">
                                      <p:cBhvr>
                                        <p:cTn id="12" dur="20" accel="100000" fill="hold">
                                          <p:stCondLst>
                                            <p:cond delay="8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80" decel="100000"/>
                                        <p:tgtEl>
                                          <p:spTgt spid="15"/>
                                        </p:tgtEl>
                                      </p:cBhvr>
                                    </p:animEffect>
                                    <p:anim calcmode="lin" valueType="num">
                                      <p:cBhvr>
                                        <p:cTn id="17" dur="80" decel="100000" fill="hold"/>
                                        <p:tgtEl>
                                          <p:spTgt spid="15"/>
                                        </p:tgtEl>
                                        <p:attrNameLst>
                                          <p:attrName>style.rotation</p:attrName>
                                        </p:attrNameLst>
                                      </p:cBhvr>
                                      <p:tavLst>
                                        <p:tav tm="0">
                                          <p:val>
                                            <p:fltVal val="-90"/>
                                          </p:val>
                                        </p:tav>
                                        <p:tav tm="100000">
                                          <p:val>
                                            <p:fltVal val="0"/>
                                          </p:val>
                                        </p:tav>
                                      </p:tavLst>
                                    </p:anim>
                                    <p:anim calcmode="lin" valueType="num">
                                      <p:cBhvr>
                                        <p:cTn id="18" dur="80" decel="100000" fill="hold"/>
                                        <p:tgtEl>
                                          <p:spTgt spid="15"/>
                                        </p:tgtEl>
                                        <p:attrNameLst>
                                          <p:attrName>ppt_x</p:attrName>
                                        </p:attrNameLst>
                                      </p:cBhvr>
                                      <p:tavLst>
                                        <p:tav tm="0">
                                          <p:val>
                                            <p:strVal val="#ppt_x+0.4"/>
                                          </p:val>
                                        </p:tav>
                                        <p:tav tm="100000">
                                          <p:val>
                                            <p:strVal val="#ppt_x-0.05"/>
                                          </p:val>
                                        </p:tav>
                                      </p:tavLst>
                                    </p:anim>
                                    <p:anim calcmode="lin" valueType="num">
                                      <p:cBhvr>
                                        <p:cTn id="19" dur="80" decel="100000" fill="hold"/>
                                        <p:tgtEl>
                                          <p:spTgt spid="15"/>
                                        </p:tgtEl>
                                        <p:attrNameLst>
                                          <p:attrName>ppt_y</p:attrName>
                                        </p:attrNameLst>
                                      </p:cBhvr>
                                      <p:tavLst>
                                        <p:tav tm="0">
                                          <p:val>
                                            <p:strVal val="#ppt_y-0.4"/>
                                          </p:val>
                                        </p:tav>
                                        <p:tav tm="100000">
                                          <p:val>
                                            <p:strVal val="#ppt_y+0.1"/>
                                          </p:val>
                                        </p:tav>
                                      </p:tavLst>
                                    </p:anim>
                                    <p:anim calcmode="lin" valueType="num">
                                      <p:cBhvr>
                                        <p:cTn id="20" dur="20" accel="100000" fill="hold">
                                          <p:stCondLst>
                                            <p:cond delay="80"/>
                                          </p:stCondLst>
                                        </p:cTn>
                                        <p:tgtEl>
                                          <p:spTgt spid="15"/>
                                        </p:tgtEl>
                                        <p:attrNameLst>
                                          <p:attrName>ppt_x</p:attrName>
                                        </p:attrNameLst>
                                      </p:cBhvr>
                                      <p:tavLst>
                                        <p:tav tm="0">
                                          <p:val>
                                            <p:strVal val="#ppt_x-0.05"/>
                                          </p:val>
                                        </p:tav>
                                        <p:tav tm="100000">
                                          <p:val>
                                            <p:strVal val="#ppt_x"/>
                                          </p:val>
                                        </p:tav>
                                      </p:tavLst>
                                    </p:anim>
                                    <p:anim calcmode="lin" valueType="num">
                                      <p:cBhvr>
                                        <p:cTn id="21" dur="20" accel="100000" fill="hold">
                                          <p:stCondLst>
                                            <p:cond delay="80"/>
                                          </p:stCondLst>
                                        </p:cTn>
                                        <p:tgtEl>
                                          <p:spTgt spid="15"/>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80" decel="100000"/>
                                        <p:tgtEl>
                                          <p:spTgt spid="18"/>
                                        </p:tgtEl>
                                      </p:cBhvr>
                                    </p:animEffect>
                                    <p:anim calcmode="lin" valueType="num">
                                      <p:cBhvr>
                                        <p:cTn id="26" dur="80" decel="100000" fill="hold"/>
                                        <p:tgtEl>
                                          <p:spTgt spid="18"/>
                                        </p:tgtEl>
                                        <p:attrNameLst>
                                          <p:attrName>style.rotation</p:attrName>
                                        </p:attrNameLst>
                                      </p:cBhvr>
                                      <p:tavLst>
                                        <p:tav tm="0">
                                          <p:val>
                                            <p:fltVal val="-90"/>
                                          </p:val>
                                        </p:tav>
                                        <p:tav tm="100000">
                                          <p:val>
                                            <p:fltVal val="0"/>
                                          </p:val>
                                        </p:tav>
                                      </p:tavLst>
                                    </p:anim>
                                    <p:anim calcmode="lin" valueType="num">
                                      <p:cBhvr>
                                        <p:cTn id="27" dur="80" decel="100000" fill="hold"/>
                                        <p:tgtEl>
                                          <p:spTgt spid="18"/>
                                        </p:tgtEl>
                                        <p:attrNameLst>
                                          <p:attrName>ppt_x</p:attrName>
                                        </p:attrNameLst>
                                      </p:cBhvr>
                                      <p:tavLst>
                                        <p:tav tm="0">
                                          <p:val>
                                            <p:strVal val="#ppt_x+0.4"/>
                                          </p:val>
                                        </p:tav>
                                        <p:tav tm="100000">
                                          <p:val>
                                            <p:strVal val="#ppt_x-0.05"/>
                                          </p:val>
                                        </p:tav>
                                      </p:tavLst>
                                    </p:anim>
                                    <p:anim calcmode="lin" valueType="num">
                                      <p:cBhvr>
                                        <p:cTn id="28" dur="80" decel="100000" fill="hold"/>
                                        <p:tgtEl>
                                          <p:spTgt spid="18"/>
                                        </p:tgtEl>
                                        <p:attrNameLst>
                                          <p:attrName>ppt_y</p:attrName>
                                        </p:attrNameLst>
                                      </p:cBhvr>
                                      <p:tavLst>
                                        <p:tav tm="0">
                                          <p:val>
                                            <p:strVal val="#ppt_y-0.4"/>
                                          </p:val>
                                        </p:tav>
                                        <p:tav tm="100000">
                                          <p:val>
                                            <p:strVal val="#ppt_y+0.1"/>
                                          </p:val>
                                        </p:tav>
                                      </p:tavLst>
                                    </p:anim>
                                    <p:anim calcmode="lin" valueType="num">
                                      <p:cBhvr>
                                        <p:cTn id="29" dur="20" accel="100000" fill="hold">
                                          <p:stCondLst>
                                            <p:cond delay="80"/>
                                          </p:stCondLst>
                                        </p:cTn>
                                        <p:tgtEl>
                                          <p:spTgt spid="18"/>
                                        </p:tgtEl>
                                        <p:attrNameLst>
                                          <p:attrName>ppt_x</p:attrName>
                                        </p:attrNameLst>
                                      </p:cBhvr>
                                      <p:tavLst>
                                        <p:tav tm="0">
                                          <p:val>
                                            <p:strVal val="#ppt_x-0.05"/>
                                          </p:val>
                                        </p:tav>
                                        <p:tav tm="100000">
                                          <p:val>
                                            <p:strVal val="#ppt_x"/>
                                          </p:val>
                                        </p:tav>
                                      </p:tavLst>
                                    </p:anim>
                                    <p:anim calcmode="lin" valueType="num">
                                      <p:cBhvr>
                                        <p:cTn id="30" dur="20" accel="100000" fill="hold">
                                          <p:stCondLst>
                                            <p:cond delay="80"/>
                                          </p:stCondLst>
                                        </p:cTn>
                                        <p:tgtEl>
                                          <p:spTgt spid="18"/>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80" decel="100000"/>
                                        <p:tgtEl>
                                          <p:spTgt spid="22"/>
                                        </p:tgtEl>
                                      </p:cBhvr>
                                    </p:animEffect>
                                    <p:anim calcmode="lin" valueType="num">
                                      <p:cBhvr>
                                        <p:cTn id="35" dur="80" decel="100000" fill="hold"/>
                                        <p:tgtEl>
                                          <p:spTgt spid="22"/>
                                        </p:tgtEl>
                                        <p:attrNameLst>
                                          <p:attrName>style.rotation</p:attrName>
                                        </p:attrNameLst>
                                      </p:cBhvr>
                                      <p:tavLst>
                                        <p:tav tm="0">
                                          <p:val>
                                            <p:fltVal val="-90"/>
                                          </p:val>
                                        </p:tav>
                                        <p:tav tm="100000">
                                          <p:val>
                                            <p:fltVal val="0"/>
                                          </p:val>
                                        </p:tav>
                                      </p:tavLst>
                                    </p:anim>
                                    <p:anim calcmode="lin" valueType="num">
                                      <p:cBhvr>
                                        <p:cTn id="36" dur="80" decel="100000" fill="hold"/>
                                        <p:tgtEl>
                                          <p:spTgt spid="22"/>
                                        </p:tgtEl>
                                        <p:attrNameLst>
                                          <p:attrName>ppt_x</p:attrName>
                                        </p:attrNameLst>
                                      </p:cBhvr>
                                      <p:tavLst>
                                        <p:tav tm="0">
                                          <p:val>
                                            <p:strVal val="#ppt_x+0.4"/>
                                          </p:val>
                                        </p:tav>
                                        <p:tav tm="100000">
                                          <p:val>
                                            <p:strVal val="#ppt_x-0.05"/>
                                          </p:val>
                                        </p:tav>
                                      </p:tavLst>
                                    </p:anim>
                                    <p:anim calcmode="lin" valueType="num">
                                      <p:cBhvr>
                                        <p:cTn id="37" dur="80" decel="100000" fill="hold"/>
                                        <p:tgtEl>
                                          <p:spTgt spid="22"/>
                                        </p:tgtEl>
                                        <p:attrNameLst>
                                          <p:attrName>ppt_y</p:attrName>
                                        </p:attrNameLst>
                                      </p:cBhvr>
                                      <p:tavLst>
                                        <p:tav tm="0">
                                          <p:val>
                                            <p:strVal val="#ppt_y-0.4"/>
                                          </p:val>
                                        </p:tav>
                                        <p:tav tm="100000">
                                          <p:val>
                                            <p:strVal val="#ppt_y+0.1"/>
                                          </p:val>
                                        </p:tav>
                                      </p:tavLst>
                                    </p:anim>
                                    <p:anim calcmode="lin" valueType="num">
                                      <p:cBhvr>
                                        <p:cTn id="38" dur="20" accel="100000" fill="hold">
                                          <p:stCondLst>
                                            <p:cond delay="80"/>
                                          </p:stCondLst>
                                        </p:cTn>
                                        <p:tgtEl>
                                          <p:spTgt spid="22"/>
                                        </p:tgtEl>
                                        <p:attrNameLst>
                                          <p:attrName>ppt_x</p:attrName>
                                        </p:attrNameLst>
                                      </p:cBhvr>
                                      <p:tavLst>
                                        <p:tav tm="0">
                                          <p:val>
                                            <p:strVal val="#ppt_x-0.05"/>
                                          </p:val>
                                        </p:tav>
                                        <p:tav tm="100000">
                                          <p:val>
                                            <p:strVal val="#ppt_x"/>
                                          </p:val>
                                        </p:tav>
                                      </p:tavLst>
                                    </p:anim>
                                    <p:anim calcmode="lin" valueType="num">
                                      <p:cBhvr>
                                        <p:cTn id="39" dur="20" accel="100000" fill="hold">
                                          <p:stCondLst>
                                            <p:cond delay="80"/>
                                          </p:stCondLst>
                                        </p:cTn>
                                        <p:tgtEl>
                                          <p:spTgt spid="22"/>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80" decel="100000"/>
                                        <p:tgtEl>
                                          <p:spTgt spid="16"/>
                                        </p:tgtEl>
                                      </p:cBhvr>
                                    </p:animEffect>
                                    <p:anim calcmode="lin" valueType="num">
                                      <p:cBhvr>
                                        <p:cTn id="44" dur="80" decel="100000" fill="hold"/>
                                        <p:tgtEl>
                                          <p:spTgt spid="16"/>
                                        </p:tgtEl>
                                        <p:attrNameLst>
                                          <p:attrName>style.rotation</p:attrName>
                                        </p:attrNameLst>
                                      </p:cBhvr>
                                      <p:tavLst>
                                        <p:tav tm="0">
                                          <p:val>
                                            <p:fltVal val="-90"/>
                                          </p:val>
                                        </p:tav>
                                        <p:tav tm="100000">
                                          <p:val>
                                            <p:fltVal val="0"/>
                                          </p:val>
                                        </p:tav>
                                      </p:tavLst>
                                    </p:anim>
                                    <p:anim calcmode="lin" valueType="num">
                                      <p:cBhvr>
                                        <p:cTn id="45" dur="80" decel="100000" fill="hold"/>
                                        <p:tgtEl>
                                          <p:spTgt spid="16"/>
                                        </p:tgtEl>
                                        <p:attrNameLst>
                                          <p:attrName>ppt_x</p:attrName>
                                        </p:attrNameLst>
                                      </p:cBhvr>
                                      <p:tavLst>
                                        <p:tav tm="0">
                                          <p:val>
                                            <p:strVal val="#ppt_x+0.4"/>
                                          </p:val>
                                        </p:tav>
                                        <p:tav tm="100000">
                                          <p:val>
                                            <p:strVal val="#ppt_x-0.05"/>
                                          </p:val>
                                        </p:tav>
                                      </p:tavLst>
                                    </p:anim>
                                    <p:anim calcmode="lin" valueType="num">
                                      <p:cBhvr>
                                        <p:cTn id="46" dur="80" decel="100000" fill="hold"/>
                                        <p:tgtEl>
                                          <p:spTgt spid="16"/>
                                        </p:tgtEl>
                                        <p:attrNameLst>
                                          <p:attrName>ppt_y</p:attrName>
                                        </p:attrNameLst>
                                      </p:cBhvr>
                                      <p:tavLst>
                                        <p:tav tm="0">
                                          <p:val>
                                            <p:strVal val="#ppt_y-0.4"/>
                                          </p:val>
                                        </p:tav>
                                        <p:tav tm="100000">
                                          <p:val>
                                            <p:strVal val="#ppt_y+0.1"/>
                                          </p:val>
                                        </p:tav>
                                      </p:tavLst>
                                    </p:anim>
                                    <p:anim calcmode="lin" valueType="num">
                                      <p:cBhvr>
                                        <p:cTn id="47" dur="20" accel="100000" fill="hold">
                                          <p:stCondLst>
                                            <p:cond delay="80"/>
                                          </p:stCondLst>
                                        </p:cTn>
                                        <p:tgtEl>
                                          <p:spTgt spid="16"/>
                                        </p:tgtEl>
                                        <p:attrNameLst>
                                          <p:attrName>ppt_x</p:attrName>
                                        </p:attrNameLst>
                                      </p:cBhvr>
                                      <p:tavLst>
                                        <p:tav tm="0">
                                          <p:val>
                                            <p:strVal val="#ppt_x-0.05"/>
                                          </p:val>
                                        </p:tav>
                                        <p:tav tm="100000">
                                          <p:val>
                                            <p:strVal val="#ppt_x"/>
                                          </p:val>
                                        </p:tav>
                                      </p:tavLst>
                                    </p:anim>
                                    <p:anim calcmode="lin" valueType="num">
                                      <p:cBhvr>
                                        <p:cTn id="48" dur="20" accel="100000" fill="hold">
                                          <p:stCondLst>
                                            <p:cond delay="80"/>
                                          </p:stCondLst>
                                        </p:cTn>
                                        <p:tgtEl>
                                          <p:spTgt spid="16"/>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80" decel="100000"/>
                                        <p:tgtEl>
                                          <p:spTgt spid="17"/>
                                        </p:tgtEl>
                                      </p:cBhvr>
                                    </p:animEffect>
                                    <p:anim calcmode="lin" valueType="num">
                                      <p:cBhvr>
                                        <p:cTn id="53" dur="80" decel="100000" fill="hold"/>
                                        <p:tgtEl>
                                          <p:spTgt spid="17"/>
                                        </p:tgtEl>
                                        <p:attrNameLst>
                                          <p:attrName>style.rotation</p:attrName>
                                        </p:attrNameLst>
                                      </p:cBhvr>
                                      <p:tavLst>
                                        <p:tav tm="0">
                                          <p:val>
                                            <p:fltVal val="-90"/>
                                          </p:val>
                                        </p:tav>
                                        <p:tav tm="100000">
                                          <p:val>
                                            <p:fltVal val="0"/>
                                          </p:val>
                                        </p:tav>
                                      </p:tavLst>
                                    </p:anim>
                                    <p:anim calcmode="lin" valueType="num">
                                      <p:cBhvr>
                                        <p:cTn id="54" dur="80" decel="100000" fill="hold"/>
                                        <p:tgtEl>
                                          <p:spTgt spid="17"/>
                                        </p:tgtEl>
                                        <p:attrNameLst>
                                          <p:attrName>ppt_x</p:attrName>
                                        </p:attrNameLst>
                                      </p:cBhvr>
                                      <p:tavLst>
                                        <p:tav tm="0">
                                          <p:val>
                                            <p:strVal val="#ppt_x+0.4"/>
                                          </p:val>
                                        </p:tav>
                                        <p:tav tm="100000">
                                          <p:val>
                                            <p:strVal val="#ppt_x-0.05"/>
                                          </p:val>
                                        </p:tav>
                                      </p:tavLst>
                                    </p:anim>
                                    <p:anim calcmode="lin" valueType="num">
                                      <p:cBhvr>
                                        <p:cTn id="55" dur="80" decel="100000" fill="hold"/>
                                        <p:tgtEl>
                                          <p:spTgt spid="17"/>
                                        </p:tgtEl>
                                        <p:attrNameLst>
                                          <p:attrName>ppt_y</p:attrName>
                                        </p:attrNameLst>
                                      </p:cBhvr>
                                      <p:tavLst>
                                        <p:tav tm="0">
                                          <p:val>
                                            <p:strVal val="#ppt_y-0.4"/>
                                          </p:val>
                                        </p:tav>
                                        <p:tav tm="100000">
                                          <p:val>
                                            <p:strVal val="#ppt_y+0.1"/>
                                          </p:val>
                                        </p:tav>
                                      </p:tavLst>
                                    </p:anim>
                                    <p:anim calcmode="lin" valueType="num">
                                      <p:cBhvr>
                                        <p:cTn id="56" dur="20" accel="100000" fill="hold">
                                          <p:stCondLst>
                                            <p:cond delay="80"/>
                                          </p:stCondLst>
                                        </p:cTn>
                                        <p:tgtEl>
                                          <p:spTgt spid="17"/>
                                        </p:tgtEl>
                                        <p:attrNameLst>
                                          <p:attrName>ppt_x</p:attrName>
                                        </p:attrNameLst>
                                      </p:cBhvr>
                                      <p:tavLst>
                                        <p:tav tm="0">
                                          <p:val>
                                            <p:strVal val="#ppt_x-0.05"/>
                                          </p:val>
                                        </p:tav>
                                        <p:tav tm="100000">
                                          <p:val>
                                            <p:strVal val="#ppt_x"/>
                                          </p:val>
                                        </p:tav>
                                      </p:tavLst>
                                    </p:anim>
                                    <p:anim calcmode="lin" valueType="num">
                                      <p:cBhvr>
                                        <p:cTn id="57" dur="20" accel="100000" fill="hold">
                                          <p:stCondLst>
                                            <p:cond delay="80"/>
                                          </p:stCondLst>
                                        </p:cTn>
                                        <p:tgtEl>
                                          <p:spTgt spid="17"/>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14" decel="100000"/>
                                        <p:tgtEl>
                                          <p:spTgt spid="23"/>
                                        </p:tgtEl>
                                      </p:cBhvr>
                                    </p:animEffect>
                                    <p:anim calcmode="lin" valueType="num">
                                      <p:cBhvr>
                                        <p:cTn id="62" dur="114" decel="100000" fill="hold"/>
                                        <p:tgtEl>
                                          <p:spTgt spid="23"/>
                                        </p:tgtEl>
                                        <p:attrNameLst>
                                          <p:attrName>style.rotation</p:attrName>
                                        </p:attrNameLst>
                                      </p:cBhvr>
                                      <p:tavLst>
                                        <p:tav tm="0">
                                          <p:val>
                                            <p:fltVal val="-90"/>
                                          </p:val>
                                        </p:tav>
                                        <p:tav tm="100000">
                                          <p:val>
                                            <p:fltVal val="0"/>
                                          </p:val>
                                        </p:tav>
                                      </p:tavLst>
                                    </p:anim>
                                    <p:anim calcmode="lin" valueType="num">
                                      <p:cBhvr>
                                        <p:cTn id="63" dur="114" decel="100000" fill="hold"/>
                                        <p:tgtEl>
                                          <p:spTgt spid="23"/>
                                        </p:tgtEl>
                                        <p:attrNameLst>
                                          <p:attrName>ppt_x</p:attrName>
                                        </p:attrNameLst>
                                      </p:cBhvr>
                                      <p:tavLst>
                                        <p:tav tm="0">
                                          <p:val>
                                            <p:strVal val="#ppt_x+0.4"/>
                                          </p:val>
                                        </p:tav>
                                        <p:tav tm="100000">
                                          <p:val>
                                            <p:strVal val="#ppt_x-0.05"/>
                                          </p:val>
                                        </p:tav>
                                      </p:tavLst>
                                    </p:anim>
                                    <p:anim calcmode="lin" valueType="num">
                                      <p:cBhvr>
                                        <p:cTn id="64" dur="114" decel="100000" fill="hold"/>
                                        <p:tgtEl>
                                          <p:spTgt spid="23"/>
                                        </p:tgtEl>
                                        <p:attrNameLst>
                                          <p:attrName>ppt_y</p:attrName>
                                        </p:attrNameLst>
                                      </p:cBhvr>
                                      <p:tavLst>
                                        <p:tav tm="0">
                                          <p:val>
                                            <p:strVal val="#ppt_y-0.4"/>
                                          </p:val>
                                        </p:tav>
                                        <p:tav tm="100000">
                                          <p:val>
                                            <p:strVal val="#ppt_y+0.1"/>
                                          </p:val>
                                        </p:tav>
                                      </p:tavLst>
                                    </p:anim>
                                    <p:anim calcmode="lin" valueType="num">
                                      <p:cBhvr>
                                        <p:cTn id="65"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66"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14" decel="100000"/>
                                        <p:tgtEl>
                                          <p:spTgt spid="25"/>
                                        </p:tgtEl>
                                      </p:cBhvr>
                                    </p:animEffect>
                                    <p:anim calcmode="lin" valueType="num">
                                      <p:cBhvr>
                                        <p:cTn id="71" dur="114" decel="100000" fill="hold"/>
                                        <p:tgtEl>
                                          <p:spTgt spid="25"/>
                                        </p:tgtEl>
                                        <p:attrNameLst>
                                          <p:attrName>style.rotation</p:attrName>
                                        </p:attrNameLst>
                                      </p:cBhvr>
                                      <p:tavLst>
                                        <p:tav tm="0">
                                          <p:val>
                                            <p:fltVal val="-90"/>
                                          </p:val>
                                        </p:tav>
                                        <p:tav tm="100000">
                                          <p:val>
                                            <p:fltVal val="0"/>
                                          </p:val>
                                        </p:tav>
                                      </p:tavLst>
                                    </p:anim>
                                    <p:anim calcmode="lin" valueType="num">
                                      <p:cBhvr>
                                        <p:cTn id="72" dur="114" decel="100000" fill="hold"/>
                                        <p:tgtEl>
                                          <p:spTgt spid="25"/>
                                        </p:tgtEl>
                                        <p:attrNameLst>
                                          <p:attrName>ppt_x</p:attrName>
                                        </p:attrNameLst>
                                      </p:cBhvr>
                                      <p:tavLst>
                                        <p:tav tm="0">
                                          <p:val>
                                            <p:strVal val="#ppt_x+0.4"/>
                                          </p:val>
                                        </p:tav>
                                        <p:tav tm="100000">
                                          <p:val>
                                            <p:strVal val="#ppt_x-0.05"/>
                                          </p:val>
                                        </p:tav>
                                      </p:tavLst>
                                    </p:anim>
                                    <p:anim calcmode="lin" valueType="num">
                                      <p:cBhvr>
                                        <p:cTn id="73" dur="114" decel="100000" fill="hold"/>
                                        <p:tgtEl>
                                          <p:spTgt spid="25"/>
                                        </p:tgtEl>
                                        <p:attrNameLst>
                                          <p:attrName>ppt_y</p:attrName>
                                        </p:attrNameLst>
                                      </p:cBhvr>
                                      <p:tavLst>
                                        <p:tav tm="0">
                                          <p:val>
                                            <p:strVal val="#ppt_y-0.4"/>
                                          </p:val>
                                        </p:tav>
                                        <p:tav tm="100000">
                                          <p:val>
                                            <p:strVal val="#ppt_y+0.1"/>
                                          </p:val>
                                        </p:tav>
                                      </p:tavLst>
                                    </p:anim>
                                    <p:anim calcmode="lin" valueType="num">
                                      <p:cBhvr>
                                        <p:cTn id="74"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75"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2" grpId="0" animBg="1"/>
      <p:bldP spid="16" grpId="0" animBg="1"/>
      <p:bldP spid="17"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矩形 3"/>
          <p:cNvSpPr/>
          <p:nvPr>
            <p:custDataLst>
              <p:tags r:id="rId2"/>
            </p:custDataLst>
          </p:nvPr>
        </p:nvSpPr>
        <p:spPr>
          <a:xfrm>
            <a:off x="0" y="1998428"/>
            <a:ext cx="8766630" cy="2947060"/>
          </a:xfrm>
          <a:prstGeom prst="rect">
            <a:avLst/>
          </a:prstGeom>
          <a:gradFill>
            <a:gsLst>
              <a:gs pos="0">
                <a:schemeClr val="accent1"/>
              </a:gs>
              <a:gs pos="100000">
                <a:schemeClr val="accent2"/>
              </a:gs>
            </a:gsLst>
            <a:lin ang="5400000" scaled="1"/>
          </a:gradFill>
          <a:ln>
            <a:noFill/>
          </a:ln>
          <a:effectLst>
            <a:outerShdw blurRad="266700" dist="38100" dir="5400000" algn="t" rotWithShape="0">
              <a:prstClr val="black">
                <a:alpha val="40000"/>
              </a:prstClr>
            </a:outerShdw>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cxnSp>
        <p:nvCxnSpPr>
          <p:cNvPr id="14" name="PA-直接连接符 13"/>
          <p:cNvCxnSpPr/>
          <p:nvPr>
            <p:custDataLst>
              <p:tags r:id="rId3"/>
            </p:custDataLst>
          </p:nvPr>
        </p:nvCxnSpPr>
        <p:spPr>
          <a:xfrm>
            <a:off x="9724572" y="4300007"/>
            <a:ext cx="0" cy="15103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PA-直接连接符 18"/>
          <p:cNvCxnSpPr/>
          <p:nvPr>
            <p:custDataLst>
              <p:tags r:id="rId4"/>
            </p:custDataLst>
          </p:nvPr>
        </p:nvCxnSpPr>
        <p:spPr>
          <a:xfrm>
            <a:off x="9716952" y="5796702"/>
            <a:ext cx="2467428"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2" name="PA-组合 21"/>
          <p:cNvGrpSpPr/>
          <p:nvPr>
            <p:custDataLst>
              <p:tags r:id="rId5"/>
            </p:custDataLst>
          </p:nvPr>
        </p:nvGrpSpPr>
        <p:grpSpPr>
          <a:xfrm>
            <a:off x="6580954" y="2655711"/>
            <a:ext cx="609221" cy="532288"/>
            <a:chOff x="6357938" y="3535363"/>
            <a:chExt cx="465138" cy="406400"/>
          </a:xfrm>
          <a:solidFill>
            <a:schemeClr val="bg1"/>
          </a:solidFill>
        </p:grpSpPr>
        <p:sp>
          <p:nvSpPr>
            <p:cNvPr id="23" name="PA-AutoShape 43"/>
            <p:cNvSpPr/>
            <p:nvPr>
              <p:custDataLst>
                <p:tags r:id="rId18"/>
              </p:custDataLst>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24" name="PA-AutoShape 44"/>
            <p:cNvSpPr/>
            <p:nvPr>
              <p:custDataLst>
                <p:tags r:id="rId19"/>
              </p:custDataLst>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25" name="PA-AutoShape 45"/>
            <p:cNvSpPr/>
            <p:nvPr>
              <p:custDataLst>
                <p:tags r:id="rId20"/>
              </p:custDataLst>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26" name="PA-AutoShape 112"/>
          <p:cNvSpPr/>
          <p:nvPr>
            <p:custDataLst>
              <p:tags r:id="rId6"/>
            </p:custDataLst>
          </p:nvPr>
        </p:nvSpPr>
        <p:spPr bwMode="auto">
          <a:xfrm>
            <a:off x="4042206" y="2617245"/>
            <a:ext cx="608182" cy="60922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45" tIns="19045" rIns="19045" bIns="19045" anchor="ctr"/>
          <a:lstStyle/>
          <a:p>
            <a:pPr algn="ctr" defTabSz="228600" fontAlgn="base" hangingPunct="0">
              <a:spcBef>
                <a:spcPct val="0"/>
              </a:spcBef>
              <a:spcAft>
                <a:spcPct val="0"/>
              </a:spcAft>
            </a:pPr>
            <a:endParaRPr lang="en-US" sz="1500" dirty="0">
              <a:solidFill>
                <a:schemeClr val="tx2"/>
              </a:solidFill>
              <a:effectLst>
                <a:outerShdw blurRad="38100" dist="38100" dir="2700000" algn="tl">
                  <a:srgbClr val="000000"/>
                </a:outerShdw>
              </a:effectLst>
              <a:cs typeface="+mn-ea"/>
              <a:sym typeface="+mn-lt"/>
            </a:endParaRPr>
          </a:p>
        </p:txBody>
      </p:sp>
      <p:grpSp>
        <p:nvGrpSpPr>
          <p:cNvPr id="27" name="PA-组合 26"/>
          <p:cNvGrpSpPr/>
          <p:nvPr>
            <p:custDataLst>
              <p:tags r:id="rId7"/>
            </p:custDataLst>
          </p:nvPr>
        </p:nvGrpSpPr>
        <p:grpSpPr>
          <a:xfrm>
            <a:off x="1509780" y="2617245"/>
            <a:ext cx="417931" cy="609221"/>
            <a:chOff x="3582988" y="3510757"/>
            <a:chExt cx="319088" cy="465138"/>
          </a:xfrm>
          <a:solidFill>
            <a:schemeClr val="bg1"/>
          </a:solidFill>
        </p:grpSpPr>
        <p:sp>
          <p:nvSpPr>
            <p:cNvPr id="28" name="PA-AutoShape 113"/>
            <p:cNvSpPr/>
            <p:nvPr>
              <p:custDataLst>
                <p:tags r:id="rId16"/>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29" name="PA-AutoShape 114"/>
            <p:cNvSpPr/>
            <p:nvPr>
              <p:custDataLst>
                <p:tags r:id="rId17"/>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30" name="PA-矩形 29"/>
          <p:cNvSpPr/>
          <p:nvPr>
            <p:custDataLst>
              <p:tags r:id="rId8"/>
            </p:custDataLst>
          </p:nvPr>
        </p:nvSpPr>
        <p:spPr>
          <a:xfrm>
            <a:off x="702536" y="3329444"/>
            <a:ext cx="1945185" cy="461665"/>
          </a:xfrm>
          <a:prstGeom prst="rect">
            <a:avLst/>
          </a:prstGeom>
        </p:spPr>
        <p:txBody>
          <a:bodyPr wrap="square">
            <a:spAutoFit/>
          </a:bodyPr>
          <a:lstStyle/>
          <a:p>
            <a:pPr algn="ctr"/>
            <a:r>
              <a:rPr lang="en-US" altLang="zh-CN" sz="2400" dirty="0">
                <a:solidFill>
                  <a:schemeClr val="bg1"/>
                </a:solidFill>
                <a:cs typeface="+mn-ea"/>
                <a:sym typeface="+mn-lt"/>
              </a:rPr>
              <a:t>Add title text</a:t>
            </a:r>
            <a:endParaRPr lang="zh-CN" altLang="en-ID" sz="2400" dirty="0">
              <a:solidFill>
                <a:schemeClr val="bg1"/>
              </a:solidFill>
              <a:cs typeface="+mn-ea"/>
              <a:sym typeface="+mn-lt"/>
            </a:endParaRPr>
          </a:p>
        </p:txBody>
      </p:sp>
      <p:sp>
        <p:nvSpPr>
          <p:cNvPr id="31" name="PA-矩形 30"/>
          <p:cNvSpPr/>
          <p:nvPr>
            <p:custDataLst>
              <p:tags r:id="rId9"/>
            </p:custDataLst>
          </p:nvPr>
        </p:nvSpPr>
        <p:spPr>
          <a:xfrm>
            <a:off x="3190420" y="3329444"/>
            <a:ext cx="2212529" cy="461665"/>
          </a:xfrm>
          <a:prstGeom prst="rect">
            <a:avLst/>
          </a:prstGeom>
        </p:spPr>
        <p:txBody>
          <a:bodyPr wrap="square">
            <a:spAutoFit/>
          </a:bodyPr>
          <a:lstStyle/>
          <a:p>
            <a:pPr algn="ctr"/>
            <a:r>
              <a:rPr lang="en-US" altLang="zh-CN" sz="2400" dirty="0">
                <a:solidFill>
                  <a:schemeClr val="bg1"/>
                </a:solidFill>
                <a:cs typeface="+mn-ea"/>
                <a:sym typeface="+mn-lt"/>
              </a:rPr>
              <a:t>Add title text</a:t>
            </a:r>
            <a:endParaRPr lang="zh-CN" altLang="en-ID" sz="2400" dirty="0">
              <a:solidFill>
                <a:schemeClr val="bg1"/>
              </a:solidFill>
              <a:cs typeface="+mn-ea"/>
              <a:sym typeface="+mn-lt"/>
            </a:endParaRPr>
          </a:p>
        </p:txBody>
      </p:sp>
      <p:sp>
        <p:nvSpPr>
          <p:cNvPr id="32" name="PA-矩形 31"/>
          <p:cNvSpPr/>
          <p:nvPr>
            <p:custDataLst>
              <p:tags r:id="rId10"/>
            </p:custDataLst>
          </p:nvPr>
        </p:nvSpPr>
        <p:spPr>
          <a:xfrm>
            <a:off x="5729687" y="3329444"/>
            <a:ext cx="2212529" cy="461665"/>
          </a:xfrm>
          <a:prstGeom prst="rect">
            <a:avLst/>
          </a:prstGeom>
        </p:spPr>
        <p:txBody>
          <a:bodyPr wrap="square">
            <a:spAutoFit/>
          </a:bodyPr>
          <a:lstStyle/>
          <a:p>
            <a:pPr algn="ctr"/>
            <a:r>
              <a:rPr lang="en-US" altLang="zh-CN" sz="2400" dirty="0">
                <a:solidFill>
                  <a:schemeClr val="bg1"/>
                </a:solidFill>
                <a:cs typeface="+mn-ea"/>
                <a:sym typeface="+mn-lt"/>
              </a:rPr>
              <a:t>Add title text</a:t>
            </a:r>
            <a:endParaRPr lang="zh-CN" altLang="en-ID" sz="2400" dirty="0">
              <a:solidFill>
                <a:schemeClr val="bg1"/>
              </a:solidFill>
              <a:cs typeface="+mn-ea"/>
              <a:sym typeface="+mn-lt"/>
            </a:endParaRPr>
          </a:p>
        </p:txBody>
      </p:sp>
      <p:sp>
        <p:nvSpPr>
          <p:cNvPr id="33" name="PA-矩形 32"/>
          <p:cNvSpPr/>
          <p:nvPr>
            <p:custDataLst>
              <p:tags r:id="rId11"/>
            </p:custDataLst>
          </p:nvPr>
        </p:nvSpPr>
        <p:spPr>
          <a:xfrm>
            <a:off x="556703" y="3771973"/>
            <a:ext cx="2324085"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4" name="PA-矩形 33"/>
          <p:cNvSpPr/>
          <p:nvPr>
            <p:custDataLst>
              <p:tags r:id="rId12"/>
            </p:custDataLst>
          </p:nvPr>
        </p:nvSpPr>
        <p:spPr>
          <a:xfrm>
            <a:off x="3184255" y="3771973"/>
            <a:ext cx="2324085"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5" name="PA-矩形 34"/>
          <p:cNvSpPr/>
          <p:nvPr>
            <p:custDataLst>
              <p:tags r:id="rId13"/>
            </p:custDataLst>
          </p:nvPr>
        </p:nvSpPr>
        <p:spPr>
          <a:xfrm>
            <a:off x="5729688" y="3771973"/>
            <a:ext cx="2324085"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6" name="PA-Rectangle: Rounded Corners 35"/>
          <p:cNvSpPr/>
          <p:nvPr>
            <p:custDataLst>
              <p:tags r:id="rId14"/>
            </p:custDataLst>
          </p:nvPr>
        </p:nvSpPr>
        <p:spPr>
          <a:xfrm>
            <a:off x="8337113" y="3697534"/>
            <a:ext cx="2820835" cy="609221"/>
          </a:xfrm>
          <a:prstGeom prst="roundRect">
            <a:avLst>
              <a:gd name="adj" fmla="val 35726"/>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40" name="PA-矩形 39"/>
          <p:cNvSpPr/>
          <p:nvPr>
            <p:custDataLst>
              <p:tags r:id="rId15"/>
            </p:custDataLst>
          </p:nvPr>
        </p:nvSpPr>
        <p:spPr>
          <a:xfrm>
            <a:off x="8811104" y="3842932"/>
            <a:ext cx="1826936" cy="368300"/>
          </a:xfrm>
          <a:prstGeom prst="rect">
            <a:avLst/>
          </a:prstGeom>
        </p:spPr>
        <p:txBody>
          <a:bodyPr wrap="square">
            <a:spAutoFit/>
          </a:bodyPr>
          <a:lstStyle/>
          <a:p>
            <a:pPr algn="ctr"/>
            <a:r>
              <a:rPr lang="en-US" altLang="zh-CN" dirty="0">
                <a:solidFill>
                  <a:schemeClr val="bg1"/>
                </a:solidFill>
                <a:cs typeface="+mn-ea"/>
                <a:sym typeface="+mn-lt"/>
              </a:rPr>
              <a:t>Add title text</a:t>
            </a:r>
            <a:endParaRPr lang="zh-CN" altLang="en-ID" dirty="0">
              <a:solidFill>
                <a:schemeClr val="bg1"/>
              </a:solidFill>
              <a:cs typeface="+mn-ea"/>
              <a:sym typeface="+mn-lt"/>
            </a:endParaRPr>
          </a:p>
        </p:txBody>
      </p:sp>
      <p:sp>
        <p:nvSpPr>
          <p:cNvPr id="2"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35" fill="hold"/>
                                        <p:tgtEl>
                                          <p:spTgt spid="30"/>
                                        </p:tgtEl>
                                        <p:attrNameLst>
                                          <p:attrName>ppt_w</p:attrName>
                                        </p:attrNameLst>
                                      </p:cBhvr>
                                      <p:tavLst>
                                        <p:tav tm="0">
                                          <p:val>
                                            <p:strVal val="(6*min(max(#ppt_w*#ppt_h,.3),1)-7.4)/-.7*#ppt_w"/>
                                          </p:val>
                                        </p:tav>
                                        <p:tav tm="100000">
                                          <p:val>
                                            <p:strVal val="#ppt_w"/>
                                          </p:val>
                                        </p:tav>
                                      </p:tavLst>
                                    </p:anim>
                                    <p:anim calcmode="lin" valueType="num">
                                      <p:cBhvr>
                                        <p:cTn id="8" dur="35" fill="hold"/>
                                        <p:tgtEl>
                                          <p:spTgt spid="30"/>
                                        </p:tgtEl>
                                        <p:attrNameLst>
                                          <p:attrName>ppt_h</p:attrName>
                                        </p:attrNameLst>
                                      </p:cBhvr>
                                      <p:tavLst>
                                        <p:tav tm="0">
                                          <p:val>
                                            <p:strVal val="(6*min(max(#ppt_w*#ppt_h,.3),1)-7.4)/-.7*#ppt_h"/>
                                          </p:val>
                                        </p:tav>
                                        <p:tav tm="100000">
                                          <p:val>
                                            <p:strVal val="#ppt_h"/>
                                          </p:val>
                                        </p:tav>
                                      </p:tavLst>
                                    </p:anim>
                                    <p:anim calcmode="lin" valueType="num">
                                      <p:cBhvr>
                                        <p:cTn id="9" dur="35" fill="hold"/>
                                        <p:tgtEl>
                                          <p:spTgt spid="30"/>
                                        </p:tgtEl>
                                        <p:attrNameLst>
                                          <p:attrName>ppt_x</p:attrName>
                                        </p:attrNameLst>
                                      </p:cBhvr>
                                      <p:tavLst>
                                        <p:tav tm="0">
                                          <p:val>
                                            <p:fltVal val="0.5"/>
                                          </p:val>
                                        </p:tav>
                                        <p:tav tm="100000">
                                          <p:val>
                                            <p:strVal val="#ppt_x"/>
                                          </p:val>
                                        </p:tav>
                                      </p:tavLst>
                                    </p:anim>
                                    <p:anim calcmode="lin" valueType="num">
                                      <p:cBhvr>
                                        <p:cTn id="10" dur="35"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6" decel="100000"/>
                                        <p:tgtEl>
                                          <p:spTgt spid="4"/>
                                        </p:tgtEl>
                                      </p:cBhvr>
                                    </p:animEffect>
                                    <p:anim calcmode="lin" valueType="num">
                                      <p:cBhvr>
                                        <p:cTn id="15" dur="56" decel="100000" fill="hold"/>
                                        <p:tgtEl>
                                          <p:spTgt spid="4"/>
                                        </p:tgtEl>
                                        <p:attrNameLst>
                                          <p:attrName>style.rotation</p:attrName>
                                        </p:attrNameLst>
                                      </p:cBhvr>
                                      <p:tavLst>
                                        <p:tav tm="0">
                                          <p:val>
                                            <p:fltVal val="-90"/>
                                          </p:val>
                                        </p:tav>
                                        <p:tav tm="100000">
                                          <p:val>
                                            <p:fltVal val="0"/>
                                          </p:val>
                                        </p:tav>
                                      </p:tavLst>
                                    </p:anim>
                                    <p:anim calcmode="lin" valueType="num">
                                      <p:cBhvr>
                                        <p:cTn id="16" dur="56" decel="100000" fill="hold"/>
                                        <p:tgtEl>
                                          <p:spTgt spid="4"/>
                                        </p:tgtEl>
                                        <p:attrNameLst>
                                          <p:attrName>ppt_x</p:attrName>
                                        </p:attrNameLst>
                                      </p:cBhvr>
                                      <p:tavLst>
                                        <p:tav tm="0">
                                          <p:val>
                                            <p:strVal val="#ppt_x+0.4"/>
                                          </p:val>
                                        </p:tav>
                                        <p:tav tm="100000">
                                          <p:val>
                                            <p:strVal val="#ppt_x-0.05"/>
                                          </p:val>
                                        </p:tav>
                                      </p:tavLst>
                                    </p:anim>
                                    <p:anim calcmode="lin" valueType="num">
                                      <p:cBhvr>
                                        <p:cTn id="17" dur="56" decel="100000" fill="hold"/>
                                        <p:tgtEl>
                                          <p:spTgt spid="4"/>
                                        </p:tgtEl>
                                        <p:attrNameLst>
                                          <p:attrName>ppt_y</p:attrName>
                                        </p:attrNameLst>
                                      </p:cBhvr>
                                      <p:tavLst>
                                        <p:tav tm="0">
                                          <p:val>
                                            <p:strVal val="#ppt_y-0.4"/>
                                          </p:val>
                                        </p:tav>
                                        <p:tav tm="100000">
                                          <p:val>
                                            <p:strVal val="#ppt_y+0.1"/>
                                          </p:val>
                                        </p:tav>
                                      </p:tavLst>
                                    </p:anim>
                                    <p:anim calcmode="lin" valueType="num">
                                      <p:cBhvr>
                                        <p:cTn id="18" dur="14" accel="100000" fill="hold">
                                          <p:stCondLst>
                                            <p:cond delay="56"/>
                                          </p:stCondLst>
                                        </p:cTn>
                                        <p:tgtEl>
                                          <p:spTgt spid="4"/>
                                        </p:tgtEl>
                                        <p:attrNameLst>
                                          <p:attrName>ppt_x</p:attrName>
                                        </p:attrNameLst>
                                      </p:cBhvr>
                                      <p:tavLst>
                                        <p:tav tm="0">
                                          <p:val>
                                            <p:strVal val="#ppt_x-0.05"/>
                                          </p:val>
                                        </p:tav>
                                        <p:tav tm="100000">
                                          <p:val>
                                            <p:strVal val="#ppt_x"/>
                                          </p:val>
                                        </p:tav>
                                      </p:tavLst>
                                    </p:anim>
                                    <p:anim calcmode="lin" valueType="num">
                                      <p:cBhvr>
                                        <p:cTn id="19" dur="14" accel="100000" fill="hold">
                                          <p:stCondLst>
                                            <p:cond delay="56"/>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Motion origin="layout" path="M 0 -1.887891 L 0 0 E" pathEditMode="relative">
                                      <p:cBhvr>
                                        <p:cTn id="23" dur="70" fill="hold">
                                          <p:stCondLst>
                                            <p:cond delay="0"/>
                                          </p:stCondLst>
                                        </p:cTn>
                                        <p:tgtEl>
                                          <p:spTgt spid="14"/>
                                        </p:tgtEl>
                                        <p:attrNameLst>
                                          <p:attrName>ppt_x</p:attrName>
                                          <p:attrName>ppt_y</p:attrName>
                                        </p:attrNameLst>
                                      </p:cBhvr>
                                    </p:animMotion>
                                  </p:childTnLst>
                                </p:cTn>
                              </p:par>
                            </p:childTnLst>
                          </p:cTn>
                        </p:par>
                        <p:par>
                          <p:cTn id="24" fill="hold">
                            <p:stCondLst>
                              <p:cond delay="1500"/>
                            </p:stCondLst>
                            <p:childTnLst>
                              <p:par>
                                <p:cTn id="25" presetID="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Motion origin="layout" path="M -1.10119 0 L 0 0 E" pathEditMode="relative">
                                      <p:cBhvr>
                                        <p:cTn id="27" dur="70" fill="hold">
                                          <p:stCondLst>
                                            <p:cond delay="0"/>
                                          </p:stCondLst>
                                        </p:cTn>
                                        <p:tgtEl>
                                          <p:spTgt spid="19"/>
                                        </p:tgtEl>
                                        <p:attrNameLst>
                                          <p:attrName>ppt_x</p:attrName>
                                          <p:attrName>ppt_y</p:attrName>
                                        </p:attrNameLst>
                                      </p:cBhvr>
                                    </p:animMotion>
                                  </p:childTnLst>
                                </p:cTn>
                              </p:par>
                            </p:childTnLst>
                          </p:cTn>
                        </p:par>
                        <p:par>
                          <p:cTn id="28" fill="hold">
                            <p:stCondLst>
                              <p:cond delay="2000"/>
                            </p:stCondLst>
                            <p:childTnLst>
                              <p:par>
                                <p:cTn id="29" presetID="3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6" decel="100000"/>
                                        <p:tgtEl>
                                          <p:spTgt spid="22"/>
                                        </p:tgtEl>
                                      </p:cBhvr>
                                    </p:animEffect>
                                    <p:anim calcmode="lin" valueType="num">
                                      <p:cBhvr>
                                        <p:cTn id="32" dur="56" decel="100000" fill="hold"/>
                                        <p:tgtEl>
                                          <p:spTgt spid="22"/>
                                        </p:tgtEl>
                                        <p:attrNameLst>
                                          <p:attrName>style.rotation</p:attrName>
                                        </p:attrNameLst>
                                      </p:cBhvr>
                                      <p:tavLst>
                                        <p:tav tm="0">
                                          <p:val>
                                            <p:fltVal val="-90"/>
                                          </p:val>
                                        </p:tav>
                                        <p:tav tm="100000">
                                          <p:val>
                                            <p:fltVal val="0"/>
                                          </p:val>
                                        </p:tav>
                                      </p:tavLst>
                                    </p:anim>
                                    <p:anim calcmode="lin" valueType="num">
                                      <p:cBhvr>
                                        <p:cTn id="33" dur="56" decel="100000" fill="hold"/>
                                        <p:tgtEl>
                                          <p:spTgt spid="22"/>
                                        </p:tgtEl>
                                        <p:attrNameLst>
                                          <p:attrName>ppt_x</p:attrName>
                                        </p:attrNameLst>
                                      </p:cBhvr>
                                      <p:tavLst>
                                        <p:tav tm="0">
                                          <p:val>
                                            <p:strVal val="#ppt_x+0.4"/>
                                          </p:val>
                                        </p:tav>
                                        <p:tav tm="100000">
                                          <p:val>
                                            <p:strVal val="#ppt_x-0.05"/>
                                          </p:val>
                                        </p:tav>
                                      </p:tavLst>
                                    </p:anim>
                                    <p:anim calcmode="lin" valueType="num">
                                      <p:cBhvr>
                                        <p:cTn id="34" dur="56" decel="100000" fill="hold"/>
                                        <p:tgtEl>
                                          <p:spTgt spid="22"/>
                                        </p:tgtEl>
                                        <p:attrNameLst>
                                          <p:attrName>ppt_y</p:attrName>
                                        </p:attrNameLst>
                                      </p:cBhvr>
                                      <p:tavLst>
                                        <p:tav tm="0">
                                          <p:val>
                                            <p:strVal val="#ppt_y-0.4"/>
                                          </p:val>
                                        </p:tav>
                                        <p:tav tm="100000">
                                          <p:val>
                                            <p:strVal val="#ppt_y+0.1"/>
                                          </p:val>
                                        </p:tav>
                                      </p:tavLst>
                                    </p:anim>
                                    <p:anim calcmode="lin" valueType="num">
                                      <p:cBhvr>
                                        <p:cTn id="35" dur="14" accel="100000" fill="hold">
                                          <p:stCondLst>
                                            <p:cond delay="56"/>
                                          </p:stCondLst>
                                        </p:cTn>
                                        <p:tgtEl>
                                          <p:spTgt spid="22"/>
                                        </p:tgtEl>
                                        <p:attrNameLst>
                                          <p:attrName>ppt_x</p:attrName>
                                        </p:attrNameLst>
                                      </p:cBhvr>
                                      <p:tavLst>
                                        <p:tav tm="0">
                                          <p:val>
                                            <p:strVal val="#ppt_x-0.05"/>
                                          </p:val>
                                        </p:tav>
                                        <p:tav tm="100000">
                                          <p:val>
                                            <p:strVal val="#ppt_x"/>
                                          </p:val>
                                        </p:tav>
                                      </p:tavLst>
                                    </p:anim>
                                    <p:anim calcmode="lin" valueType="num">
                                      <p:cBhvr>
                                        <p:cTn id="36" dur="14" accel="100000" fill="hold">
                                          <p:stCondLst>
                                            <p:cond delay="56"/>
                                          </p:stCondLst>
                                        </p:cTn>
                                        <p:tgtEl>
                                          <p:spTgt spid="22"/>
                                        </p:tgtEl>
                                        <p:attrNameLst>
                                          <p:attrName>ppt_y</p:attrName>
                                        </p:attrNameLst>
                                      </p:cBhvr>
                                      <p:tavLst>
                                        <p:tav tm="0">
                                          <p:val>
                                            <p:strVal val="#ppt_y+0.1"/>
                                          </p:val>
                                        </p:tav>
                                        <p:tav tm="100000">
                                          <p:val>
                                            <p:strVal val="#ppt_y"/>
                                          </p:val>
                                        </p:tav>
                                      </p:tavLst>
                                    </p:anim>
                                  </p:childTnLst>
                                </p:cTn>
                              </p:par>
                            </p:childTnLst>
                          </p:cTn>
                        </p:par>
                        <p:par>
                          <p:cTn id="37" fill="hold">
                            <p:stCondLst>
                              <p:cond delay="2500"/>
                            </p:stCondLst>
                            <p:childTnLst>
                              <p:par>
                                <p:cTn id="38" presetID="30"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6" decel="100000"/>
                                        <p:tgtEl>
                                          <p:spTgt spid="26"/>
                                        </p:tgtEl>
                                      </p:cBhvr>
                                    </p:animEffect>
                                    <p:anim calcmode="lin" valueType="num">
                                      <p:cBhvr>
                                        <p:cTn id="41" dur="56" decel="100000" fill="hold"/>
                                        <p:tgtEl>
                                          <p:spTgt spid="26"/>
                                        </p:tgtEl>
                                        <p:attrNameLst>
                                          <p:attrName>style.rotation</p:attrName>
                                        </p:attrNameLst>
                                      </p:cBhvr>
                                      <p:tavLst>
                                        <p:tav tm="0">
                                          <p:val>
                                            <p:fltVal val="-90"/>
                                          </p:val>
                                        </p:tav>
                                        <p:tav tm="100000">
                                          <p:val>
                                            <p:fltVal val="0"/>
                                          </p:val>
                                        </p:tav>
                                      </p:tavLst>
                                    </p:anim>
                                    <p:anim calcmode="lin" valueType="num">
                                      <p:cBhvr>
                                        <p:cTn id="42" dur="56" decel="100000" fill="hold"/>
                                        <p:tgtEl>
                                          <p:spTgt spid="26"/>
                                        </p:tgtEl>
                                        <p:attrNameLst>
                                          <p:attrName>ppt_x</p:attrName>
                                        </p:attrNameLst>
                                      </p:cBhvr>
                                      <p:tavLst>
                                        <p:tav tm="0">
                                          <p:val>
                                            <p:strVal val="#ppt_x+0.4"/>
                                          </p:val>
                                        </p:tav>
                                        <p:tav tm="100000">
                                          <p:val>
                                            <p:strVal val="#ppt_x-0.05"/>
                                          </p:val>
                                        </p:tav>
                                      </p:tavLst>
                                    </p:anim>
                                    <p:anim calcmode="lin" valueType="num">
                                      <p:cBhvr>
                                        <p:cTn id="43" dur="56" decel="100000" fill="hold"/>
                                        <p:tgtEl>
                                          <p:spTgt spid="26"/>
                                        </p:tgtEl>
                                        <p:attrNameLst>
                                          <p:attrName>ppt_y</p:attrName>
                                        </p:attrNameLst>
                                      </p:cBhvr>
                                      <p:tavLst>
                                        <p:tav tm="0">
                                          <p:val>
                                            <p:strVal val="#ppt_y-0.4"/>
                                          </p:val>
                                        </p:tav>
                                        <p:tav tm="100000">
                                          <p:val>
                                            <p:strVal val="#ppt_y+0.1"/>
                                          </p:val>
                                        </p:tav>
                                      </p:tavLst>
                                    </p:anim>
                                    <p:anim calcmode="lin" valueType="num">
                                      <p:cBhvr>
                                        <p:cTn id="44" dur="14" accel="100000" fill="hold">
                                          <p:stCondLst>
                                            <p:cond delay="56"/>
                                          </p:stCondLst>
                                        </p:cTn>
                                        <p:tgtEl>
                                          <p:spTgt spid="26"/>
                                        </p:tgtEl>
                                        <p:attrNameLst>
                                          <p:attrName>ppt_x</p:attrName>
                                        </p:attrNameLst>
                                      </p:cBhvr>
                                      <p:tavLst>
                                        <p:tav tm="0">
                                          <p:val>
                                            <p:strVal val="#ppt_x-0.05"/>
                                          </p:val>
                                        </p:tav>
                                        <p:tav tm="100000">
                                          <p:val>
                                            <p:strVal val="#ppt_x"/>
                                          </p:val>
                                        </p:tav>
                                      </p:tavLst>
                                    </p:anim>
                                    <p:anim calcmode="lin" valueType="num">
                                      <p:cBhvr>
                                        <p:cTn id="45" dur="14" accel="100000" fill="hold">
                                          <p:stCondLst>
                                            <p:cond delay="56"/>
                                          </p:stCondLst>
                                        </p:cTn>
                                        <p:tgtEl>
                                          <p:spTgt spid="26"/>
                                        </p:tgtEl>
                                        <p:attrNameLst>
                                          <p:attrName>ppt_y</p:attrName>
                                        </p:attrNameLst>
                                      </p:cBhvr>
                                      <p:tavLst>
                                        <p:tav tm="0">
                                          <p:val>
                                            <p:strVal val="#ppt_y+0.1"/>
                                          </p:val>
                                        </p:tav>
                                        <p:tav tm="100000">
                                          <p:val>
                                            <p:strVal val="#ppt_y"/>
                                          </p:val>
                                        </p:tav>
                                      </p:tavLst>
                                    </p:anim>
                                  </p:childTnLst>
                                </p:cTn>
                              </p:par>
                            </p:childTnLst>
                          </p:cTn>
                        </p:par>
                        <p:par>
                          <p:cTn id="46" fill="hold">
                            <p:stCondLst>
                              <p:cond delay="3000"/>
                            </p:stCondLst>
                            <p:childTnLst>
                              <p:par>
                                <p:cTn id="47" presetID="30"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6" decel="100000"/>
                                        <p:tgtEl>
                                          <p:spTgt spid="27"/>
                                        </p:tgtEl>
                                      </p:cBhvr>
                                    </p:animEffect>
                                    <p:anim calcmode="lin" valueType="num">
                                      <p:cBhvr>
                                        <p:cTn id="50" dur="56" decel="100000" fill="hold"/>
                                        <p:tgtEl>
                                          <p:spTgt spid="27"/>
                                        </p:tgtEl>
                                        <p:attrNameLst>
                                          <p:attrName>style.rotation</p:attrName>
                                        </p:attrNameLst>
                                      </p:cBhvr>
                                      <p:tavLst>
                                        <p:tav tm="0">
                                          <p:val>
                                            <p:fltVal val="-90"/>
                                          </p:val>
                                        </p:tav>
                                        <p:tav tm="100000">
                                          <p:val>
                                            <p:fltVal val="0"/>
                                          </p:val>
                                        </p:tav>
                                      </p:tavLst>
                                    </p:anim>
                                    <p:anim calcmode="lin" valueType="num">
                                      <p:cBhvr>
                                        <p:cTn id="51" dur="56" decel="100000" fill="hold"/>
                                        <p:tgtEl>
                                          <p:spTgt spid="27"/>
                                        </p:tgtEl>
                                        <p:attrNameLst>
                                          <p:attrName>ppt_x</p:attrName>
                                        </p:attrNameLst>
                                      </p:cBhvr>
                                      <p:tavLst>
                                        <p:tav tm="0">
                                          <p:val>
                                            <p:strVal val="#ppt_x+0.4"/>
                                          </p:val>
                                        </p:tav>
                                        <p:tav tm="100000">
                                          <p:val>
                                            <p:strVal val="#ppt_x-0.05"/>
                                          </p:val>
                                        </p:tav>
                                      </p:tavLst>
                                    </p:anim>
                                    <p:anim calcmode="lin" valueType="num">
                                      <p:cBhvr>
                                        <p:cTn id="52" dur="56" decel="100000" fill="hold"/>
                                        <p:tgtEl>
                                          <p:spTgt spid="27"/>
                                        </p:tgtEl>
                                        <p:attrNameLst>
                                          <p:attrName>ppt_y</p:attrName>
                                        </p:attrNameLst>
                                      </p:cBhvr>
                                      <p:tavLst>
                                        <p:tav tm="0">
                                          <p:val>
                                            <p:strVal val="#ppt_y-0.4"/>
                                          </p:val>
                                        </p:tav>
                                        <p:tav tm="100000">
                                          <p:val>
                                            <p:strVal val="#ppt_y+0.1"/>
                                          </p:val>
                                        </p:tav>
                                      </p:tavLst>
                                    </p:anim>
                                    <p:anim calcmode="lin" valueType="num">
                                      <p:cBhvr>
                                        <p:cTn id="53" dur="14" accel="100000" fill="hold">
                                          <p:stCondLst>
                                            <p:cond delay="56"/>
                                          </p:stCondLst>
                                        </p:cTn>
                                        <p:tgtEl>
                                          <p:spTgt spid="27"/>
                                        </p:tgtEl>
                                        <p:attrNameLst>
                                          <p:attrName>ppt_x</p:attrName>
                                        </p:attrNameLst>
                                      </p:cBhvr>
                                      <p:tavLst>
                                        <p:tav tm="0">
                                          <p:val>
                                            <p:strVal val="#ppt_x-0.05"/>
                                          </p:val>
                                        </p:tav>
                                        <p:tav tm="100000">
                                          <p:val>
                                            <p:strVal val="#ppt_x"/>
                                          </p:val>
                                        </p:tav>
                                      </p:tavLst>
                                    </p:anim>
                                    <p:anim calcmode="lin" valueType="num">
                                      <p:cBhvr>
                                        <p:cTn id="54" dur="14" accel="100000" fill="hold">
                                          <p:stCondLst>
                                            <p:cond delay="56"/>
                                          </p:stCondLst>
                                        </p:cTn>
                                        <p:tgtEl>
                                          <p:spTgt spid="27"/>
                                        </p:tgtEl>
                                        <p:attrNameLst>
                                          <p:attrName>ppt_y</p:attrName>
                                        </p:attrNameLst>
                                      </p:cBhvr>
                                      <p:tavLst>
                                        <p:tav tm="0">
                                          <p:val>
                                            <p:strVal val="#ppt_y+0.1"/>
                                          </p:val>
                                        </p:tav>
                                        <p:tav tm="100000">
                                          <p:val>
                                            <p:strVal val="#ppt_y"/>
                                          </p:val>
                                        </p:tav>
                                      </p:tavLst>
                                    </p:anim>
                                  </p:childTnLst>
                                </p:cTn>
                              </p:par>
                            </p:childTnLst>
                          </p:cTn>
                        </p:par>
                        <p:par>
                          <p:cTn id="55" fill="hold">
                            <p:stCondLst>
                              <p:cond delay="3500"/>
                            </p:stCondLst>
                            <p:childTnLst>
                              <p:par>
                                <p:cTn id="56" presetID="30"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6" decel="100000"/>
                                        <p:tgtEl>
                                          <p:spTgt spid="31"/>
                                        </p:tgtEl>
                                      </p:cBhvr>
                                    </p:animEffect>
                                    <p:anim calcmode="lin" valueType="num">
                                      <p:cBhvr>
                                        <p:cTn id="59" dur="56" decel="100000" fill="hold"/>
                                        <p:tgtEl>
                                          <p:spTgt spid="31"/>
                                        </p:tgtEl>
                                        <p:attrNameLst>
                                          <p:attrName>style.rotation</p:attrName>
                                        </p:attrNameLst>
                                      </p:cBhvr>
                                      <p:tavLst>
                                        <p:tav tm="0">
                                          <p:val>
                                            <p:fltVal val="-90"/>
                                          </p:val>
                                        </p:tav>
                                        <p:tav tm="100000">
                                          <p:val>
                                            <p:fltVal val="0"/>
                                          </p:val>
                                        </p:tav>
                                      </p:tavLst>
                                    </p:anim>
                                    <p:anim calcmode="lin" valueType="num">
                                      <p:cBhvr>
                                        <p:cTn id="60" dur="56" decel="100000" fill="hold"/>
                                        <p:tgtEl>
                                          <p:spTgt spid="31"/>
                                        </p:tgtEl>
                                        <p:attrNameLst>
                                          <p:attrName>ppt_x</p:attrName>
                                        </p:attrNameLst>
                                      </p:cBhvr>
                                      <p:tavLst>
                                        <p:tav tm="0">
                                          <p:val>
                                            <p:strVal val="#ppt_x+0.4"/>
                                          </p:val>
                                        </p:tav>
                                        <p:tav tm="100000">
                                          <p:val>
                                            <p:strVal val="#ppt_x-0.05"/>
                                          </p:val>
                                        </p:tav>
                                      </p:tavLst>
                                    </p:anim>
                                    <p:anim calcmode="lin" valueType="num">
                                      <p:cBhvr>
                                        <p:cTn id="61" dur="56" decel="100000" fill="hold"/>
                                        <p:tgtEl>
                                          <p:spTgt spid="31"/>
                                        </p:tgtEl>
                                        <p:attrNameLst>
                                          <p:attrName>ppt_y</p:attrName>
                                        </p:attrNameLst>
                                      </p:cBhvr>
                                      <p:tavLst>
                                        <p:tav tm="0">
                                          <p:val>
                                            <p:strVal val="#ppt_y-0.4"/>
                                          </p:val>
                                        </p:tav>
                                        <p:tav tm="100000">
                                          <p:val>
                                            <p:strVal val="#ppt_y+0.1"/>
                                          </p:val>
                                        </p:tav>
                                      </p:tavLst>
                                    </p:anim>
                                    <p:anim calcmode="lin" valueType="num">
                                      <p:cBhvr>
                                        <p:cTn id="62" dur="14" accel="100000" fill="hold">
                                          <p:stCondLst>
                                            <p:cond delay="56"/>
                                          </p:stCondLst>
                                        </p:cTn>
                                        <p:tgtEl>
                                          <p:spTgt spid="31"/>
                                        </p:tgtEl>
                                        <p:attrNameLst>
                                          <p:attrName>ppt_x</p:attrName>
                                        </p:attrNameLst>
                                      </p:cBhvr>
                                      <p:tavLst>
                                        <p:tav tm="0">
                                          <p:val>
                                            <p:strVal val="#ppt_x-0.05"/>
                                          </p:val>
                                        </p:tav>
                                        <p:tav tm="100000">
                                          <p:val>
                                            <p:strVal val="#ppt_x"/>
                                          </p:val>
                                        </p:tav>
                                      </p:tavLst>
                                    </p:anim>
                                    <p:anim calcmode="lin" valueType="num">
                                      <p:cBhvr>
                                        <p:cTn id="63" dur="14" accel="100000" fill="hold">
                                          <p:stCondLst>
                                            <p:cond delay="56"/>
                                          </p:stCondLst>
                                        </p:cTn>
                                        <p:tgtEl>
                                          <p:spTgt spid="31"/>
                                        </p:tgtEl>
                                        <p:attrNameLst>
                                          <p:attrName>ppt_y</p:attrName>
                                        </p:attrNameLst>
                                      </p:cBhvr>
                                      <p:tavLst>
                                        <p:tav tm="0">
                                          <p:val>
                                            <p:strVal val="#ppt_y+0.1"/>
                                          </p:val>
                                        </p:tav>
                                        <p:tav tm="100000">
                                          <p:val>
                                            <p:strVal val="#ppt_y"/>
                                          </p:val>
                                        </p:tav>
                                      </p:tavLst>
                                    </p:anim>
                                  </p:childTnLst>
                                </p:cTn>
                              </p:par>
                            </p:childTnLst>
                          </p:cTn>
                        </p:par>
                        <p:par>
                          <p:cTn id="64" fill="hold">
                            <p:stCondLst>
                              <p:cond delay="4000"/>
                            </p:stCondLst>
                            <p:childTnLst>
                              <p:par>
                                <p:cTn id="65" presetID="3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6" decel="100000"/>
                                        <p:tgtEl>
                                          <p:spTgt spid="32"/>
                                        </p:tgtEl>
                                      </p:cBhvr>
                                    </p:animEffect>
                                    <p:anim calcmode="lin" valueType="num">
                                      <p:cBhvr>
                                        <p:cTn id="68" dur="56" decel="100000" fill="hold"/>
                                        <p:tgtEl>
                                          <p:spTgt spid="32"/>
                                        </p:tgtEl>
                                        <p:attrNameLst>
                                          <p:attrName>style.rotation</p:attrName>
                                        </p:attrNameLst>
                                      </p:cBhvr>
                                      <p:tavLst>
                                        <p:tav tm="0">
                                          <p:val>
                                            <p:fltVal val="-90"/>
                                          </p:val>
                                        </p:tav>
                                        <p:tav tm="100000">
                                          <p:val>
                                            <p:fltVal val="0"/>
                                          </p:val>
                                        </p:tav>
                                      </p:tavLst>
                                    </p:anim>
                                    <p:anim calcmode="lin" valueType="num">
                                      <p:cBhvr>
                                        <p:cTn id="69" dur="56" decel="100000" fill="hold"/>
                                        <p:tgtEl>
                                          <p:spTgt spid="32"/>
                                        </p:tgtEl>
                                        <p:attrNameLst>
                                          <p:attrName>ppt_x</p:attrName>
                                        </p:attrNameLst>
                                      </p:cBhvr>
                                      <p:tavLst>
                                        <p:tav tm="0">
                                          <p:val>
                                            <p:strVal val="#ppt_x+0.4"/>
                                          </p:val>
                                        </p:tav>
                                        <p:tav tm="100000">
                                          <p:val>
                                            <p:strVal val="#ppt_x-0.05"/>
                                          </p:val>
                                        </p:tav>
                                      </p:tavLst>
                                    </p:anim>
                                    <p:anim calcmode="lin" valueType="num">
                                      <p:cBhvr>
                                        <p:cTn id="70" dur="56" decel="100000" fill="hold"/>
                                        <p:tgtEl>
                                          <p:spTgt spid="32"/>
                                        </p:tgtEl>
                                        <p:attrNameLst>
                                          <p:attrName>ppt_y</p:attrName>
                                        </p:attrNameLst>
                                      </p:cBhvr>
                                      <p:tavLst>
                                        <p:tav tm="0">
                                          <p:val>
                                            <p:strVal val="#ppt_y-0.4"/>
                                          </p:val>
                                        </p:tav>
                                        <p:tav tm="100000">
                                          <p:val>
                                            <p:strVal val="#ppt_y+0.1"/>
                                          </p:val>
                                        </p:tav>
                                      </p:tavLst>
                                    </p:anim>
                                    <p:anim calcmode="lin" valueType="num">
                                      <p:cBhvr>
                                        <p:cTn id="71" dur="14" accel="100000" fill="hold">
                                          <p:stCondLst>
                                            <p:cond delay="56"/>
                                          </p:stCondLst>
                                        </p:cTn>
                                        <p:tgtEl>
                                          <p:spTgt spid="32"/>
                                        </p:tgtEl>
                                        <p:attrNameLst>
                                          <p:attrName>ppt_x</p:attrName>
                                        </p:attrNameLst>
                                      </p:cBhvr>
                                      <p:tavLst>
                                        <p:tav tm="0">
                                          <p:val>
                                            <p:strVal val="#ppt_x-0.05"/>
                                          </p:val>
                                        </p:tav>
                                        <p:tav tm="100000">
                                          <p:val>
                                            <p:strVal val="#ppt_x"/>
                                          </p:val>
                                        </p:tav>
                                      </p:tavLst>
                                    </p:anim>
                                    <p:anim calcmode="lin" valueType="num">
                                      <p:cBhvr>
                                        <p:cTn id="72" dur="14" accel="100000" fill="hold">
                                          <p:stCondLst>
                                            <p:cond delay="56"/>
                                          </p:stCondLst>
                                        </p:cTn>
                                        <p:tgtEl>
                                          <p:spTgt spid="32"/>
                                        </p:tgtEl>
                                        <p:attrNameLst>
                                          <p:attrName>ppt_y</p:attrName>
                                        </p:attrNameLst>
                                      </p:cBhvr>
                                      <p:tavLst>
                                        <p:tav tm="0">
                                          <p:val>
                                            <p:strVal val="#ppt_y+0.1"/>
                                          </p:val>
                                        </p:tav>
                                        <p:tav tm="100000">
                                          <p:val>
                                            <p:strVal val="#ppt_y"/>
                                          </p:val>
                                        </p:tav>
                                      </p:tavLst>
                                    </p:anim>
                                  </p:childTnLst>
                                </p:cTn>
                              </p:par>
                            </p:childTnLst>
                          </p:cTn>
                        </p:par>
                        <p:par>
                          <p:cTn id="73" fill="hold">
                            <p:stCondLst>
                              <p:cond delay="4500"/>
                            </p:stCondLst>
                            <p:childTnLst>
                              <p:par>
                                <p:cTn id="74" presetID="30"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6" decel="100000"/>
                                        <p:tgtEl>
                                          <p:spTgt spid="33"/>
                                        </p:tgtEl>
                                      </p:cBhvr>
                                    </p:animEffect>
                                    <p:anim calcmode="lin" valueType="num">
                                      <p:cBhvr>
                                        <p:cTn id="77" dur="56" decel="100000" fill="hold"/>
                                        <p:tgtEl>
                                          <p:spTgt spid="33"/>
                                        </p:tgtEl>
                                        <p:attrNameLst>
                                          <p:attrName>style.rotation</p:attrName>
                                        </p:attrNameLst>
                                      </p:cBhvr>
                                      <p:tavLst>
                                        <p:tav tm="0">
                                          <p:val>
                                            <p:fltVal val="-90"/>
                                          </p:val>
                                        </p:tav>
                                        <p:tav tm="100000">
                                          <p:val>
                                            <p:fltVal val="0"/>
                                          </p:val>
                                        </p:tav>
                                      </p:tavLst>
                                    </p:anim>
                                    <p:anim calcmode="lin" valueType="num">
                                      <p:cBhvr>
                                        <p:cTn id="78" dur="56" decel="100000" fill="hold"/>
                                        <p:tgtEl>
                                          <p:spTgt spid="33"/>
                                        </p:tgtEl>
                                        <p:attrNameLst>
                                          <p:attrName>ppt_x</p:attrName>
                                        </p:attrNameLst>
                                      </p:cBhvr>
                                      <p:tavLst>
                                        <p:tav tm="0">
                                          <p:val>
                                            <p:strVal val="#ppt_x+0.4"/>
                                          </p:val>
                                        </p:tav>
                                        <p:tav tm="100000">
                                          <p:val>
                                            <p:strVal val="#ppt_x-0.05"/>
                                          </p:val>
                                        </p:tav>
                                      </p:tavLst>
                                    </p:anim>
                                    <p:anim calcmode="lin" valueType="num">
                                      <p:cBhvr>
                                        <p:cTn id="79" dur="56" decel="100000" fill="hold"/>
                                        <p:tgtEl>
                                          <p:spTgt spid="33"/>
                                        </p:tgtEl>
                                        <p:attrNameLst>
                                          <p:attrName>ppt_y</p:attrName>
                                        </p:attrNameLst>
                                      </p:cBhvr>
                                      <p:tavLst>
                                        <p:tav tm="0">
                                          <p:val>
                                            <p:strVal val="#ppt_y-0.4"/>
                                          </p:val>
                                        </p:tav>
                                        <p:tav tm="100000">
                                          <p:val>
                                            <p:strVal val="#ppt_y+0.1"/>
                                          </p:val>
                                        </p:tav>
                                      </p:tavLst>
                                    </p:anim>
                                    <p:anim calcmode="lin" valueType="num">
                                      <p:cBhvr>
                                        <p:cTn id="80" dur="14" accel="100000" fill="hold">
                                          <p:stCondLst>
                                            <p:cond delay="56"/>
                                          </p:stCondLst>
                                        </p:cTn>
                                        <p:tgtEl>
                                          <p:spTgt spid="33"/>
                                        </p:tgtEl>
                                        <p:attrNameLst>
                                          <p:attrName>ppt_x</p:attrName>
                                        </p:attrNameLst>
                                      </p:cBhvr>
                                      <p:tavLst>
                                        <p:tav tm="0">
                                          <p:val>
                                            <p:strVal val="#ppt_x-0.05"/>
                                          </p:val>
                                        </p:tav>
                                        <p:tav tm="100000">
                                          <p:val>
                                            <p:strVal val="#ppt_x"/>
                                          </p:val>
                                        </p:tav>
                                      </p:tavLst>
                                    </p:anim>
                                    <p:anim calcmode="lin" valueType="num">
                                      <p:cBhvr>
                                        <p:cTn id="81" dur="14" accel="100000" fill="hold">
                                          <p:stCondLst>
                                            <p:cond delay="56"/>
                                          </p:stCondLst>
                                        </p:cTn>
                                        <p:tgtEl>
                                          <p:spTgt spid="33"/>
                                        </p:tgtEl>
                                        <p:attrNameLst>
                                          <p:attrName>ppt_y</p:attrName>
                                        </p:attrNameLst>
                                      </p:cBhvr>
                                      <p:tavLst>
                                        <p:tav tm="0">
                                          <p:val>
                                            <p:strVal val="#ppt_y+0.1"/>
                                          </p:val>
                                        </p:tav>
                                        <p:tav tm="100000">
                                          <p:val>
                                            <p:strVal val="#ppt_y"/>
                                          </p:val>
                                        </p:tav>
                                      </p:tavLst>
                                    </p:anim>
                                  </p:childTnLst>
                                </p:cTn>
                              </p:par>
                            </p:childTnLst>
                          </p:cTn>
                        </p:par>
                        <p:par>
                          <p:cTn id="82" fill="hold">
                            <p:stCondLst>
                              <p:cond delay="5000"/>
                            </p:stCondLst>
                            <p:childTnLst>
                              <p:par>
                                <p:cTn id="83" presetID="30"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56" decel="100000"/>
                                        <p:tgtEl>
                                          <p:spTgt spid="34"/>
                                        </p:tgtEl>
                                      </p:cBhvr>
                                    </p:animEffect>
                                    <p:anim calcmode="lin" valueType="num">
                                      <p:cBhvr>
                                        <p:cTn id="86" dur="56" decel="100000" fill="hold"/>
                                        <p:tgtEl>
                                          <p:spTgt spid="34"/>
                                        </p:tgtEl>
                                        <p:attrNameLst>
                                          <p:attrName>style.rotation</p:attrName>
                                        </p:attrNameLst>
                                      </p:cBhvr>
                                      <p:tavLst>
                                        <p:tav tm="0">
                                          <p:val>
                                            <p:fltVal val="-90"/>
                                          </p:val>
                                        </p:tav>
                                        <p:tav tm="100000">
                                          <p:val>
                                            <p:fltVal val="0"/>
                                          </p:val>
                                        </p:tav>
                                      </p:tavLst>
                                    </p:anim>
                                    <p:anim calcmode="lin" valueType="num">
                                      <p:cBhvr>
                                        <p:cTn id="87" dur="56" decel="100000" fill="hold"/>
                                        <p:tgtEl>
                                          <p:spTgt spid="34"/>
                                        </p:tgtEl>
                                        <p:attrNameLst>
                                          <p:attrName>ppt_x</p:attrName>
                                        </p:attrNameLst>
                                      </p:cBhvr>
                                      <p:tavLst>
                                        <p:tav tm="0">
                                          <p:val>
                                            <p:strVal val="#ppt_x+0.4"/>
                                          </p:val>
                                        </p:tav>
                                        <p:tav tm="100000">
                                          <p:val>
                                            <p:strVal val="#ppt_x-0.05"/>
                                          </p:val>
                                        </p:tav>
                                      </p:tavLst>
                                    </p:anim>
                                    <p:anim calcmode="lin" valueType="num">
                                      <p:cBhvr>
                                        <p:cTn id="88" dur="56" decel="100000" fill="hold"/>
                                        <p:tgtEl>
                                          <p:spTgt spid="34"/>
                                        </p:tgtEl>
                                        <p:attrNameLst>
                                          <p:attrName>ppt_y</p:attrName>
                                        </p:attrNameLst>
                                      </p:cBhvr>
                                      <p:tavLst>
                                        <p:tav tm="0">
                                          <p:val>
                                            <p:strVal val="#ppt_y-0.4"/>
                                          </p:val>
                                        </p:tav>
                                        <p:tav tm="100000">
                                          <p:val>
                                            <p:strVal val="#ppt_y+0.1"/>
                                          </p:val>
                                        </p:tav>
                                      </p:tavLst>
                                    </p:anim>
                                    <p:anim calcmode="lin" valueType="num">
                                      <p:cBhvr>
                                        <p:cTn id="89" dur="14" accel="100000" fill="hold">
                                          <p:stCondLst>
                                            <p:cond delay="56"/>
                                          </p:stCondLst>
                                        </p:cTn>
                                        <p:tgtEl>
                                          <p:spTgt spid="34"/>
                                        </p:tgtEl>
                                        <p:attrNameLst>
                                          <p:attrName>ppt_x</p:attrName>
                                        </p:attrNameLst>
                                      </p:cBhvr>
                                      <p:tavLst>
                                        <p:tav tm="0">
                                          <p:val>
                                            <p:strVal val="#ppt_x-0.05"/>
                                          </p:val>
                                        </p:tav>
                                        <p:tav tm="100000">
                                          <p:val>
                                            <p:strVal val="#ppt_x"/>
                                          </p:val>
                                        </p:tav>
                                      </p:tavLst>
                                    </p:anim>
                                    <p:anim calcmode="lin" valueType="num">
                                      <p:cBhvr>
                                        <p:cTn id="90" dur="14" accel="100000" fill="hold">
                                          <p:stCondLst>
                                            <p:cond delay="56"/>
                                          </p:stCondLst>
                                        </p:cTn>
                                        <p:tgtEl>
                                          <p:spTgt spid="34"/>
                                        </p:tgtEl>
                                        <p:attrNameLst>
                                          <p:attrName>ppt_y</p:attrName>
                                        </p:attrNameLst>
                                      </p:cBhvr>
                                      <p:tavLst>
                                        <p:tav tm="0">
                                          <p:val>
                                            <p:strVal val="#ppt_y+0.1"/>
                                          </p:val>
                                        </p:tav>
                                        <p:tav tm="100000">
                                          <p:val>
                                            <p:strVal val="#ppt_y"/>
                                          </p:val>
                                        </p:tav>
                                      </p:tavLst>
                                    </p:anim>
                                  </p:childTnLst>
                                </p:cTn>
                              </p:par>
                            </p:childTnLst>
                          </p:cTn>
                        </p:par>
                        <p:par>
                          <p:cTn id="91" fill="hold">
                            <p:stCondLst>
                              <p:cond delay="5500"/>
                            </p:stCondLst>
                            <p:childTnLst>
                              <p:par>
                                <p:cTn id="92" presetID="30"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6" decel="100000"/>
                                        <p:tgtEl>
                                          <p:spTgt spid="35"/>
                                        </p:tgtEl>
                                      </p:cBhvr>
                                    </p:animEffect>
                                    <p:anim calcmode="lin" valueType="num">
                                      <p:cBhvr>
                                        <p:cTn id="95" dur="56" decel="100000" fill="hold"/>
                                        <p:tgtEl>
                                          <p:spTgt spid="35"/>
                                        </p:tgtEl>
                                        <p:attrNameLst>
                                          <p:attrName>style.rotation</p:attrName>
                                        </p:attrNameLst>
                                      </p:cBhvr>
                                      <p:tavLst>
                                        <p:tav tm="0">
                                          <p:val>
                                            <p:fltVal val="-90"/>
                                          </p:val>
                                        </p:tav>
                                        <p:tav tm="100000">
                                          <p:val>
                                            <p:fltVal val="0"/>
                                          </p:val>
                                        </p:tav>
                                      </p:tavLst>
                                    </p:anim>
                                    <p:anim calcmode="lin" valueType="num">
                                      <p:cBhvr>
                                        <p:cTn id="96" dur="56" decel="100000" fill="hold"/>
                                        <p:tgtEl>
                                          <p:spTgt spid="35"/>
                                        </p:tgtEl>
                                        <p:attrNameLst>
                                          <p:attrName>ppt_x</p:attrName>
                                        </p:attrNameLst>
                                      </p:cBhvr>
                                      <p:tavLst>
                                        <p:tav tm="0">
                                          <p:val>
                                            <p:strVal val="#ppt_x+0.4"/>
                                          </p:val>
                                        </p:tav>
                                        <p:tav tm="100000">
                                          <p:val>
                                            <p:strVal val="#ppt_x-0.05"/>
                                          </p:val>
                                        </p:tav>
                                      </p:tavLst>
                                    </p:anim>
                                    <p:anim calcmode="lin" valueType="num">
                                      <p:cBhvr>
                                        <p:cTn id="97" dur="56" decel="100000" fill="hold"/>
                                        <p:tgtEl>
                                          <p:spTgt spid="35"/>
                                        </p:tgtEl>
                                        <p:attrNameLst>
                                          <p:attrName>ppt_y</p:attrName>
                                        </p:attrNameLst>
                                      </p:cBhvr>
                                      <p:tavLst>
                                        <p:tav tm="0">
                                          <p:val>
                                            <p:strVal val="#ppt_y-0.4"/>
                                          </p:val>
                                        </p:tav>
                                        <p:tav tm="100000">
                                          <p:val>
                                            <p:strVal val="#ppt_y+0.1"/>
                                          </p:val>
                                        </p:tav>
                                      </p:tavLst>
                                    </p:anim>
                                    <p:anim calcmode="lin" valueType="num">
                                      <p:cBhvr>
                                        <p:cTn id="98" dur="14" accel="100000" fill="hold">
                                          <p:stCondLst>
                                            <p:cond delay="56"/>
                                          </p:stCondLst>
                                        </p:cTn>
                                        <p:tgtEl>
                                          <p:spTgt spid="35"/>
                                        </p:tgtEl>
                                        <p:attrNameLst>
                                          <p:attrName>ppt_x</p:attrName>
                                        </p:attrNameLst>
                                      </p:cBhvr>
                                      <p:tavLst>
                                        <p:tav tm="0">
                                          <p:val>
                                            <p:strVal val="#ppt_x-0.05"/>
                                          </p:val>
                                        </p:tav>
                                        <p:tav tm="100000">
                                          <p:val>
                                            <p:strVal val="#ppt_x"/>
                                          </p:val>
                                        </p:tav>
                                      </p:tavLst>
                                    </p:anim>
                                    <p:anim calcmode="lin" valueType="num">
                                      <p:cBhvr>
                                        <p:cTn id="99" dur="14" accel="100000" fill="hold">
                                          <p:stCondLst>
                                            <p:cond delay="56"/>
                                          </p:stCondLst>
                                        </p:cTn>
                                        <p:tgtEl>
                                          <p:spTgt spid="35"/>
                                        </p:tgtEl>
                                        <p:attrNameLst>
                                          <p:attrName>ppt_y</p:attrName>
                                        </p:attrNameLst>
                                      </p:cBhvr>
                                      <p:tavLst>
                                        <p:tav tm="0">
                                          <p:val>
                                            <p:strVal val="#ppt_y+0.1"/>
                                          </p:val>
                                        </p:tav>
                                        <p:tav tm="100000">
                                          <p:val>
                                            <p:strVal val="#ppt_y"/>
                                          </p:val>
                                        </p:tav>
                                      </p:tavLst>
                                    </p:anim>
                                  </p:childTnLst>
                                </p:cTn>
                              </p:par>
                            </p:childTnLst>
                          </p:cTn>
                        </p:par>
                        <p:par>
                          <p:cTn id="100" fill="hold">
                            <p:stCondLst>
                              <p:cond delay="6000"/>
                            </p:stCondLst>
                            <p:childTnLst>
                              <p:par>
                                <p:cTn id="101" presetID="30"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6" decel="100000"/>
                                        <p:tgtEl>
                                          <p:spTgt spid="36"/>
                                        </p:tgtEl>
                                      </p:cBhvr>
                                    </p:animEffect>
                                    <p:anim calcmode="lin" valueType="num">
                                      <p:cBhvr>
                                        <p:cTn id="104" dur="56" decel="100000" fill="hold"/>
                                        <p:tgtEl>
                                          <p:spTgt spid="36"/>
                                        </p:tgtEl>
                                        <p:attrNameLst>
                                          <p:attrName>style.rotation</p:attrName>
                                        </p:attrNameLst>
                                      </p:cBhvr>
                                      <p:tavLst>
                                        <p:tav tm="0">
                                          <p:val>
                                            <p:fltVal val="-90"/>
                                          </p:val>
                                        </p:tav>
                                        <p:tav tm="100000">
                                          <p:val>
                                            <p:fltVal val="0"/>
                                          </p:val>
                                        </p:tav>
                                      </p:tavLst>
                                    </p:anim>
                                    <p:anim calcmode="lin" valueType="num">
                                      <p:cBhvr>
                                        <p:cTn id="105" dur="56" decel="100000" fill="hold"/>
                                        <p:tgtEl>
                                          <p:spTgt spid="36"/>
                                        </p:tgtEl>
                                        <p:attrNameLst>
                                          <p:attrName>ppt_x</p:attrName>
                                        </p:attrNameLst>
                                      </p:cBhvr>
                                      <p:tavLst>
                                        <p:tav tm="0">
                                          <p:val>
                                            <p:strVal val="#ppt_x+0.4"/>
                                          </p:val>
                                        </p:tav>
                                        <p:tav tm="100000">
                                          <p:val>
                                            <p:strVal val="#ppt_x-0.05"/>
                                          </p:val>
                                        </p:tav>
                                      </p:tavLst>
                                    </p:anim>
                                    <p:anim calcmode="lin" valueType="num">
                                      <p:cBhvr>
                                        <p:cTn id="106" dur="56" decel="100000" fill="hold"/>
                                        <p:tgtEl>
                                          <p:spTgt spid="36"/>
                                        </p:tgtEl>
                                        <p:attrNameLst>
                                          <p:attrName>ppt_y</p:attrName>
                                        </p:attrNameLst>
                                      </p:cBhvr>
                                      <p:tavLst>
                                        <p:tav tm="0">
                                          <p:val>
                                            <p:strVal val="#ppt_y-0.4"/>
                                          </p:val>
                                        </p:tav>
                                        <p:tav tm="100000">
                                          <p:val>
                                            <p:strVal val="#ppt_y+0.1"/>
                                          </p:val>
                                        </p:tav>
                                      </p:tavLst>
                                    </p:anim>
                                    <p:anim calcmode="lin" valueType="num">
                                      <p:cBhvr>
                                        <p:cTn id="107" dur="14" accel="100000" fill="hold">
                                          <p:stCondLst>
                                            <p:cond delay="56"/>
                                          </p:stCondLst>
                                        </p:cTn>
                                        <p:tgtEl>
                                          <p:spTgt spid="36"/>
                                        </p:tgtEl>
                                        <p:attrNameLst>
                                          <p:attrName>ppt_x</p:attrName>
                                        </p:attrNameLst>
                                      </p:cBhvr>
                                      <p:tavLst>
                                        <p:tav tm="0">
                                          <p:val>
                                            <p:strVal val="#ppt_x-0.05"/>
                                          </p:val>
                                        </p:tav>
                                        <p:tav tm="100000">
                                          <p:val>
                                            <p:strVal val="#ppt_x"/>
                                          </p:val>
                                        </p:tav>
                                      </p:tavLst>
                                    </p:anim>
                                    <p:anim calcmode="lin" valueType="num">
                                      <p:cBhvr>
                                        <p:cTn id="108" dur="14" accel="100000" fill="hold">
                                          <p:stCondLst>
                                            <p:cond delay="56"/>
                                          </p:stCondLst>
                                        </p:cTn>
                                        <p:tgtEl>
                                          <p:spTgt spid="36"/>
                                        </p:tgtEl>
                                        <p:attrNameLst>
                                          <p:attrName>ppt_y</p:attrName>
                                        </p:attrNameLst>
                                      </p:cBhvr>
                                      <p:tavLst>
                                        <p:tav tm="0">
                                          <p:val>
                                            <p:strVal val="#ppt_y+0.1"/>
                                          </p:val>
                                        </p:tav>
                                        <p:tav tm="100000">
                                          <p:val>
                                            <p:strVal val="#ppt_y"/>
                                          </p:val>
                                        </p:tav>
                                      </p:tavLst>
                                    </p:anim>
                                  </p:childTnLst>
                                </p:cTn>
                              </p:par>
                            </p:childTnLst>
                          </p:cTn>
                        </p:par>
                        <p:par>
                          <p:cTn id="109" fill="hold">
                            <p:stCondLst>
                              <p:cond delay="6500"/>
                            </p:stCondLst>
                            <p:childTnLst>
                              <p:par>
                                <p:cTn id="110" presetID="3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6" decel="100000"/>
                                        <p:tgtEl>
                                          <p:spTgt spid="40"/>
                                        </p:tgtEl>
                                      </p:cBhvr>
                                    </p:animEffect>
                                    <p:anim calcmode="lin" valueType="num">
                                      <p:cBhvr>
                                        <p:cTn id="113" dur="56" decel="100000" fill="hold"/>
                                        <p:tgtEl>
                                          <p:spTgt spid="40"/>
                                        </p:tgtEl>
                                        <p:attrNameLst>
                                          <p:attrName>style.rotation</p:attrName>
                                        </p:attrNameLst>
                                      </p:cBhvr>
                                      <p:tavLst>
                                        <p:tav tm="0">
                                          <p:val>
                                            <p:fltVal val="-90"/>
                                          </p:val>
                                        </p:tav>
                                        <p:tav tm="100000">
                                          <p:val>
                                            <p:fltVal val="0"/>
                                          </p:val>
                                        </p:tav>
                                      </p:tavLst>
                                    </p:anim>
                                    <p:anim calcmode="lin" valueType="num">
                                      <p:cBhvr>
                                        <p:cTn id="114" dur="56" decel="100000" fill="hold"/>
                                        <p:tgtEl>
                                          <p:spTgt spid="40"/>
                                        </p:tgtEl>
                                        <p:attrNameLst>
                                          <p:attrName>ppt_x</p:attrName>
                                        </p:attrNameLst>
                                      </p:cBhvr>
                                      <p:tavLst>
                                        <p:tav tm="0">
                                          <p:val>
                                            <p:strVal val="#ppt_x+0.4"/>
                                          </p:val>
                                        </p:tav>
                                        <p:tav tm="100000">
                                          <p:val>
                                            <p:strVal val="#ppt_x-0.05"/>
                                          </p:val>
                                        </p:tav>
                                      </p:tavLst>
                                    </p:anim>
                                    <p:anim calcmode="lin" valueType="num">
                                      <p:cBhvr>
                                        <p:cTn id="115" dur="56" decel="100000" fill="hold"/>
                                        <p:tgtEl>
                                          <p:spTgt spid="40"/>
                                        </p:tgtEl>
                                        <p:attrNameLst>
                                          <p:attrName>ppt_y</p:attrName>
                                        </p:attrNameLst>
                                      </p:cBhvr>
                                      <p:tavLst>
                                        <p:tav tm="0">
                                          <p:val>
                                            <p:strVal val="#ppt_y-0.4"/>
                                          </p:val>
                                        </p:tav>
                                        <p:tav tm="100000">
                                          <p:val>
                                            <p:strVal val="#ppt_y+0.1"/>
                                          </p:val>
                                        </p:tav>
                                      </p:tavLst>
                                    </p:anim>
                                    <p:anim calcmode="lin" valueType="num">
                                      <p:cBhvr>
                                        <p:cTn id="116" dur="14" accel="100000" fill="hold">
                                          <p:stCondLst>
                                            <p:cond delay="56"/>
                                          </p:stCondLst>
                                        </p:cTn>
                                        <p:tgtEl>
                                          <p:spTgt spid="40"/>
                                        </p:tgtEl>
                                        <p:attrNameLst>
                                          <p:attrName>ppt_x</p:attrName>
                                        </p:attrNameLst>
                                      </p:cBhvr>
                                      <p:tavLst>
                                        <p:tav tm="0">
                                          <p:val>
                                            <p:strVal val="#ppt_x-0.05"/>
                                          </p:val>
                                        </p:tav>
                                        <p:tav tm="100000">
                                          <p:val>
                                            <p:strVal val="#ppt_x"/>
                                          </p:val>
                                        </p:tav>
                                      </p:tavLst>
                                    </p:anim>
                                    <p:anim calcmode="lin" valueType="num">
                                      <p:cBhvr>
                                        <p:cTn id="117" dur="14" accel="100000" fill="hold">
                                          <p:stCondLst>
                                            <p:cond delay="56"/>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30" grpId="0"/>
      <p:bldP spid="31" grpId="0"/>
      <p:bldP spid="32" grpId="0"/>
      <p:bldP spid="33" grpId="0"/>
      <p:bldP spid="34" grpId="0"/>
      <p:bldP spid="35" grpId="0"/>
      <p:bldP spid="36"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图片 17" descr="5c11c5d9dc566"/>
          <p:cNvPicPr>
            <a:picLocks noChangeAspect="1"/>
          </p:cNvPicPr>
          <p:nvPr>
            <p:custDataLst>
              <p:tags r:id="rId2"/>
            </p:custDataLst>
          </p:nvPr>
        </p:nvPicPr>
        <p:blipFill>
          <a:blip r:embed="rId20" cstate="screen">
            <a:extLst>
              <a:ext uri="{28A0092B-C50C-407E-A947-70E740481C1C}">
                <a14:useLocalDpi xmlns:a14="http://schemas.microsoft.com/office/drawing/2010/main"/>
              </a:ext>
            </a:extLst>
          </a:blip>
          <a:srcRect/>
          <a:stretch>
            <a:fillRect/>
          </a:stretch>
        </p:blipFill>
        <p:spPr>
          <a:xfrm>
            <a:off x="3396615" y="2284095"/>
            <a:ext cx="2548255" cy="4573905"/>
          </a:xfrm>
          <a:prstGeom prst="rect">
            <a:avLst/>
          </a:prstGeom>
        </p:spPr>
      </p:pic>
      <p:pic>
        <p:nvPicPr>
          <p:cNvPr id="17" name="PA-图片 16" descr="5c11c5d9dc64d"/>
          <p:cNvPicPr>
            <a:picLocks noChangeAspect="1"/>
          </p:cNvPicPr>
          <p:nvPr>
            <p:custDataLst>
              <p:tags r:id="rId3"/>
            </p:custDataLst>
          </p:nvPr>
        </p:nvPicPr>
        <p:blipFill>
          <a:blip r:embed="rId21" cstate="screen">
            <a:extLst>
              <a:ext uri="{28A0092B-C50C-407E-A947-70E740481C1C}">
                <a14:useLocalDpi xmlns:a14="http://schemas.microsoft.com/office/drawing/2010/main"/>
              </a:ext>
            </a:extLst>
          </a:blip>
          <a:srcRect/>
          <a:stretch>
            <a:fillRect/>
          </a:stretch>
        </p:blipFill>
        <p:spPr>
          <a:xfrm>
            <a:off x="8675370" y="2284095"/>
            <a:ext cx="2508250" cy="4573270"/>
          </a:xfrm>
          <a:prstGeom prst="rect">
            <a:avLst/>
          </a:prstGeom>
        </p:spPr>
      </p:pic>
      <p:pic>
        <p:nvPicPr>
          <p:cNvPr id="2" name="PA-PicturePlaceholder 1" descr="5c11c5d9dc5f3"/>
          <p:cNvPicPr>
            <a:picLocks noGrp="1" noChangeAspect="1"/>
          </p:cNvPicPr>
          <p:nvPr>
            <p:ph type="pic" sz="quarter" idx="10"/>
            <p:custDataLst>
              <p:tags r:id="rId4"/>
            </p:custDataLst>
          </p:nvPr>
        </p:nvPicPr>
        <p:blipFill>
          <a:blip r:embed="rId22" cstate="screen">
            <a:extLst>
              <a:ext uri="{28A0092B-C50C-407E-A947-70E740481C1C}">
                <a14:useLocalDpi xmlns:a14="http://schemas.microsoft.com/office/drawing/2010/main"/>
              </a:ext>
            </a:extLst>
          </a:blip>
          <a:srcRect/>
          <a:stretch>
            <a:fillRect/>
          </a:stretch>
        </p:blipFill>
        <p:spPr>
          <a:xfrm>
            <a:off x="5932170" y="2284095"/>
            <a:ext cx="2743200" cy="4573270"/>
          </a:xfrm>
          <a:prstGeom prst="rect">
            <a:avLst/>
          </a:prstGeom>
        </p:spPr>
      </p:pic>
      <p:sp>
        <p:nvSpPr>
          <p:cNvPr id="6" name="PA-矩形 5"/>
          <p:cNvSpPr/>
          <p:nvPr>
            <p:custDataLst>
              <p:tags r:id="rId5"/>
            </p:custDataLst>
          </p:nvPr>
        </p:nvSpPr>
        <p:spPr>
          <a:xfrm>
            <a:off x="11183815" y="3832728"/>
            <a:ext cx="468923" cy="3066302"/>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7" name="PA-矩形 6"/>
          <p:cNvSpPr/>
          <p:nvPr>
            <p:custDataLst>
              <p:tags r:id="rId6"/>
            </p:custDataLst>
          </p:nvPr>
        </p:nvSpPr>
        <p:spPr>
          <a:xfrm>
            <a:off x="8440614" y="2261477"/>
            <a:ext cx="468923" cy="3066302"/>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8" name="PA-矩形 7"/>
          <p:cNvSpPr/>
          <p:nvPr>
            <p:custDataLst>
              <p:tags r:id="rId7"/>
            </p:custDataLst>
          </p:nvPr>
        </p:nvSpPr>
        <p:spPr>
          <a:xfrm>
            <a:off x="5697413" y="3832728"/>
            <a:ext cx="468923" cy="3066302"/>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9" name="PA-AutoShape 112"/>
          <p:cNvSpPr/>
          <p:nvPr>
            <p:custDataLst>
              <p:tags r:id="rId8"/>
            </p:custDataLst>
          </p:nvPr>
        </p:nvSpPr>
        <p:spPr bwMode="auto">
          <a:xfrm>
            <a:off x="1303424" y="4013890"/>
            <a:ext cx="608182" cy="60922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2"/>
          </a:solidFill>
          <a:ln>
            <a:noFill/>
          </a:ln>
          <a:effectLst/>
        </p:spPr>
        <p:txBody>
          <a:bodyPr lIns="19045" tIns="19045" rIns="19045" bIns="19045" anchor="ctr"/>
          <a:lstStyle/>
          <a:p>
            <a:pPr algn="ctr" defTabSz="228600" fontAlgn="base" hangingPunct="0">
              <a:spcBef>
                <a:spcPct val="0"/>
              </a:spcBef>
              <a:spcAft>
                <a:spcPct val="0"/>
              </a:spcAft>
            </a:pPr>
            <a:endParaRPr lang="en-US" sz="1500" dirty="0">
              <a:solidFill>
                <a:schemeClr val="tx2"/>
              </a:solidFill>
              <a:effectLst>
                <a:outerShdw blurRad="38100" dist="38100" dir="2700000" algn="tl">
                  <a:srgbClr val="000000"/>
                </a:outerShdw>
              </a:effectLst>
              <a:cs typeface="+mn-ea"/>
              <a:sym typeface="+mn-lt"/>
            </a:endParaRPr>
          </a:p>
        </p:txBody>
      </p:sp>
      <p:grpSp>
        <p:nvGrpSpPr>
          <p:cNvPr id="10" name="PA-组合 9"/>
          <p:cNvGrpSpPr/>
          <p:nvPr>
            <p:custDataLst>
              <p:tags r:id="rId9"/>
            </p:custDataLst>
          </p:nvPr>
        </p:nvGrpSpPr>
        <p:grpSpPr>
          <a:xfrm>
            <a:off x="1407906" y="1675023"/>
            <a:ext cx="417931" cy="609221"/>
            <a:chOff x="3582988" y="3510757"/>
            <a:chExt cx="319088" cy="465138"/>
          </a:xfrm>
          <a:solidFill>
            <a:srgbClr val="F9711C"/>
          </a:solidFill>
        </p:grpSpPr>
        <p:sp>
          <p:nvSpPr>
            <p:cNvPr id="11" name="PA-AutoShape 113"/>
            <p:cNvSpPr/>
            <p:nvPr>
              <p:custDataLst>
                <p:tags r:id="rId16"/>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12" name="PA-AutoShape 114"/>
            <p:cNvSpPr/>
            <p:nvPr>
              <p:custDataLst>
                <p:tags r:id="rId17"/>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15" name="PA-矩形 14"/>
          <p:cNvSpPr/>
          <p:nvPr>
            <p:custDataLst>
              <p:tags r:id="rId10"/>
            </p:custDataLst>
          </p:nvPr>
        </p:nvSpPr>
        <p:spPr>
          <a:xfrm>
            <a:off x="454829" y="2629357"/>
            <a:ext cx="2324085" cy="613373"/>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a:t>
            </a:r>
            <a:endParaRPr lang="zh-CN" altLang="en-US" sz="1200" dirty="0">
              <a:solidFill>
                <a:schemeClr val="tx2"/>
              </a:solidFill>
              <a:cs typeface="+mn-ea"/>
              <a:sym typeface="+mn-lt"/>
            </a:endParaRPr>
          </a:p>
        </p:txBody>
      </p:sp>
      <p:sp>
        <p:nvSpPr>
          <p:cNvPr id="16" name="PA-矩形 15"/>
          <p:cNvSpPr/>
          <p:nvPr>
            <p:custDataLst>
              <p:tags r:id="rId11"/>
            </p:custDataLst>
          </p:nvPr>
        </p:nvSpPr>
        <p:spPr>
          <a:xfrm>
            <a:off x="445473" y="5078253"/>
            <a:ext cx="2324085" cy="613373"/>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a:t>
            </a:r>
            <a:endParaRPr lang="zh-CN" altLang="en-US" sz="1200" dirty="0">
              <a:solidFill>
                <a:schemeClr val="tx2"/>
              </a:solidFill>
              <a:cs typeface="+mn-ea"/>
              <a:sym typeface="+mn-lt"/>
            </a:endParaRPr>
          </a:p>
        </p:txBody>
      </p:sp>
      <p:sp>
        <p:nvSpPr>
          <p:cNvPr id="28" name="PA-文本框 27"/>
          <p:cNvSpPr txBox="1"/>
          <p:nvPr>
            <p:custDataLst>
              <p:tags r:id="rId12"/>
            </p:custDataLst>
          </p:nvPr>
        </p:nvSpPr>
        <p:spPr>
          <a:xfrm rot="16200000">
            <a:off x="4407642" y="5113886"/>
            <a:ext cx="3025272" cy="461665"/>
          </a:xfrm>
          <a:prstGeom prst="rect">
            <a:avLst/>
          </a:prstGeom>
          <a:noFill/>
        </p:spPr>
        <p:txBody>
          <a:bodyPr wrap="square" rtlCol="0">
            <a:spAutoFit/>
          </a:bodyPr>
          <a:lstStyle/>
          <a:p>
            <a:pPr algn="ctr"/>
            <a:r>
              <a:rPr lang="en-US" altLang="zh-CN" sz="2400" dirty="0">
                <a:solidFill>
                  <a:schemeClr val="bg1"/>
                </a:solidFill>
                <a:cs typeface="+mn-ea"/>
                <a:sym typeface="+mn-lt"/>
              </a:rPr>
              <a:t>Add title text </a:t>
            </a:r>
            <a:r>
              <a:rPr lang="en-ID" sz="2400" dirty="0">
                <a:solidFill>
                  <a:schemeClr val="bg1"/>
                </a:solidFill>
                <a:cs typeface="+mn-ea"/>
                <a:sym typeface="+mn-lt"/>
              </a:rPr>
              <a:t>01</a:t>
            </a:r>
          </a:p>
        </p:txBody>
      </p:sp>
      <p:sp>
        <p:nvSpPr>
          <p:cNvPr id="29" name="PA-文本框 28"/>
          <p:cNvSpPr txBox="1"/>
          <p:nvPr>
            <p:custDataLst>
              <p:tags r:id="rId13"/>
            </p:custDataLst>
          </p:nvPr>
        </p:nvSpPr>
        <p:spPr>
          <a:xfrm rot="16200000">
            <a:off x="7105132" y="3530631"/>
            <a:ext cx="3132630" cy="460375"/>
          </a:xfrm>
          <a:prstGeom prst="rect">
            <a:avLst/>
          </a:prstGeom>
          <a:noFill/>
        </p:spPr>
        <p:txBody>
          <a:bodyPr wrap="square" rtlCol="0">
            <a:spAutoFit/>
          </a:bodyPr>
          <a:lstStyle/>
          <a:p>
            <a:pPr algn="ctr"/>
            <a:r>
              <a:rPr lang="en-US" altLang="zh-CN" sz="2400" dirty="0">
                <a:solidFill>
                  <a:schemeClr val="bg1"/>
                </a:solidFill>
                <a:cs typeface="+mn-ea"/>
                <a:sym typeface="+mn-lt"/>
              </a:rPr>
              <a:t>Add title text </a:t>
            </a:r>
            <a:r>
              <a:rPr lang="en-ID" sz="2400" dirty="0">
                <a:solidFill>
                  <a:schemeClr val="bg1"/>
                </a:solidFill>
                <a:cs typeface="+mn-ea"/>
                <a:sym typeface="+mn-lt"/>
              </a:rPr>
              <a:t>02</a:t>
            </a:r>
          </a:p>
        </p:txBody>
      </p:sp>
      <p:sp>
        <p:nvSpPr>
          <p:cNvPr id="30" name="PA-文本框 29"/>
          <p:cNvSpPr txBox="1"/>
          <p:nvPr>
            <p:custDataLst>
              <p:tags r:id="rId14"/>
            </p:custDataLst>
          </p:nvPr>
        </p:nvSpPr>
        <p:spPr>
          <a:xfrm rot="16200000">
            <a:off x="9881497" y="5135045"/>
            <a:ext cx="3066303" cy="460375"/>
          </a:xfrm>
          <a:prstGeom prst="rect">
            <a:avLst/>
          </a:prstGeom>
          <a:noFill/>
        </p:spPr>
        <p:txBody>
          <a:bodyPr wrap="square" rtlCol="0">
            <a:spAutoFit/>
          </a:bodyPr>
          <a:lstStyle/>
          <a:p>
            <a:pPr algn="ctr"/>
            <a:r>
              <a:rPr lang="en-US" altLang="zh-CN" sz="2400" dirty="0">
                <a:solidFill>
                  <a:schemeClr val="bg1"/>
                </a:solidFill>
                <a:cs typeface="+mn-ea"/>
                <a:sym typeface="+mn-lt"/>
              </a:rPr>
              <a:t>Add title text </a:t>
            </a:r>
            <a:r>
              <a:rPr lang="en-ID" sz="2400" dirty="0">
                <a:solidFill>
                  <a:schemeClr val="bg1"/>
                </a:solidFill>
                <a:cs typeface="+mn-ea"/>
                <a:sym typeface="+mn-lt"/>
              </a:rPr>
              <a:t>03</a:t>
            </a:r>
          </a:p>
        </p:txBody>
      </p:sp>
      <p:sp>
        <p:nvSpPr>
          <p:cNvPr id="35" name="PA-矩形 34"/>
          <p:cNvSpPr/>
          <p:nvPr>
            <p:custDataLst>
              <p:tags r:id="rId15"/>
            </p:custDataLst>
          </p:nvPr>
        </p:nvSpPr>
        <p:spPr>
          <a:xfrm rot="16200000">
            <a:off x="5081733" y="1402963"/>
            <a:ext cx="1463046" cy="3225608"/>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42" decel="100000"/>
                                        <p:tgtEl>
                                          <p:spTgt spid="18"/>
                                        </p:tgtEl>
                                      </p:cBhvr>
                                    </p:animEffect>
                                    <p:anim calcmode="lin" valueType="num">
                                      <p:cBhvr>
                                        <p:cTn id="8" dur="42" decel="100000" fill="hold"/>
                                        <p:tgtEl>
                                          <p:spTgt spid="18"/>
                                        </p:tgtEl>
                                        <p:attrNameLst>
                                          <p:attrName>style.rotation</p:attrName>
                                        </p:attrNameLst>
                                      </p:cBhvr>
                                      <p:tavLst>
                                        <p:tav tm="0">
                                          <p:val>
                                            <p:fltVal val="-90"/>
                                          </p:val>
                                        </p:tav>
                                        <p:tav tm="100000">
                                          <p:val>
                                            <p:fltVal val="0"/>
                                          </p:val>
                                        </p:tav>
                                      </p:tavLst>
                                    </p:anim>
                                    <p:anim calcmode="lin" valueType="num">
                                      <p:cBhvr>
                                        <p:cTn id="9" dur="42" decel="100000" fill="hold"/>
                                        <p:tgtEl>
                                          <p:spTgt spid="18"/>
                                        </p:tgtEl>
                                        <p:attrNameLst>
                                          <p:attrName>ppt_x</p:attrName>
                                        </p:attrNameLst>
                                      </p:cBhvr>
                                      <p:tavLst>
                                        <p:tav tm="0">
                                          <p:val>
                                            <p:strVal val="#ppt_x+0.4"/>
                                          </p:val>
                                        </p:tav>
                                        <p:tav tm="100000">
                                          <p:val>
                                            <p:strVal val="#ppt_x-0.05"/>
                                          </p:val>
                                        </p:tav>
                                      </p:tavLst>
                                    </p:anim>
                                    <p:anim calcmode="lin" valueType="num">
                                      <p:cBhvr>
                                        <p:cTn id="10" dur="42" decel="100000" fill="hold"/>
                                        <p:tgtEl>
                                          <p:spTgt spid="18"/>
                                        </p:tgtEl>
                                        <p:attrNameLst>
                                          <p:attrName>ppt_y</p:attrName>
                                        </p:attrNameLst>
                                      </p:cBhvr>
                                      <p:tavLst>
                                        <p:tav tm="0">
                                          <p:val>
                                            <p:strVal val="#ppt_y-0.4"/>
                                          </p:val>
                                        </p:tav>
                                        <p:tav tm="100000">
                                          <p:val>
                                            <p:strVal val="#ppt_y+0.1"/>
                                          </p:val>
                                        </p:tav>
                                      </p:tavLst>
                                    </p:anim>
                                    <p:anim calcmode="lin" valueType="num">
                                      <p:cBhvr>
                                        <p:cTn id="11" dur="11" accel="100000" fill="hold">
                                          <p:stCondLst>
                                            <p:cond delay="42"/>
                                          </p:stCondLst>
                                        </p:cTn>
                                        <p:tgtEl>
                                          <p:spTgt spid="18"/>
                                        </p:tgtEl>
                                        <p:attrNameLst>
                                          <p:attrName>ppt_x</p:attrName>
                                        </p:attrNameLst>
                                      </p:cBhvr>
                                      <p:tavLst>
                                        <p:tav tm="0">
                                          <p:val>
                                            <p:strVal val="#ppt_x-0.05"/>
                                          </p:val>
                                        </p:tav>
                                        <p:tav tm="100000">
                                          <p:val>
                                            <p:strVal val="#ppt_x"/>
                                          </p:val>
                                        </p:tav>
                                      </p:tavLst>
                                    </p:anim>
                                    <p:anim calcmode="lin" valueType="num">
                                      <p:cBhvr>
                                        <p:cTn id="12" dur="11" accel="100000" fill="hold">
                                          <p:stCondLst>
                                            <p:cond delay="42"/>
                                          </p:stCondLst>
                                        </p:cTn>
                                        <p:tgtEl>
                                          <p:spTgt spid="18"/>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42" decel="100000"/>
                                        <p:tgtEl>
                                          <p:spTgt spid="17"/>
                                        </p:tgtEl>
                                      </p:cBhvr>
                                    </p:animEffect>
                                    <p:anim calcmode="lin" valueType="num">
                                      <p:cBhvr>
                                        <p:cTn id="17" dur="42" decel="100000" fill="hold"/>
                                        <p:tgtEl>
                                          <p:spTgt spid="17"/>
                                        </p:tgtEl>
                                        <p:attrNameLst>
                                          <p:attrName>style.rotation</p:attrName>
                                        </p:attrNameLst>
                                      </p:cBhvr>
                                      <p:tavLst>
                                        <p:tav tm="0">
                                          <p:val>
                                            <p:fltVal val="-90"/>
                                          </p:val>
                                        </p:tav>
                                        <p:tav tm="100000">
                                          <p:val>
                                            <p:fltVal val="0"/>
                                          </p:val>
                                        </p:tav>
                                      </p:tavLst>
                                    </p:anim>
                                    <p:anim calcmode="lin" valueType="num">
                                      <p:cBhvr>
                                        <p:cTn id="18" dur="42" decel="100000" fill="hold"/>
                                        <p:tgtEl>
                                          <p:spTgt spid="17"/>
                                        </p:tgtEl>
                                        <p:attrNameLst>
                                          <p:attrName>ppt_x</p:attrName>
                                        </p:attrNameLst>
                                      </p:cBhvr>
                                      <p:tavLst>
                                        <p:tav tm="0">
                                          <p:val>
                                            <p:strVal val="#ppt_x+0.4"/>
                                          </p:val>
                                        </p:tav>
                                        <p:tav tm="100000">
                                          <p:val>
                                            <p:strVal val="#ppt_x-0.05"/>
                                          </p:val>
                                        </p:tav>
                                      </p:tavLst>
                                    </p:anim>
                                    <p:anim calcmode="lin" valueType="num">
                                      <p:cBhvr>
                                        <p:cTn id="19" dur="42" decel="100000" fill="hold"/>
                                        <p:tgtEl>
                                          <p:spTgt spid="17"/>
                                        </p:tgtEl>
                                        <p:attrNameLst>
                                          <p:attrName>ppt_y</p:attrName>
                                        </p:attrNameLst>
                                      </p:cBhvr>
                                      <p:tavLst>
                                        <p:tav tm="0">
                                          <p:val>
                                            <p:strVal val="#ppt_y-0.4"/>
                                          </p:val>
                                        </p:tav>
                                        <p:tav tm="100000">
                                          <p:val>
                                            <p:strVal val="#ppt_y+0.1"/>
                                          </p:val>
                                        </p:tav>
                                      </p:tavLst>
                                    </p:anim>
                                    <p:anim calcmode="lin" valueType="num">
                                      <p:cBhvr>
                                        <p:cTn id="20" dur="11" accel="100000" fill="hold">
                                          <p:stCondLst>
                                            <p:cond delay="42"/>
                                          </p:stCondLst>
                                        </p:cTn>
                                        <p:tgtEl>
                                          <p:spTgt spid="17"/>
                                        </p:tgtEl>
                                        <p:attrNameLst>
                                          <p:attrName>ppt_x</p:attrName>
                                        </p:attrNameLst>
                                      </p:cBhvr>
                                      <p:tavLst>
                                        <p:tav tm="0">
                                          <p:val>
                                            <p:strVal val="#ppt_x-0.05"/>
                                          </p:val>
                                        </p:tav>
                                        <p:tav tm="100000">
                                          <p:val>
                                            <p:strVal val="#ppt_x"/>
                                          </p:val>
                                        </p:tav>
                                      </p:tavLst>
                                    </p:anim>
                                    <p:anim calcmode="lin" valueType="num">
                                      <p:cBhvr>
                                        <p:cTn id="21" dur="11" accel="100000" fill="hold">
                                          <p:stCondLst>
                                            <p:cond delay="42"/>
                                          </p:stCondLst>
                                        </p:cTn>
                                        <p:tgtEl>
                                          <p:spTgt spid="17"/>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42" decel="100000"/>
                                        <p:tgtEl>
                                          <p:spTgt spid="2"/>
                                        </p:tgtEl>
                                      </p:cBhvr>
                                    </p:animEffect>
                                    <p:anim calcmode="lin" valueType="num">
                                      <p:cBhvr>
                                        <p:cTn id="26" dur="42" decel="100000" fill="hold"/>
                                        <p:tgtEl>
                                          <p:spTgt spid="2"/>
                                        </p:tgtEl>
                                        <p:attrNameLst>
                                          <p:attrName>style.rotation</p:attrName>
                                        </p:attrNameLst>
                                      </p:cBhvr>
                                      <p:tavLst>
                                        <p:tav tm="0">
                                          <p:val>
                                            <p:fltVal val="-90"/>
                                          </p:val>
                                        </p:tav>
                                        <p:tav tm="100000">
                                          <p:val>
                                            <p:fltVal val="0"/>
                                          </p:val>
                                        </p:tav>
                                      </p:tavLst>
                                    </p:anim>
                                    <p:anim calcmode="lin" valueType="num">
                                      <p:cBhvr>
                                        <p:cTn id="27" dur="42" decel="100000" fill="hold"/>
                                        <p:tgtEl>
                                          <p:spTgt spid="2"/>
                                        </p:tgtEl>
                                        <p:attrNameLst>
                                          <p:attrName>ppt_x</p:attrName>
                                        </p:attrNameLst>
                                      </p:cBhvr>
                                      <p:tavLst>
                                        <p:tav tm="0">
                                          <p:val>
                                            <p:strVal val="#ppt_x+0.4"/>
                                          </p:val>
                                        </p:tav>
                                        <p:tav tm="100000">
                                          <p:val>
                                            <p:strVal val="#ppt_x-0.05"/>
                                          </p:val>
                                        </p:tav>
                                      </p:tavLst>
                                    </p:anim>
                                    <p:anim calcmode="lin" valueType="num">
                                      <p:cBhvr>
                                        <p:cTn id="28" dur="42" decel="100000" fill="hold"/>
                                        <p:tgtEl>
                                          <p:spTgt spid="2"/>
                                        </p:tgtEl>
                                        <p:attrNameLst>
                                          <p:attrName>ppt_y</p:attrName>
                                        </p:attrNameLst>
                                      </p:cBhvr>
                                      <p:tavLst>
                                        <p:tav tm="0">
                                          <p:val>
                                            <p:strVal val="#ppt_y-0.4"/>
                                          </p:val>
                                        </p:tav>
                                        <p:tav tm="100000">
                                          <p:val>
                                            <p:strVal val="#ppt_y+0.1"/>
                                          </p:val>
                                        </p:tav>
                                      </p:tavLst>
                                    </p:anim>
                                    <p:anim calcmode="lin" valueType="num">
                                      <p:cBhvr>
                                        <p:cTn id="29" dur="11" accel="100000" fill="hold">
                                          <p:stCondLst>
                                            <p:cond delay="42"/>
                                          </p:stCondLst>
                                        </p:cTn>
                                        <p:tgtEl>
                                          <p:spTgt spid="2"/>
                                        </p:tgtEl>
                                        <p:attrNameLst>
                                          <p:attrName>ppt_x</p:attrName>
                                        </p:attrNameLst>
                                      </p:cBhvr>
                                      <p:tavLst>
                                        <p:tav tm="0">
                                          <p:val>
                                            <p:strVal val="#ppt_x-0.05"/>
                                          </p:val>
                                        </p:tav>
                                        <p:tav tm="100000">
                                          <p:val>
                                            <p:strVal val="#ppt_x"/>
                                          </p:val>
                                        </p:tav>
                                      </p:tavLst>
                                    </p:anim>
                                    <p:anim calcmode="lin" valueType="num">
                                      <p:cBhvr>
                                        <p:cTn id="30" dur="11" accel="100000" fill="hold">
                                          <p:stCondLst>
                                            <p:cond delay="42"/>
                                          </p:stCondLst>
                                        </p:cTn>
                                        <p:tgtEl>
                                          <p:spTgt spid="2"/>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42" decel="100000"/>
                                        <p:tgtEl>
                                          <p:spTgt spid="6"/>
                                        </p:tgtEl>
                                      </p:cBhvr>
                                    </p:animEffect>
                                    <p:anim calcmode="lin" valueType="num">
                                      <p:cBhvr>
                                        <p:cTn id="35" dur="42" decel="100000" fill="hold"/>
                                        <p:tgtEl>
                                          <p:spTgt spid="6"/>
                                        </p:tgtEl>
                                        <p:attrNameLst>
                                          <p:attrName>style.rotation</p:attrName>
                                        </p:attrNameLst>
                                      </p:cBhvr>
                                      <p:tavLst>
                                        <p:tav tm="0">
                                          <p:val>
                                            <p:fltVal val="-90"/>
                                          </p:val>
                                        </p:tav>
                                        <p:tav tm="100000">
                                          <p:val>
                                            <p:fltVal val="0"/>
                                          </p:val>
                                        </p:tav>
                                      </p:tavLst>
                                    </p:anim>
                                    <p:anim calcmode="lin" valueType="num">
                                      <p:cBhvr>
                                        <p:cTn id="36" dur="42" decel="100000" fill="hold"/>
                                        <p:tgtEl>
                                          <p:spTgt spid="6"/>
                                        </p:tgtEl>
                                        <p:attrNameLst>
                                          <p:attrName>ppt_x</p:attrName>
                                        </p:attrNameLst>
                                      </p:cBhvr>
                                      <p:tavLst>
                                        <p:tav tm="0">
                                          <p:val>
                                            <p:strVal val="#ppt_x+0.4"/>
                                          </p:val>
                                        </p:tav>
                                        <p:tav tm="100000">
                                          <p:val>
                                            <p:strVal val="#ppt_x-0.05"/>
                                          </p:val>
                                        </p:tav>
                                      </p:tavLst>
                                    </p:anim>
                                    <p:anim calcmode="lin" valueType="num">
                                      <p:cBhvr>
                                        <p:cTn id="37" dur="42" decel="100000" fill="hold"/>
                                        <p:tgtEl>
                                          <p:spTgt spid="6"/>
                                        </p:tgtEl>
                                        <p:attrNameLst>
                                          <p:attrName>ppt_y</p:attrName>
                                        </p:attrNameLst>
                                      </p:cBhvr>
                                      <p:tavLst>
                                        <p:tav tm="0">
                                          <p:val>
                                            <p:strVal val="#ppt_y-0.4"/>
                                          </p:val>
                                        </p:tav>
                                        <p:tav tm="100000">
                                          <p:val>
                                            <p:strVal val="#ppt_y+0.1"/>
                                          </p:val>
                                        </p:tav>
                                      </p:tavLst>
                                    </p:anim>
                                    <p:anim calcmode="lin" valueType="num">
                                      <p:cBhvr>
                                        <p:cTn id="38" dur="11" accel="100000" fill="hold">
                                          <p:stCondLst>
                                            <p:cond delay="42"/>
                                          </p:stCondLst>
                                        </p:cTn>
                                        <p:tgtEl>
                                          <p:spTgt spid="6"/>
                                        </p:tgtEl>
                                        <p:attrNameLst>
                                          <p:attrName>ppt_x</p:attrName>
                                        </p:attrNameLst>
                                      </p:cBhvr>
                                      <p:tavLst>
                                        <p:tav tm="0">
                                          <p:val>
                                            <p:strVal val="#ppt_x-0.05"/>
                                          </p:val>
                                        </p:tav>
                                        <p:tav tm="100000">
                                          <p:val>
                                            <p:strVal val="#ppt_x"/>
                                          </p:val>
                                        </p:tav>
                                      </p:tavLst>
                                    </p:anim>
                                    <p:anim calcmode="lin" valueType="num">
                                      <p:cBhvr>
                                        <p:cTn id="39" dur="11" accel="100000" fill="hold">
                                          <p:stCondLst>
                                            <p:cond delay="42"/>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42" decel="100000"/>
                                        <p:tgtEl>
                                          <p:spTgt spid="7"/>
                                        </p:tgtEl>
                                      </p:cBhvr>
                                    </p:animEffect>
                                    <p:anim calcmode="lin" valueType="num">
                                      <p:cBhvr>
                                        <p:cTn id="44" dur="42" decel="100000" fill="hold"/>
                                        <p:tgtEl>
                                          <p:spTgt spid="7"/>
                                        </p:tgtEl>
                                        <p:attrNameLst>
                                          <p:attrName>style.rotation</p:attrName>
                                        </p:attrNameLst>
                                      </p:cBhvr>
                                      <p:tavLst>
                                        <p:tav tm="0">
                                          <p:val>
                                            <p:fltVal val="-90"/>
                                          </p:val>
                                        </p:tav>
                                        <p:tav tm="100000">
                                          <p:val>
                                            <p:fltVal val="0"/>
                                          </p:val>
                                        </p:tav>
                                      </p:tavLst>
                                    </p:anim>
                                    <p:anim calcmode="lin" valueType="num">
                                      <p:cBhvr>
                                        <p:cTn id="45" dur="42" decel="100000" fill="hold"/>
                                        <p:tgtEl>
                                          <p:spTgt spid="7"/>
                                        </p:tgtEl>
                                        <p:attrNameLst>
                                          <p:attrName>ppt_x</p:attrName>
                                        </p:attrNameLst>
                                      </p:cBhvr>
                                      <p:tavLst>
                                        <p:tav tm="0">
                                          <p:val>
                                            <p:strVal val="#ppt_x+0.4"/>
                                          </p:val>
                                        </p:tav>
                                        <p:tav tm="100000">
                                          <p:val>
                                            <p:strVal val="#ppt_x-0.05"/>
                                          </p:val>
                                        </p:tav>
                                      </p:tavLst>
                                    </p:anim>
                                    <p:anim calcmode="lin" valueType="num">
                                      <p:cBhvr>
                                        <p:cTn id="46" dur="42" decel="100000" fill="hold"/>
                                        <p:tgtEl>
                                          <p:spTgt spid="7"/>
                                        </p:tgtEl>
                                        <p:attrNameLst>
                                          <p:attrName>ppt_y</p:attrName>
                                        </p:attrNameLst>
                                      </p:cBhvr>
                                      <p:tavLst>
                                        <p:tav tm="0">
                                          <p:val>
                                            <p:strVal val="#ppt_y-0.4"/>
                                          </p:val>
                                        </p:tav>
                                        <p:tav tm="100000">
                                          <p:val>
                                            <p:strVal val="#ppt_y+0.1"/>
                                          </p:val>
                                        </p:tav>
                                      </p:tavLst>
                                    </p:anim>
                                    <p:anim calcmode="lin" valueType="num">
                                      <p:cBhvr>
                                        <p:cTn id="47" dur="11" accel="100000" fill="hold">
                                          <p:stCondLst>
                                            <p:cond delay="42"/>
                                          </p:stCondLst>
                                        </p:cTn>
                                        <p:tgtEl>
                                          <p:spTgt spid="7"/>
                                        </p:tgtEl>
                                        <p:attrNameLst>
                                          <p:attrName>ppt_x</p:attrName>
                                        </p:attrNameLst>
                                      </p:cBhvr>
                                      <p:tavLst>
                                        <p:tav tm="0">
                                          <p:val>
                                            <p:strVal val="#ppt_x-0.05"/>
                                          </p:val>
                                        </p:tav>
                                        <p:tav tm="100000">
                                          <p:val>
                                            <p:strVal val="#ppt_x"/>
                                          </p:val>
                                        </p:tav>
                                      </p:tavLst>
                                    </p:anim>
                                    <p:anim calcmode="lin" valueType="num">
                                      <p:cBhvr>
                                        <p:cTn id="48" dur="11" accel="100000" fill="hold">
                                          <p:stCondLst>
                                            <p:cond delay="42"/>
                                          </p:stCondLst>
                                        </p:cTn>
                                        <p:tgtEl>
                                          <p:spTgt spid="7"/>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42" decel="100000"/>
                                        <p:tgtEl>
                                          <p:spTgt spid="8"/>
                                        </p:tgtEl>
                                      </p:cBhvr>
                                    </p:animEffect>
                                    <p:anim calcmode="lin" valueType="num">
                                      <p:cBhvr>
                                        <p:cTn id="53" dur="42" decel="100000" fill="hold"/>
                                        <p:tgtEl>
                                          <p:spTgt spid="8"/>
                                        </p:tgtEl>
                                        <p:attrNameLst>
                                          <p:attrName>style.rotation</p:attrName>
                                        </p:attrNameLst>
                                      </p:cBhvr>
                                      <p:tavLst>
                                        <p:tav tm="0">
                                          <p:val>
                                            <p:fltVal val="-90"/>
                                          </p:val>
                                        </p:tav>
                                        <p:tav tm="100000">
                                          <p:val>
                                            <p:fltVal val="0"/>
                                          </p:val>
                                        </p:tav>
                                      </p:tavLst>
                                    </p:anim>
                                    <p:anim calcmode="lin" valueType="num">
                                      <p:cBhvr>
                                        <p:cTn id="54" dur="42" decel="100000" fill="hold"/>
                                        <p:tgtEl>
                                          <p:spTgt spid="8"/>
                                        </p:tgtEl>
                                        <p:attrNameLst>
                                          <p:attrName>ppt_x</p:attrName>
                                        </p:attrNameLst>
                                      </p:cBhvr>
                                      <p:tavLst>
                                        <p:tav tm="0">
                                          <p:val>
                                            <p:strVal val="#ppt_x+0.4"/>
                                          </p:val>
                                        </p:tav>
                                        <p:tav tm="100000">
                                          <p:val>
                                            <p:strVal val="#ppt_x-0.05"/>
                                          </p:val>
                                        </p:tav>
                                      </p:tavLst>
                                    </p:anim>
                                    <p:anim calcmode="lin" valueType="num">
                                      <p:cBhvr>
                                        <p:cTn id="55" dur="42" decel="100000" fill="hold"/>
                                        <p:tgtEl>
                                          <p:spTgt spid="8"/>
                                        </p:tgtEl>
                                        <p:attrNameLst>
                                          <p:attrName>ppt_y</p:attrName>
                                        </p:attrNameLst>
                                      </p:cBhvr>
                                      <p:tavLst>
                                        <p:tav tm="0">
                                          <p:val>
                                            <p:strVal val="#ppt_y-0.4"/>
                                          </p:val>
                                        </p:tav>
                                        <p:tav tm="100000">
                                          <p:val>
                                            <p:strVal val="#ppt_y+0.1"/>
                                          </p:val>
                                        </p:tav>
                                      </p:tavLst>
                                    </p:anim>
                                    <p:anim calcmode="lin" valueType="num">
                                      <p:cBhvr>
                                        <p:cTn id="56" dur="11" accel="100000" fill="hold">
                                          <p:stCondLst>
                                            <p:cond delay="42"/>
                                          </p:stCondLst>
                                        </p:cTn>
                                        <p:tgtEl>
                                          <p:spTgt spid="8"/>
                                        </p:tgtEl>
                                        <p:attrNameLst>
                                          <p:attrName>ppt_x</p:attrName>
                                        </p:attrNameLst>
                                      </p:cBhvr>
                                      <p:tavLst>
                                        <p:tav tm="0">
                                          <p:val>
                                            <p:strVal val="#ppt_x-0.05"/>
                                          </p:val>
                                        </p:tav>
                                        <p:tav tm="100000">
                                          <p:val>
                                            <p:strVal val="#ppt_x"/>
                                          </p:val>
                                        </p:tav>
                                      </p:tavLst>
                                    </p:anim>
                                    <p:anim calcmode="lin" valueType="num">
                                      <p:cBhvr>
                                        <p:cTn id="57" dur="11" accel="100000" fill="hold">
                                          <p:stCondLst>
                                            <p:cond delay="42"/>
                                          </p:stCondLst>
                                        </p:cTn>
                                        <p:tgtEl>
                                          <p:spTgt spid="8"/>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42" decel="100000"/>
                                        <p:tgtEl>
                                          <p:spTgt spid="9"/>
                                        </p:tgtEl>
                                      </p:cBhvr>
                                    </p:animEffect>
                                    <p:anim calcmode="lin" valueType="num">
                                      <p:cBhvr>
                                        <p:cTn id="62" dur="42" decel="100000" fill="hold"/>
                                        <p:tgtEl>
                                          <p:spTgt spid="9"/>
                                        </p:tgtEl>
                                        <p:attrNameLst>
                                          <p:attrName>style.rotation</p:attrName>
                                        </p:attrNameLst>
                                      </p:cBhvr>
                                      <p:tavLst>
                                        <p:tav tm="0">
                                          <p:val>
                                            <p:fltVal val="-90"/>
                                          </p:val>
                                        </p:tav>
                                        <p:tav tm="100000">
                                          <p:val>
                                            <p:fltVal val="0"/>
                                          </p:val>
                                        </p:tav>
                                      </p:tavLst>
                                    </p:anim>
                                    <p:anim calcmode="lin" valueType="num">
                                      <p:cBhvr>
                                        <p:cTn id="63" dur="42" decel="100000" fill="hold"/>
                                        <p:tgtEl>
                                          <p:spTgt spid="9"/>
                                        </p:tgtEl>
                                        <p:attrNameLst>
                                          <p:attrName>ppt_x</p:attrName>
                                        </p:attrNameLst>
                                      </p:cBhvr>
                                      <p:tavLst>
                                        <p:tav tm="0">
                                          <p:val>
                                            <p:strVal val="#ppt_x+0.4"/>
                                          </p:val>
                                        </p:tav>
                                        <p:tav tm="100000">
                                          <p:val>
                                            <p:strVal val="#ppt_x-0.05"/>
                                          </p:val>
                                        </p:tav>
                                      </p:tavLst>
                                    </p:anim>
                                    <p:anim calcmode="lin" valueType="num">
                                      <p:cBhvr>
                                        <p:cTn id="64" dur="42" decel="100000" fill="hold"/>
                                        <p:tgtEl>
                                          <p:spTgt spid="9"/>
                                        </p:tgtEl>
                                        <p:attrNameLst>
                                          <p:attrName>ppt_y</p:attrName>
                                        </p:attrNameLst>
                                      </p:cBhvr>
                                      <p:tavLst>
                                        <p:tav tm="0">
                                          <p:val>
                                            <p:strVal val="#ppt_y-0.4"/>
                                          </p:val>
                                        </p:tav>
                                        <p:tav tm="100000">
                                          <p:val>
                                            <p:strVal val="#ppt_y+0.1"/>
                                          </p:val>
                                        </p:tav>
                                      </p:tavLst>
                                    </p:anim>
                                    <p:anim calcmode="lin" valueType="num">
                                      <p:cBhvr>
                                        <p:cTn id="65" dur="11" accel="100000" fill="hold">
                                          <p:stCondLst>
                                            <p:cond delay="42"/>
                                          </p:stCondLst>
                                        </p:cTn>
                                        <p:tgtEl>
                                          <p:spTgt spid="9"/>
                                        </p:tgtEl>
                                        <p:attrNameLst>
                                          <p:attrName>ppt_x</p:attrName>
                                        </p:attrNameLst>
                                      </p:cBhvr>
                                      <p:tavLst>
                                        <p:tav tm="0">
                                          <p:val>
                                            <p:strVal val="#ppt_x-0.05"/>
                                          </p:val>
                                        </p:tav>
                                        <p:tav tm="100000">
                                          <p:val>
                                            <p:strVal val="#ppt_x"/>
                                          </p:val>
                                        </p:tav>
                                      </p:tavLst>
                                    </p:anim>
                                    <p:anim calcmode="lin" valueType="num">
                                      <p:cBhvr>
                                        <p:cTn id="66" dur="11" accel="100000" fill="hold">
                                          <p:stCondLst>
                                            <p:cond delay="42"/>
                                          </p:stCondLst>
                                        </p:cTn>
                                        <p:tgtEl>
                                          <p:spTgt spid="9"/>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42" decel="100000"/>
                                        <p:tgtEl>
                                          <p:spTgt spid="10"/>
                                        </p:tgtEl>
                                      </p:cBhvr>
                                    </p:animEffect>
                                    <p:anim calcmode="lin" valueType="num">
                                      <p:cBhvr>
                                        <p:cTn id="71" dur="42" decel="100000" fill="hold"/>
                                        <p:tgtEl>
                                          <p:spTgt spid="10"/>
                                        </p:tgtEl>
                                        <p:attrNameLst>
                                          <p:attrName>style.rotation</p:attrName>
                                        </p:attrNameLst>
                                      </p:cBhvr>
                                      <p:tavLst>
                                        <p:tav tm="0">
                                          <p:val>
                                            <p:fltVal val="-90"/>
                                          </p:val>
                                        </p:tav>
                                        <p:tav tm="100000">
                                          <p:val>
                                            <p:fltVal val="0"/>
                                          </p:val>
                                        </p:tav>
                                      </p:tavLst>
                                    </p:anim>
                                    <p:anim calcmode="lin" valueType="num">
                                      <p:cBhvr>
                                        <p:cTn id="72" dur="42" decel="100000" fill="hold"/>
                                        <p:tgtEl>
                                          <p:spTgt spid="10"/>
                                        </p:tgtEl>
                                        <p:attrNameLst>
                                          <p:attrName>ppt_x</p:attrName>
                                        </p:attrNameLst>
                                      </p:cBhvr>
                                      <p:tavLst>
                                        <p:tav tm="0">
                                          <p:val>
                                            <p:strVal val="#ppt_x+0.4"/>
                                          </p:val>
                                        </p:tav>
                                        <p:tav tm="100000">
                                          <p:val>
                                            <p:strVal val="#ppt_x-0.05"/>
                                          </p:val>
                                        </p:tav>
                                      </p:tavLst>
                                    </p:anim>
                                    <p:anim calcmode="lin" valueType="num">
                                      <p:cBhvr>
                                        <p:cTn id="73" dur="42" decel="100000" fill="hold"/>
                                        <p:tgtEl>
                                          <p:spTgt spid="10"/>
                                        </p:tgtEl>
                                        <p:attrNameLst>
                                          <p:attrName>ppt_y</p:attrName>
                                        </p:attrNameLst>
                                      </p:cBhvr>
                                      <p:tavLst>
                                        <p:tav tm="0">
                                          <p:val>
                                            <p:strVal val="#ppt_y-0.4"/>
                                          </p:val>
                                        </p:tav>
                                        <p:tav tm="100000">
                                          <p:val>
                                            <p:strVal val="#ppt_y+0.1"/>
                                          </p:val>
                                        </p:tav>
                                      </p:tavLst>
                                    </p:anim>
                                    <p:anim calcmode="lin" valueType="num">
                                      <p:cBhvr>
                                        <p:cTn id="74" dur="11" accel="100000" fill="hold">
                                          <p:stCondLst>
                                            <p:cond delay="42"/>
                                          </p:stCondLst>
                                        </p:cTn>
                                        <p:tgtEl>
                                          <p:spTgt spid="10"/>
                                        </p:tgtEl>
                                        <p:attrNameLst>
                                          <p:attrName>ppt_x</p:attrName>
                                        </p:attrNameLst>
                                      </p:cBhvr>
                                      <p:tavLst>
                                        <p:tav tm="0">
                                          <p:val>
                                            <p:strVal val="#ppt_x-0.05"/>
                                          </p:val>
                                        </p:tav>
                                        <p:tav tm="100000">
                                          <p:val>
                                            <p:strVal val="#ppt_x"/>
                                          </p:val>
                                        </p:tav>
                                      </p:tavLst>
                                    </p:anim>
                                    <p:anim calcmode="lin" valueType="num">
                                      <p:cBhvr>
                                        <p:cTn id="75" dur="11" accel="100000" fill="hold">
                                          <p:stCondLst>
                                            <p:cond delay="42"/>
                                          </p:stCondLst>
                                        </p:cTn>
                                        <p:tgtEl>
                                          <p:spTgt spid="10"/>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42" decel="100000"/>
                                        <p:tgtEl>
                                          <p:spTgt spid="15"/>
                                        </p:tgtEl>
                                      </p:cBhvr>
                                    </p:animEffect>
                                    <p:anim calcmode="lin" valueType="num">
                                      <p:cBhvr>
                                        <p:cTn id="80" dur="42" decel="100000" fill="hold"/>
                                        <p:tgtEl>
                                          <p:spTgt spid="15"/>
                                        </p:tgtEl>
                                        <p:attrNameLst>
                                          <p:attrName>style.rotation</p:attrName>
                                        </p:attrNameLst>
                                      </p:cBhvr>
                                      <p:tavLst>
                                        <p:tav tm="0">
                                          <p:val>
                                            <p:fltVal val="-90"/>
                                          </p:val>
                                        </p:tav>
                                        <p:tav tm="100000">
                                          <p:val>
                                            <p:fltVal val="0"/>
                                          </p:val>
                                        </p:tav>
                                      </p:tavLst>
                                    </p:anim>
                                    <p:anim calcmode="lin" valueType="num">
                                      <p:cBhvr>
                                        <p:cTn id="81" dur="42" decel="100000" fill="hold"/>
                                        <p:tgtEl>
                                          <p:spTgt spid="15"/>
                                        </p:tgtEl>
                                        <p:attrNameLst>
                                          <p:attrName>ppt_x</p:attrName>
                                        </p:attrNameLst>
                                      </p:cBhvr>
                                      <p:tavLst>
                                        <p:tav tm="0">
                                          <p:val>
                                            <p:strVal val="#ppt_x+0.4"/>
                                          </p:val>
                                        </p:tav>
                                        <p:tav tm="100000">
                                          <p:val>
                                            <p:strVal val="#ppt_x-0.05"/>
                                          </p:val>
                                        </p:tav>
                                      </p:tavLst>
                                    </p:anim>
                                    <p:anim calcmode="lin" valueType="num">
                                      <p:cBhvr>
                                        <p:cTn id="82" dur="42" decel="100000" fill="hold"/>
                                        <p:tgtEl>
                                          <p:spTgt spid="15"/>
                                        </p:tgtEl>
                                        <p:attrNameLst>
                                          <p:attrName>ppt_y</p:attrName>
                                        </p:attrNameLst>
                                      </p:cBhvr>
                                      <p:tavLst>
                                        <p:tav tm="0">
                                          <p:val>
                                            <p:strVal val="#ppt_y-0.4"/>
                                          </p:val>
                                        </p:tav>
                                        <p:tav tm="100000">
                                          <p:val>
                                            <p:strVal val="#ppt_y+0.1"/>
                                          </p:val>
                                        </p:tav>
                                      </p:tavLst>
                                    </p:anim>
                                    <p:anim calcmode="lin" valueType="num">
                                      <p:cBhvr>
                                        <p:cTn id="83" dur="11" accel="100000" fill="hold">
                                          <p:stCondLst>
                                            <p:cond delay="42"/>
                                          </p:stCondLst>
                                        </p:cTn>
                                        <p:tgtEl>
                                          <p:spTgt spid="15"/>
                                        </p:tgtEl>
                                        <p:attrNameLst>
                                          <p:attrName>ppt_x</p:attrName>
                                        </p:attrNameLst>
                                      </p:cBhvr>
                                      <p:tavLst>
                                        <p:tav tm="0">
                                          <p:val>
                                            <p:strVal val="#ppt_x-0.05"/>
                                          </p:val>
                                        </p:tav>
                                        <p:tav tm="100000">
                                          <p:val>
                                            <p:strVal val="#ppt_x"/>
                                          </p:val>
                                        </p:tav>
                                      </p:tavLst>
                                    </p:anim>
                                    <p:anim calcmode="lin" valueType="num">
                                      <p:cBhvr>
                                        <p:cTn id="84" dur="11" accel="100000" fill="hold">
                                          <p:stCondLst>
                                            <p:cond delay="42"/>
                                          </p:stCondLst>
                                        </p:cTn>
                                        <p:tgtEl>
                                          <p:spTgt spid="15"/>
                                        </p:tgtEl>
                                        <p:attrNameLst>
                                          <p:attrName>ppt_y</p:attrName>
                                        </p:attrNameLst>
                                      </p:cBhvr>
                                      <p:tavLst>
                                        <p:tav tm="0">
                                          <p:val>
                                            <p:strVal val="#ppt_y+0.1"/>
                                          </p:val>
                                        </p:tav>
                                        <p:tav tm="100000">
                                          <p:val>
                                            <p:strVal val="#ppt_y"/>
                                          </p:val>
                                        </p:tav>
                                      </p:tavLst>
                                    </p:anim>
                                  </p:childTnLst>
                                </p:cTn>
                              </p:par>
                            </p:childTnLst>
                          </p:cTn>
                        </p:par>
                        <p:par>
                          <p:cTn id="85" fill="hold">
                            <p:stCondLst>
                              <p:cond delay="4500"/>
                            </p:stCondLst>
                            <p:childTnLst>
                              <p:par>
                                <p:cTn id="86" presetID="30"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42" decel="100000"/>
                                        <p:tgtEl>
                                          <p:spTgt spid="16"/>
                                        </p:tgtEl>
                                      </p:cBhvr>
                                    </p:animEffect>
                                    <p:anim calcmode="lin" valueType="num">
                                      <p:cBhvr>
                                        <p:cTn id="89" dur="42" decel="100000" fill="hold"/>
                                        <p:tgtEl>
                                          <p:spTgt spid="16"/>
                                        </p:tgtEl>
                                        <p:attrNameLst>
                                          <p:attrName>style.rotation</p:attrName>
                                        </p:attrNameLst>
                                      </p:cBhvr>
                                      <p:tavLst>
                                        <p:tav tm="0">
                                          <p:val>
                                            <p:fltVal val="-90"/>
                                          </p:val>
                                        </p:tav>
                                        <p:tav tm="100000">
                                          <p:val>
                                            <p:fltVal val="0"/>
                                          </p:val>
                                        </p:tav>
                                      </p:tavLst>
                                    </p:anim>
                                    <p:anim calcmode="lin" valueType="num">
                                      <p:cBhvr>
                                        <p:cTn id="90" dur="42" decel="100000" fill="hold"/>
                                        <p:tgtEl>
                                          <p:spTgt spid="16"/>
                                        </p:tgtEl>
                                        <p:attrNameLst>
                                          <p:attrName>ppt_x</p:attrName>
                                        </p:attrNameLst>
                                      </p:cBhvr>
                                      <p:tavLst>
                                        <p:tav tm="0">
                                          <p:val>
                                            <p:strVal val="#ppt_x+0.4"/>
                                          </p:val>
                                        </p:tav>
                                        <p:tav tm="100000">
                                          <p:val>
                                            <p:strVal val="#ppt_x-0.05"/>
                                          </p:val>
                                        </p:tav>
                                      </p:tavLst>
                                    </p:anim>
                                    <p:anim calcmode="lin" valueType="num">
                                      <p:cBhvr>
                                        <p:cTn id="91" dur="42" decel="100000" fill="hold"/>
                                        <p:tgtEl>
                                          <p:spTgt spid="16"/>
                                        </p:tgtEl>
                                        <p:attrNameLst>
                                          <p:attrName>ppt_y</p:attrName>
                                        </p:attrNameLst>
                                      </p:cBhvr>
                                      <p:tavLst>
                                        <p:tav tm="0">
                                          <p:val>
                                            <p:strVal val="#ppt_y-0.4"/>
                                          </p:val>
                                        </p:tav>
                                        <p:tav tm="100000">
                                          <p:val>
                                            <p:strVal val="#ppt_y+0.1"/>
                                          </p:val>
                                        </p:tav>
                                      </p:tavLst>
                                    </p:anim>
                                    <p:anim calcmode="lin" valueType="num">
                                      <p:cBhvr>
                                        <p:cTn id="92" dur="11" accel="100000" fill="hold">
                                          <p:stCondLst>
                                            <p:cond delay="42"/>
                                          </p:stCondLst>
                                        </p:cTn>
                                        <p:tgtEl>
                                          <p:spTgt spid="16"/>
                                        </p:tgtEl>
                                        <p:attrNameLst>
                                          <p:attrName>ppt_x</p:attrName>
                                        </p:attrNameLst>
                                      </p:cBhvr>
                                      <p:tavLst>
                                        <p:tav tm="0">
                                          <p:val>
                                            <p:strVal val="#ppt_x-0.05"/>
                                          </p:val>
                                        </p:tav>
                                        <p:tav tm="100000">
                                          <p:val>
                                            <p:strVal val="#ppt_x"/>
                                          </p:val>
                                        </p:tav>
                                      </p:tavLst>
                                    </p:anim>
                                    <p:anim calcmode="lin" valueType="num">
                                      <p:cBhvr>
                                        <p:cTn id="93" dur="11" accel="100000" fill="hold">
                                          <p:stCondLst>
                                            <p:cond delay="42"/>
                                          </p:stCondLst>
                                        </p:cTn>
                                        <p:tgtEl>
                                          <p:spTgt spid="16"/>
                                        </p:tgtEl>
                                        <p:attrNameLst>
                                          <p:attrName>ppt_y</p:attrName>
                                        </p:attrNameLst>
                                      </p:cBhvr>
                                      <p:tavLst>
                                        <p:tav tm="0">
                                          <p:val>
                                            <p:strVal val="#ppt_y+0.1"/>
                                          </p:val>
                                        </p:tav>
                                        <p:tav tm="100000">
                                          <p:val>
                                            <p:strVal val="#ppt_y"/>
                                          </p:val>
                                        </p:tav>
                                      </p:tavLst>
                                    </p:anim>
                                  </p:childTnLst>
                                </p:cTn>
                              </p:par>
                            </p:childTnLst>
                          </p:cTn>
                        </p:par>
                        <p:par>
                          <p:cTn id="94" fill="hold">
                            <p:stCondLst>
                              <p:cond delay="5000"/>
                            </p:stCondLst>
                            <p:childTnLst>
                              <p:par>
                                <p:cTn id="95" presetID="30"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42" decel="100000"/>
                                        <p:tgtEl>
                                          <p:spTgt spid="28"/>
                                        </p:tgtEl>
                                      </p:cBhvr>
                                    </p:animEffect>
                                    <p:anim calcmode="lin" valueType="num">
                                      <p:cBhvr>
                                        <p:cTn id="98" dur="42" decel="100000" fill="hold"/>
                                        <p:tgtEl>
                                          <p:spTgt spid="28"/>
                                        </p:tgtEl>
                                        <p:attrNameLst>
                                          <p:attrName>style.rotation</p:attrName>
                                        </p:attrNameLst>
                                      </p:cBhvr>
                                      <p:tavLst>
                                        <p:tav tm="0">
                                          <p:val>
                                            <p:fltVal val="-90"/>
                                          </p:val>
                                        </p:tav>
                                        <p:tav tm="100000">
                                          <p:val>
                                            <p:fltVal val="0"/>
                                          </p:val>
                                        </p:tav>
                                      </p:tavLst>
                                    </p:anim>
                                    <p:anim calcmode="lin" valueType="num">
                                      <p:cBhvr>
                                        <p:cTn id="99" dur="42" decel="100000" fill="hold"/>
                                        <p:tgtEl>
                                          <p:spTgt spid="28"/>
                                        </p:tgtEl>
                                        <p:attrNameLst>
                                          <p:attrName>ppt_x</p:attrName>
                                        </p:attrNameLst>
                                      </p:cBhvr>
                                      <p:tavLst>
                                        <p:tav tm="0">
                                          <p:val>
                                            <p:strVal val="#ppt_x+0.4"/>
                                          </p:val>
                                        </p:tav>
                                        <p:tav tm="100000">
                                          <p:val>
                                            <p:strVal val="#ppt_x-0.05"/>
                                          </p:val>
                                        </p:tav>
                                      </p:tavLst>
                                    </p:anim>
                                    <p:anim calcmode="lin" valueType="num">
                                      <p:cBhvr>
                                        <p:cTn id="100" dur="42" decel="100000" fill="hold"/>
                                        <p:tgtEl>
                                          <p:spTgt spid="28"/>
                                        </p:tgtEl>
                                        <p:attrNameLst>
                                          <p:attrName>ppt_y</p:attrName>
                                        </p:attrNameLst>
                                      </p:cBhvr>
                                      <p:tavLst>
                                        <p:tav tm="0">
                                          <p:val>
                                            <p:strVal val="#ppt_y-0.4"/>
                                          </p:val>
                                        </p:tav>
                                        <p:tav tm="100000">
                                          <p:val>
                                            <p:strVal val="#ppt_y+0.1"/>
                                          </p:val>
                                        </p:tav>
                                      </p:tavLst>
                                    </p:anim>
                                    <p:anim calcmode="lin" valueType="num">
                                      <p:cBhvr>
                                        <p:cTn id="101" dur="11" accel="100000" fill="hold">
                                          <p:stCondLst>
                                            <p:cond delay="42"/>
                                          </p:stCondLst>
                                        </p:cTn>
                                        <p:tgtEl>
                                          <p:spTgt spid="28"/>
                                        </p:tgtEl>
                                        <p:attrNameLst>
                                          <p:attrName>ppt_x</p:attrName>
                                        </p:attrNameLst>
                                      </p:cBhvr>
                                      <p:tavLst>
                                        <p:tav tm="0">
                                          <p:val>
                                            <p:strVal val="#ppt_x-0.05"/>
                                          </p:val>
                                        </p:tav>
                                        <p:tav tm="100000">
                                          <p:val>
                                            <p:strVal val="#ppt_x"/>
                                          </p:val>
                                        </p:tav>
                                      </p:tavLst>
                                    </p:anim>
                                    <p:anim calcmode="lin" valueType="num">
                                      <p:cBhvr>
                                        <p:cTn id="102" dur="11" accel="100000" fill="hold">
                                          <p:stCondLst>
                                            <p:cond delay="42"/>
                                          </p:stCondLst>
                                        </p:cTn>
                                        <p:tgtEl>
                                          <p:spTgt spid="28"/>
                                        </p:tgtEl>
                                        <p:attrNameLst>
                                          <p:attrName>ppt_y</p:attrName>
                                        </p:attrNameLst>
                                      </p:cBhvr>
                                      <p:tavLst>
                                        <p:tav tm="0">
                                          <p:val>
                                            <p:strVal val="#ppt_y+0.1"/>
                                          </p:val>
                                        </p:tav>
                                        <p:tav tm="100000">
                                          <p:val>
                                            <p:strVal val="#ppt_y"/>
                                          </p:val>
                                        </p:tav>
                                      </p:tavLst>
                                    </p:anim>
                                  </p:childTnLst>
                                </p:cTn>
                              </p:par>
                            </p:childTnLst>
                          </p:cTn>
                        </p:par>
                        <p:par>
                          <p:cTn id="103" fill="hold">
                            <p:stCondLst>
                              <p:cond delay="5500"/>
                            </p:stCondLst>
                            <p:childTnLst>
                              <p:par>
                                <p:cTn id="104" presetID="30" presetClass="entr" presetSubtype="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42" decel="100000"/>
                                        <p:tgtEl>
                                          <p:spTgt spid="29"/>
                                        </p:tgtEl>
                                      </p:cBhvr>
                                    </p:animEffect>
                                    <p:anim calcmode="lin" valueType="num">
                                      <p:cBhvr>
                                        <p:cTn id="107" dur="42" decel="100000" fill="hold"/>
                                        <p:tgtEl>
                                          <p:spTgt spid="29"/>
                                        </p:tgtEl>
                                        <p:attrNameLst>
                                          <p:attrName>style.rotation</p:attrName>
                                        </p:attrNameLst>
                                      </p:cBhvr>
                                      <p:tavLst>
                                        <p:tav tm="0">
                                          <p:val>
                                            <p:fltVal val="-90"/>
                                          </p:val>
                                        </p:tav>
                                        <p:tav tm="100000">
                                          <p:val>
                                            <p:fltVal val="0"/>
                                          </p:val>
                                        </p:tav>
                                      </p:tavLst>
                                    </p:anim>
                                    <p:anim calcmode="lin" valueType="num">
                                      <p:cBhvr>
                                        <p:cTn id="108" dur="42" decel="100000" fill="hold"/>
                                        <p:tgtEl>
                                          <p:spTgt spid="29"/>
                                        </p:tgtEl>
                                        <p:attrNameLst>
                                          <p:attrName>ppt_x</p:attrName>
                                        </p:attrNameLst>
                                      </p:cBhvr>
                                      <p:tavLst>
                                        <p:tav tm="0">
                                          <p:val>
                                            <p:strVal val="#ppt_x+0.4"/>
                                          </p:val>
                                        </p:tav>
                                        <p:tav tm="100000">
                                          <p:val>
                                            <p:strVal val="#ppt_x-0.05"/>
                                          </p:val>
                                        </p:tav>
                                      </p:tavLst>
                                    </p:anim>
                                    <p:anim calcmode="lin" valueType="num">
                                      <p:cBhvr>
                                        <p:cTn id="109" dur="42" decel="100000" fill="hold"/>
                                        <p:tgtEl>
                                          <p:spTgt spid="29"/>
                                        </p:tgtEl>
                                        <p:attrNameLst>
                                          <p:attrName>ppt_y</p:attrName>
                                        </p:attrNameLst>
                                      </p:cBhvr>
                                      <p:tavLst>
                                        <p:tav tm="0">
                                          <p:val>
                                            <p:strVal val="#ppt_y-0.4"/>
                                          </p:val>
                                        </p:tav>
                                        <p:tav tm="100000">
                                          <p:val>
                                            <p:strVal val="#ppt_y+0.1"/>
                                          </p:val>
                                        </p:tav>
                                      </p:tavLst>
                                    </p:anim>
                                    <p:anim calcmode="lin" valueType="num">
                                      <p:cBhvr>
                                        <p:cTn id="110" dur="11" accel="100000" fill="hold">
                                          <p:stCondLst>
                                            <p:cond delay="42"/>
                                          </p:stCondLst>
                                        </p:cTn>
                                        <p:tgtEl>
                                          <p:spTgt spid="29"/>
                                        </p:tgtEl>
                                        <p:attrNameLst>
                                          <p:attrName>ppt_x</p:attrName>
                                        </p:attrNameLst>
                                      </p:cBhvr>
                                      <p:tavLst>
                                        <p:tav tm="0">
                                          <p:val>
                                            <p:strVal val="#ppt_x-0.05"/>
                                          </p:val>
                                        </p:tav>
                                        <p:tav tm="100000">
                                          <p:val>
                                            <p:strVal val="#ppt_x"/>
                                          </p:val>
                                        </p:tav>
                                      </p:tavLst>
                                    </p:anim>
                                    <p:anim calcmode="lin" valueType="num">
                                      <p:cBhvr>
                                        <p:cTn id="111" dur="11" accel="100000" fill="hold">
                                          <p:stCondLst>
                                            <p:cond delay="42"/>
                                          </p:stCondLst>
                                        </p:cTn>
                                        <p:tgtEl>
                                          <p:spTgt spid="29"/>
                                        </p:tgtEl>
                                        <p:attrNameLst>
                                          <p:attrName>ppt_y</p:attrName>
                                        </p:attrNameLst>
                                      </p:cBhvr>
                                      <p:tavLst>
                                        <p:tav tm="0">
                                          <p:val>
                                            <p:strVal val="#ppt_y+0.1"/>
                                          </p:val>
                                        </p:tav>
                                        <p:tav tm="100000">
                                          <p:val>
                                            <p:strVal val="#ppt_y"/>
                                          </p:val>
                                        </p:tav>
                                      </p:tavLst>
                                    </p:anim>
                                  </p:childTnLst>
                                </p:cTn>
                              </p:par>
                            </p:childTnLst>
                          </p:cTn>
                        </p:par>
                        <p:par>
                          <p:cTn id="112" fill="hold">
                            <p:stCondLst>
                              <p:cond delay="6000"/>
                            </p:stCondLst>
                            <p:childTnLst>
                              <p:par>
                                <p:cTn id="113" presetID="30"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42" decel="100000"/>
                                        <p:tgtEl>
                                          <p:spTgt spid="30"/>
                                        </p:tgtEl>
                                      </p:cBhvr>
                                    </p:animEffect>
                                    <p:anim calcmode="lin" valueType="num">
                                      <p:cBhvr>
                                        <p:cTn id="116" dur="42" decel="100000" fill="hold"/>
                                        <p:tgtEl>
                                          <p:spTgt spid="30"/>
                                        </p:tgtEl>
                                        <p:attrNameLst>
                                          <p:attrName>style.rotation</p:attrName>
                                        </p:attrNameLst>
                                      </p:cBhvr>
                                      <p:tavLst>
                                        <p:tav tm="0">
                                          <p:val>
                                            <p:fltVal val="-90"/>
                                          </p:val>
                                        </p:tav>
                                        <p:tav tm="100000">
                                          <p:val>
                                            <p:fltVal val="0"/>
                                          </p:val>
                                        </p:tav>
                                      </p:tavLst>
                                    </p:anim>
                                    <p:anim calcmode="lin" valueType="num">
                                      <p:cBhvr>
                                        <p:cTn id="117" dur="42" decel="100000" fill="hold"/>
                                        <p:tgtEl>
                                          <p:spTgt spid="30"/>
                                        </p:tgtEl>
                                        <p:attrNameLst>
                                          <p:attrName>ppt_x</p:attrName>
                                        </p:attrNameLst>
                                      </p:cBhvr>
                                      <p:tavLst>
                                        <p:tav tm="0">
                                          <p:val>
                                            <p:strVal val="#ppt_x+0.4"/>
                                          </p:val>
                                        </p:tav>
                                        <p:tav tm="100000">
                                          <p:val>
                                            <p:strVal val="#ppt_x-0.05"/>
                                          </p:val>
                                        </p:tav>
                                      </p:tavLst>
                                    </p:anim>
                                    <p:anim calcmode="lin" valueType="num">
                                      <p:cBhvr>
                                        <p:cTn id="118" dur="42" decel="100000" fill="hold"/>
                                        <p:tgtEl>
                                          <p:spTgt spid="30"/>
                                        </p:tgtEl>
                                        <p:attrNameLst>
                                          <p:attrName>ppt_y</p:attrName>
                                        </p:attrNameLst>
                                      </p:cBhvr>
                                      <p:tavLst>
                                        <p:tav tm="0">
                                          <p:val>
                                            <p:strVal val="#ppt_y-0.4"/>
                                          </p:val>
                                        </p:tav>
                                        <p:tav tm="100000">
                                          <p:val>
                                            <p:strVal val="#ppt_y+0.1"/>
                                          </p:val>
                                        </p:tav>
                                      </p:tavLst>
                                    </p:anim>
                                    <p:anim calcmode="lin" valueType="num">
                                      <p:cBhvr>
                                        <p:cTn id="119" dur="11" accel="100000" fill="hold">
                                          <p:stCondLst>
                                            <p:cond delay="42"/>
                                          </p:stCondLst>
                                        </p:cTn>
                                        <p:tgtEl>
                                          <p:spTgt spid="30"/>
                                        </p:tgtEl>
                                        <p:attrNameLst>
                                          <p:attrName>ppt_x</p:attrName>
                                        </p:attrNameLst>
                                      </p:cBhvr>
                                      <p:tavLst>
                                        <p:tav tm="0">
                                          <p:val>
                                            <p:strVal val="#ppt_x-0.05"/>
                                          </p:val>
                                        </p:tav>
                                        <p:tav tm="100000">
                                          <p:val>
                                            <p:strVal val="#ppt_x"/>
                                          </p:val>
                                        </p:tav>
                                      </p:tavLst>
                                    </p:anim>
                                    <p:anim calcmode="lin" valueType="num">
                                      <p:cBhvr>
                                        <p:cTn id="120" dur="11" accel="100000" fill="hold">
                                          <p:stCondLst>
                                            <p:cond delay="42"/>
                                          </p:stCondLst>
                                        </p:cTn>
                                        <p:tgtEl>
                                          <p:spTgt spid="30"/>
                                        </p:tgtEl>
                                        <p:attrNameLst>
                                          <p:attrName>ppt_y</p:attrName>
                                        </p:attrNameLst>
                                      </p:cBhvr>
                                      <p:tavLst>
                                        <p:tav tm="0">
                                          <p:val>
                                            <p:strVal val="#ppt_y+0.1"/>
                                          </p:val>
                                        </p:tav>
                                        <p:tav tm="100000">
                                          <p:val>
                                            <p:strVal val="#ppt_y"/>
                                          </p:val>
                                        </p:tav>
                                      </p:tavLst>
                                    </p:anim>
                                  </p:childTnLst>
                                </p:cTn>
                              </p:par>
                            </p:childTnLst>
                          </p:cTn>
                        </p:par>
                        <p:par>
                          <p:cTn id="121" fill="hold">
                            <p:stCondLst>
                              <p:cond delay="6500"/>
                            </p:stCondLst>
                            <p:childTnLst>
                              <p:par>
                                <p:cTn id="122" presetID="30"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42" decel="100000"/>
                                        <p:tgtEl>
                                          <p:spTgt spid="35"/>
                                        </p:tgtEl>
                                      </p:cBhvr>
                                    </p:animEffect>
                                    <p:anim calcmode="lin" valueType="num">
                                      <p:cBhvr>
                                        <p:cTn id="125" dur="42" decel="100000" fill="hold"/>
                                        <p:tgtEl>
                                          <p:spTgt spid="35"/>
                                        </p:tgtEl>
                                        <p:attrNameLst>
                                          <p:attrName>style.rotation</p:attrName>
                                        </p:attrNameLst>
                                      </p:cBhvr>
                                      <p:tavLst>
                                        <p:tav tm="0">
                                          <p:val>
                                            <p:fltVal val="-90"/>
                                          </p:val>
                                        </p:tav>
                                        <p:tav tm="100000">
                                          <p:val>
                                            <p:fltVal val="0"/>
                                          </p:val>
                                        </p:tav>
                                      </p:tavLst>
                                    </p:anim>
                                    <p:anim calcmode="lin" valueType="num">
                                      <p:cBhvr>
                                        <p:cTn id="126" dur="42" decel="100000" fill="hold"/>
                                        <p:tgtEl>
                                          <p:spTgt spid="35"/>
                                        </p:tgtEl>
                                        <p:attrNameLst>
                                          <p:attrName>ppt_x</p:attrName>
                                        </p:attrNameLst>
                                      </p:cBhvr>
                                      <p:tavLst>
                                        <p:tav tm="0">
                                          <p:val>
                                            <p:strVal val="#ppt_x+0.4"/>
                                          </p:val>
                                        </p:tav>
                                        <p:tav tm="100000">
                                          <p:val>
                                            <p:strVal val="#ppt_x-0.05"/>
                                          </p:val>
                                        </p:tav>
                                      </p:tavLst>
                                    </p:anim>
                                    <p:anim calcmode="lin" valueType="num">
                                      <p:cBhvr>
                                        <p:cTn id="127" dur="42" decel="100000" fill="hold"/>
                                        <p:tgtEl>
                                          <p:spTgt spid="35"/>
                                        </p:tgtEl>
                                        <p:attrNameLst>
                                          <p:attrName>ppt_y</p:attrName>
                                        </p:attrNameLst>
                                      </p:cBhvr>
                                      <p:tavLst>
                                        <p:tav tm="0">
                                          <p:val>
                                            <p:strVal val="#ppt_y-0.4"/>
                                          </p:val>
                                        </p:tav>
                                        <p:tav tm="100000">
                                          <p:val>
                                            <p:strVal val="#ppt_y+0.1"/>
                                          </p:val>
                                        </p:tav>
                                      </p:tavLst>
                                    </p:anim>
                                    <p:anim calcmode="lin" valueType="num">
                                      <p:cBhvr>
                                        <p:cTn id="128" dur="11" accel="100000" fill="hold">
                                          <p:stCondLst>
                                            <p:cond delay="42"/>
                                          </p:stCondLst>
                                        </p:cTn>
                                        <p:tgtEl>
                                          <p:spTgt spid="35"/>
                                        </p:tgtEl>
                                        <p:attrNameLst>
                                          <p:attrName>ppt_x</p:attrName>
                                        </p:attrNameLst>
                                      </p:cBhvr>
                                      <p:tavLst>
                                        <p:tav tm="0">
                                          <p:val>
                                            <p:strVal val="#ppt_x-0.05"/>
                                          </p:val>
                                        </p:tav>
                                        <p:tav tm="100000">
                                          <p:val>
                                            <p:strVal val="#ppt_x"/>
                                          </p:val>
                                        </p:tav>
                                      </p:tavLst>
                                    </p:anim>
                                    <p:anim calcmode="lin" valueType="num">
                                      <p:cBhvr>
                                        <p:cTn id="129" dur="11" accel="100000" fill="hold">
                                          <p:stCondLst>
                                            <p:cond delay="42"/>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p:bldP spid="16" grpId="0"/>
      <p:bldP spid="28" grpId="0"/>
      <p:bldP spid="29" grpId="0"/>
      <p:bldP spid="30" grpId="0"/>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24" cstate="screen">
            <a:extLst>
              <a:ext uri="{28A0092B-C50C-407E-A947-70E740481C1C}">
                <a14:useLocalDpi xmlns:a14="http://schemas.microsoft.com/office/drawing/2010/main"/>
              </a:ext>
            </a:extLst>
          </a:blip>
          <a:srcRect/>
          <a:stretch>
            <a:fillRect/>
          </a:stretch>
        </p:blipFill>
        <p:spPr>
          <a:xfrm>
            <a:off x="757555" y="1458595"/>
            <a:ext cx="5324475" cy="4535805"/>
          </a:xfrm>
          <a:prstGeom prst="rect">
            <a:avLst/>
          </a:prstGeom>
        </p:spPr>
      </p:pic>
      <p:sp>
        <p:nvSpPr>
          <p:cNvPr id="48" name="PA-矩形 47"/>
          <p:cNvSpPr/>
          <p:nvPr>
            <p:custDataLst>
              <p:tags r:id="rId3"/>
            </p:custDataLst>
          </p:nvPr>
        </p:nvSpPr>
        <p:spPr>
          <a:xfrm>
            <a:off x="2333625" y="0"/>
            <a:ext cx="2353310" cy="691134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27" name="PA-组合 26"/>
          <p:cNvGrpSpPr/>
          <p:nvPr>
            <p:custDataLst>
              <p:tags r:id="rId4"/>
            </p:custDataLst>
          </p:nvPr>
        </p:nvGrpSpPr>
        <p:grpSpPr>
          <a:xfrm>
            <a:off x="7243529" y="5817464"/>
            <a:ext cx="1299040" cy="267320"/>
            <a:chOff x="6953579" y="5470419"/>
            <a:chExt cx="1299040" cy="267320"/>
          </a:xfrm>
        </p:grpSpPr>
        <p:sp>
          <p:nvSpPr>
            <p:cNvPr id="28" name="PA-Rectangle: Rounded Corners 27"/>
            <p:cNvSpPr/>
            <p:nvPr>
              <p:custDataLst>
                <p:tags r:id="rId20"/>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29" name="PA-文本框 28"/>
            <p:cNvSpPr txBox="1"/>
            <p:nvPr>
              <p:custDataLst>
                <p:tags r:id="rId21"/>
              </p:custDataLst>
            </p:nvPr>
          </p:nvSpPr>
          <p:spPr>
            <a:xfrm>
              <a:off x="6966727" y="5473274"/>
              <a:ext cx="1272744" cy="261610"/>
            </a:xfrm>
            <a:prstGeom prst="rect">
              <a:avLst/>
            </a:prstGeom>
            <a:noFill/>
            <a:ln>
              <a:noFill/>
            </a:ln>
          </p:spPr>
          <p:txBody>
            <a:bodyPr wrap="square" rtlCol="0">
              <a:spAutoFit/>
            </a:bodyPr>
            <a:lstStyle/>
            <a:p>
              <a:pPr algn="ctr"/>
              <a:r>
                <a:rPr lang="en-US" sz="1100" dirty="0">
                  <a:solidFill>
                    <a:schemeClr val="tx2"/>
                  </a:solidFill>
                  <a:cs typeface="+mn-ea"/>
                  <a:sym typeface="+mn-lt"/>
                </a:rPr>
                <a:t>Learn More</a:t>
              </a:r>
            </a:p>
          </p:txBody>
        </p:sp>
      </p:grpSp>
      <p:grpSp>
        <p:nvGrpSpPr>
          <p:cNvPr id="52" name="PA-组合 51"/>
          <p:cNvGrpSpPr/>
          <p:nvPr>
            <p:custDataLst>
              <p:tags r:id="rId5"/>
            </p:custDataLst>
          </p:nvPr>
        </p:nvGrpSpPr>
        <p:grpSpPr>
          <a:xfrm>
            <a:off x="6273162" y="3565692"/>
            <a:ext cx="2479452" cy="1564660"/>
            <a:chOff x="-9512610" y="735791"/>
            <a:chExt cx="7099514" cy="4480153"/>
          </a:xfrm>
        </p:grpSpPr>
        <p:graphicFrame>
          <p:nvGraphicFramePr>
            <p:cNvPr id="53" name="PA-Chart 52"/>
            <p:cNvGraphicFramePr/>
            <p:nvPr>
              <p:custDataLst>
                <p:tags r:id="rId16"/>
              </p:custDataLst>
            </p:nvPr>
          </p:nvGraphicFramePr>
          <p:xfrm>
            <a:off x="-9512610" y="735791"/>
            <a:ext cx="7099514" cy="4480153"/>
          </p:xfrm>
          <a:graphic>
            <a:graphicData uri="http://schemas.openxmlformats.org/drawingml/2006/chart">
              <c:chart xmlns:c="http://schemas.openxmlformats.org/drawingml/2006/chart" xmlns:r="http://schemas.openxmlformats.org/officeDocument/2006/relationships" r:id="rId25"/>
            </a:graphicData>
          </a:graphic>
        </p:graphicFrame>
        <p:sp>
          <p:nvSpPr>
            <p:cNvPr id="54" name="PA-椭圆 5"/>
            <p:cNvSpPr/>
            <p:nvPr>
              <p:custDataLst>
                <p:tags r:id="rId17"/>
              </p:custDataLst>
            </p:nvPr>
          </p:nvSpPr>
          <p:spPr bwMode="auto">
            <a:xfrm>
              <a:off x="-7614977" y="1317705"/>
              <a:ext cx="3297239" cy="3298123"/>
            </a:xfrm>
            <a:prstGeom prst="ellipse">
              <a:avLst/>
            </a:prstGeom>
            <a:solidFill>
              <a:schemeClr val="bg1"/>
            </a:solidFill>
            <a:ln w="25400" cap="flat">
              <a:solidFill>
                <a:schemeClr val="tx1">
                  <a:alpha val="0"/>
                </a:schemeClr>
              </a:solidFill>
              <a:prstDash val="solid"/>
              <a:miter lim="800000"/>
              <a:headEnd type="none" w="med" len="med"/>
              <a:tailEnd type="none" w="med" len="med"/>
            </a:ln>
          </p:spPr>
          <p:txBody>
            <a:bodyPr lIns="0" tIns="0" rIns="0" bIns="0"/>
            <a:lstStyle/>
            <a:p>
              <a:endParaRPr lang="id-ID">
                <a:cs typeface="+mn-ea"/>
                <a:sym typeface="+mn-lt"/>
              </a:endParaRPr>
            </a:p>
          </p:txBody>
        </p:sp>
        <p:sp>
          <p:nvSpPr>
            <p:cNvPr id="55" name="PA-Freeform: Shape 54"/>
            <p:cNvSpPr/>
            <p:nvPr>
              <p:custDataLst>
                <p:tags r:id="rId18"/>
              </p:custDataLst>
            </p:nvPr>
          </p:nvSpPr>
          <p:spPr bwMode="auto">
            <a:xfrm rot="21437726">
              <a:off x="-7256947" y="1689412"/>
              <a:ext cx="2470201" cy="2470862"/>
            </a:xfrm>
            <a:custGeom>
              <a:avLst/>
              <a:gdLst>
                <a:gd name="connsiteX0" fmla="*/ 1293394 w 2470201"/>
                <a:gd name="connsiteY0" fmla="*/ 1400 h 2470862"/>
                <a:gd name="connsiteX1" fmla="*/ 2468800 w 2470201"/>
                <a:gd name="connsiteY1" fmla="*/ 1293709 h 2470862"/>
                <a:gd name="connsiteX2" fmla="*/ 1176806 w 2470201"/>
                <a:gd name="connsiteY2" fmla="*/ 2469462 h 2470862"/>
                <a:gd name="connsiteX3" fmla="*/ 246037 w 2470201"/>
                <a:gd name="connsiteY3" fmla="*/ 1975419 h 2470862"/>
                <a:gd name="connsiteX4" fmla="*/ 241990 w 2470201"/>
                <a:gd name="connsiteY4" fmla="*/ 1969435 h 2470862"/>
                <a:gd name="connsiteX5" fmla="*/ 45465 w 2470201"/>
                <a:gd name="connsiteY5" fmla="*/ 1969435 h 2470862"/>
                <a:gd name="connsiteX6" fmla="*/ 133694 w 2470201"/>
                <a:gd name="connsiteY6" fmla="*/ 1792929 h 2470862"/>
                <a:gd name="connsiteX7" fmla="*/ 122516 w 2470201"/>
                <a:gd name="connsiteY7" fmla="*/ 1772399 h 2470862"/>
                <a:gd name="connsiteX8" fmla="*/ 1401 w 2470201"/>
                <a:gd name="connsiteY8" fmla="*/ 1177152 h 2470862"/>
                <a:gd name="connsiteX9" fmla="*/ 1293394 w 2470201"/>
                <a:gd name="connsiteY9" fmla="*/ 1400 h 24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0201" h="2470862">
                  <a:moveTo>
                    <a:pt x="1293394" y="1400"/>
                  </a:moveTo>
                  <a:cubicBezTo>
                    <a:pt x="1974747" y="33586"/>
                    <a:pt x="2500994" y="612173"/>
                    <a:pt x="2468800" y="1293709"/>
                  </a:cubicBezTo>
                  <a:cubicBezTo>
                    <a:pt x="2436605" y="1975245"/>
                    <a:pt x="1858159" y="2501648"/>
                    <a:pt x="1176806" y="2469462"/>
                  </a:cubicBezTo>
                  <a:cubicBezTo>
                    <a:pt x="793545" y="2451357"/>
                    <a:pt x="459360" y="2260368"/>
                    <a:pt x="246037" y="1975419"/>
                  </a:cubicBezTo>
                  <a:lnTo>
                    <a:pt x="241990" y="1969435"/>
                  </a:lnTo>
                  <a:lnTo>
                    <a:pt x="45465" y="1969435"/>
                  </a:lnTo>
                  <a:lnTo>
                    <a:pt x="133694" y="1792929"/>
                  </a:lnTo>
                  <a:lnTo>
                    <a:pt x="122516" y="1772399"/>
                  </a:lnTo>
                  <a:cubicBezTo>
                    <a:pt x="35814" y="1593059"/>
                    <a:pt x="-8660" y="1390132"/>
                    <a:pt x="1401" y="1177152"/>
                  </a:cubicBezTo>
                  <a:cubicBezTo>
                    <a:pt x="33596" y="495616"/>
                    <a:pt x="612041" y="-30786"/>
                    <a:pt x="1293394" y="1400"/>
                  </a:cubicBezTo>
                  <a:close/>
                </a:path>
              </a:pathLst>
            </a:custGeom>
            <a:solidFill>
              <a:schemeClr val="tx2">
                <a:lumMod val="20000"/>
                <a:lumOff val="80000"/>
              </a:schemeClr>
            </a:solidFill>
            <a:ln w="25400" cap="flat">
              <a:solidFill>
                <a:schemeClr val="tx1">
                  <a:alpha val="0"/>
                </a:schemeClr>
              </a:solidFill>
              <a:prstDash val="solid"/>
              <a:miter lim="800000"/>
              <a:headEnd type="none" w="med" len="med"/>
              <a:tailEnd type="none" w="med" len="med"/>
            </a:ln>
          </p:spPr>
          <p:txBody>
            <a:bodyPr wrap="square" lIns="0" tIns="0" rIns="0" bIns="0">
              <a:noAutofit/>
            </a:bodyPr>
            <a:lstStyle/>
            <a:p>
              <a:endParaRPr lang="id-ID">
                <a:cs typeface="+mn-ea"/>
                <a:sym typeface="+mn-lt"/>
              </a:endParaRPr>
            </a:p>
          </p:txBody>
        </p:sp>
        <p:sp>
          <p:nvSpPr>
            <p:cNvPr id="56" name="PA-矩形 8"/>
            <p:cNvSpPr/>
            <p:nvPr>
              <p:custDataLst>
                <p:tags r:id="rId19"/>
              </p:custDataLst>
            </p:nvPr>
          </p:nvSpPr>
          <p:spPr bwMode="auto">
            <a:xfrm>
              <a:off x="-7240791" y="2286498"/>
              <a:ext cx="2492375" cy="133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2400" dirty="0">
                  <a:solidFill>
                    <a:schemeClr val="tx2"/>
                  </a:solidFill>
                  <a:latin typeface="+mn-lt"/>
                  <a:cs typeface="+mn-ea"/>
                  <a:sym typeface="+mn-lt"/>
                </a:rPr>
                <a:t>28%</a:t>
              </a:r>
            </a:p>
          </p:txBody>
        </p:sp>
      </p:grpSp>
      <p:grpSp>
        <p:nvGrpSpPr>
          <p:cNvPr id="57" name="PA-组合 56"/>
          <p:cNvGrpSpPr/>
          <p:nvPr>
            <p:custDataLst>
              <p:tags r:id="rId6"/>
            </p:custDataLst>
          </p:nvPr>
        </p:nvGrpSpPr>
        <p:grpSpPr>
          <a:xfrm>
            <a:off x="7991402" y="3594063"/>
            <a:ext cx="2479452" cy="1564660"/>
            <a:chOff x="-9512610" y="735791"/>
            <a:chExt cx="7099514" cy="4480153"/>
          </a:xfrm>
        </p:grpSpPr>
        <p:graphicFrame>
          <p:nvGraphicFramePr>
            <p:cNvPr id="58" name="PA-Chart 57"/>
            <p:cNvGraphicFramePr/>
            <p:nvPr>
              <p:custDataLst>
                <p:tags r:id="rId12"/>
              </p:custDataLst>
            </p:nvPr>
          </p:nvGraphicFramePr>
          <p:xfrm>
            <a:off x="-9512610" y="735791"/>
            <a:ext cx="7099514" cy="4480153"/>
          </p:xfrm>
          <a:graphic>
            <a:graphicData uri="http://schemas.openxmlformats.org/drawingml/2006/chart">
              <c:chart xmlns:c="http://schemas.openxmlformats.org/drawingml/2006/chart" xmlns:r="http://schemas.openxmlformats.org/officeDocument/2006/relationships" r:id="rId26"/>
            </a:graphicData>
          </a:graphic>
        </p:graphicFrame>
        <p:sp>
          <p:nvSpPr>
            <p:cNvPr id="59" name="PA-椭圆 5"/>
            <p:cNvSpPr/>
            <p:nvPr>
              <p:custDataLst>
                <p:tags r:id="rId13"/>
              </p:custDataLst>
            </p:nvPr>
          </p:nvSpPr>
          <p:spPr bwMode="auto">
            <a:xfrm>
              <a:off x="-7633159" y="1317705"/>
              <a:ext cx="3297239" cy="3298123"/>
            </a:xfrm>
            <a:prstGeom prst="ellipse">
              <a:avLst/>
            </a:prstGeom>
            <a:solidFill>
              <a:schemeClr val="bg1"/>
            </a:solidFill>
            <a:ln w="25400" cap="flat">
              <a:solidFill>
                <a:schemeClr val="tx1">
                  <a:alpha val="0"/>
                </a:schemeClr>
              </a:solidFill>
              <a:prstDash val="solid"/>
              <a:miter lim="800000"/>
              <a:headEnd type="none" w="med" len="med"/>
              <a:tailEnd type="none" w="med" len="med"/>
            </a:ln>
          </p:spPr>
          <p:txBody>
            <a:bodyPr lIns="0" tIns="0" rIns="0" bIns="0"/>
            <a:lstStyle/>
            <a:p>
              <a:endParaRPr lang="id-ID">
                <a:cs typeface="+mn-ea"/>
                <a:sym typeface="+mn-lt"/>
              </a:endParaRPr>
            </a:p>
          </p:txBody>
        </p:sp>
        <p:sp>
          <p:nvSpPr>
            <p:cNvPr id="60" name="PA-Freeform: Shape 59"/>
            <p:cNvSpPr/>
            <p:nvPr>
              <p:custDataLst>
                <p:tags r:id="rId14"/>
              </p:custDataLst>
            </p:nvPr>
          </p:nvSpPr>
          <p:spPr bwMode="auto">
            <a:xfrm rot="21437726">
              <a:off x="-7256947" y="1689412"/>
              <a:ext cx="2470201" cy="2470862"/>
            </a:xfrm>
            <a:custGeom>
              <a:avLst/>
              <a:gdLst>
                <a:gd name="connsiteX0" fmla="*/ 1293394 w 2470201"/>
                <a:gd name="connsiteY0" fmla="*/ 1400 h 2470862"/>
                <a:gd name="connsiteX1" fmla="*/ 2468800 w 2470201"/>
                <a:gd name="connsiteY1" fmla="*/ 1293709 h 2470862"/>
                <a:gd name="connsiteX2" fmla="*/ 1176806 w 2470201"/>
                <a:gd name="connsiteY2" fmla="*/ 2469462 h 2470862"/>
                <a:gd name="connsiteX3" fmla="*/ 246037 w 2470201"/>
                <a:gd name="connsiteY3" fmla="*/ 1975419 h 2470862"/>
                <a:gd name="connsiteX4" fmla="*/ 241990 w 2470201"/>
                <a:gd name="connsiteY4" fmla="*/ 1969435 h 2470862"/>
                <a:gd name="connsiteX5" fmla="*/ 45465 w 2470201"/>
                <a:gd name="connsiteY5" fmla="*/ 1969435 h 2470862"/>
                <a:gd name="connsiteX6" fmla="*/ 133694 w 2470201"/>
                <a:gd name="connsiteY6" fmla="*/ 1792929 h 2470862"/>
                <a:gd name="connsiteX7" fmla="*/ 122516 w 2470201"/>
                <a:gd name="connsiteY7" fmla="*/ 1772399 h 2470862"/>
                <a:gd name="connsiteX8" fmla="*/ 1401 w 2470201"/>
                <a:gd name="connsiteY8" fmla="*/ 1177152 h 2470862"/>
                <a:gd name="connsiteX9" fmla="*/ 1293394 w 2470201"/>
                <a:gd name="connsiteY9" fmla="*/ 1400 h 24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0201" h="2470862">
                  <a:moveTo>
                    <a:pt x="1293394" y="1400"/>
                  </a:moveTo>
                  <a:cubicBezTo>
                    <a:pt x="1974747" y="33586"/>
                    <a:pt x="2500994" y="612173"/>
                    <a:pt x="2468800" y="1293709"/>
                  </a:cubicBezTo>
                  <a:cubicBezTo>
                    <a:pt x="2436605" y="1975245"/>
                    <a:pt x="1858159" y="2501648"/>
                    <a:pt x="1176806" y="2469462"/>
                  </a:cubicBezTo>
                  <a:cubicBezTo>
                    <a:pt x="793545" y="2451357"/>
                    <a:pt x="459360" y="2260368"/>
                    <a:pt x="246037" y="1975419"/>
                  </a:cubicBezTo>
                  <a:lnTo>
                    <a:pt x="241990" y="1969435"/>
                  </a:lnTo>
                  <a:lnTo>
                    <a:pt x="45465" y="1969435"/>
                  </a:lnTo>
                  <a:lnTo>
                    <a:pt x="133694" y="1792929"/>
                  </a:lnTo>
                  <a:lnTo>
                    <a:pt x="122516" y="1772399"/>
                  </a:lnTo>
                  <a:cubicBezTo>
                    <a:pt x="35814" y="1593059"/>
                    <a:pt x="-8660" y="1390132"/>
                    <a:pt x="1401" y="1177152"/>
                  </a:cubicBezTo>
                  <a:cubicBezTo>
                    <a:pt x="33596" y="495616"/>
                    <a:pt x="612041" y="-30786"/>
                    <a:pt x="1293394" y="1400"/>
                  </a:cubicBezTo>
                  <a:close/>
                </a:path>
              </a:pathLst>
            </a:custGeom>
            <a:solidFill>
              <a:schemeClr val="tx2">
                <a:lumMod val="20000"/>
                <a:lumOff val="80000"/>
              </a:schemeClr>
            </a:solidFill>
            <a:ln w="25400" cap="flat">
              <a:solidFill>
                <a:schemeClr val="tx1">
                  <a:alpha val="0"/>
                </a:schemeClr>
              </a:solidFill>
              <a:prstDash val="solid"/>
              <a:miter lim="800000"/>
              <a:headEnd type="none" w="med" len="med"/>
              <a:tailEnd type="none" w="med" len="med"/>
            </a:ln>
          </p:spPr>
          <p:txBody>
            <a:bodyPr wrap="square" lIns="0" tIns="0" rIns="0" bIns="0">
              <a:noAutofit/>
            </a:bodyPr>
            <a:lstStyle/>
            <a:p>
              <a:endParaRPr lang="id-ID">
                <a:cs typeface="+mn-ea"/>
                <a:sym typeface="+mn-lt"/>
              </a:endParaRPr>
            </a:p>
          </p:txBody>
        </p:sp>
        <p:sp>
          <p:nvSpPr>
            <p:cNvPr id="61" name="PA-矩形 8"/>
            <p:cNvSpPr/>
            <p:nvPr>
              <p:custDataLst>
                <p:tags r:id="rId15"/>
              </p:custDataLst>
            </p:nvPr>
          </p:nvSpPr>
          <p:spPr bwMode="auto">
            <a:xfrm>
              <a:off x="-7240791" y="2286498"/>
              <a:ext cx="2492375" cy="133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sz="2400" dirty="0">
                  <a:solidFill>
                    <a:schemeClr val="tx2"/>
                  </a:solidFill>
                  <a:latin typeface="+mn-lt"/>
                  <a:cs typeface="+mn-ea"/>
                  <a:sym typeface="+mn-lt"/>
                </a:rPr>
                <a:t>30%</a:t>
              </a:r>
            </a:p>
          </p:txBody>
        </p:sp>
      </p:grpSp>
      <p:sp>
        <p:nvSpPr>
          <p:cNvPr id="62" name="PA-矩形 61"/>
          <p:cNvSpPr/>
          <p:nvPr>
            <p:custDataLst>
              <p:tags r:id="rId7"/>
            </p:custDataLst>
          </p:nvPr>
        </p:nvSpPr>
        <p:spPr>
          <a:xfrm>
            <a:off x="6673978" y="5056752"/>
            <a:ext cx="1692681" cy="369332"/>
          </a:xfrm>
          <a:prstGeom prst="rect">
            <a:avLst/>
          </a:prstGeom>
        </p:spPr>
        <p:txBody>
          <a:bodyPr wrap="square">
            <a:spAutoFit/>
          </a:bodyPr>
          <a:lstStyle/>
          <a:p>
            <a:pPr algn="ctr"/>
            <a:r>
              <a:rPr lang="en-ID" dirty="0">
                <a:solidFill>
                  <a:schemeClr val="tx2"/>
                </a:solidFill>
                <a:cs typeface="+mn-ea"/>
                <a:sym typeface="+mn-lt"/>
              </a:rPr>
              <a:t>Title</a:t>
            </a:r>
          </a:p>
        </p:txBody>
      </p:sp>
      <p:sp>
        <p:nvSpPr>
          <p:cNvPr id="63" name="PA-矩形 62"/>
          <p:cNvSpPr/>
          <p:nvPr>
            <p:custDataLst>
              <p:tags r:id="rId8"/>
            </p:custDataLst>
          </p:nvPr>
        </p:nvSpPr>
        <p:spPr>
          <a:xfrm>
            <a:off x="8373698" y="5046138"/>
            <a:ext cx="1692681" cy="369332"/>
          </a:xfrm>
          <a:prstGeom prst="rect">
            <a:avLst/>
          </a:prstGeom>
        </p:spPr>
        <p:txBody>
          <a:bodyPr wrap="square">
            <a:spAutoFit/>
          </a:bodyPr>
          <a:lstStyle/>
          <a:p>
            <a:pPr algn="ctr"/>
            <a:r>
              <a:rPr lang="en-ID" dirty="0">
                <a:solidFill>
                  <a:schemeClr val="tx2"/>
                </a:solidFill>
                <a:cs typeface="+mn-ea"/>
                <a:sym typeface="+mn-lt"/>
              </a:rPr>
              <a:t>Title</a:t>
            </a:r>
          </a:p>
        </p:txBody>
      </p:sp>
      <p:sp>
        <p:nvSpPr>
          <p:cNvPr id="30" name="PA-矩形 29"/>
          <p:cNvSpPr/>
          <p:nvPr>
            <p:custDataLst>
              <p:tags r:id="rId9"/>
            </p:custDataLst>
          </p:nvPr>
        </p:nvSpPr>
        <p:spPr>
          <a:xfrm rot="16200000">
            <a:off x="881281" y="2114294"/>
            <a:ext cx="1463046" cy="3225608"/>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 name="TextBox 30"/>
          <p:cNvSpPr txBox="1"/>
          <p:nvPr userDrawn="1"/>
        </p:nvSpPr>
        <p:spPr>
          <a:xfrm>
            <a:off x="452771" y="197662"/>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a:t>
            </a:r>
            <a:r>
              <a:rPr lang="en-US" altLang="zh-CN" sz="3200" dirty="0">
                <a:solidFill>
                  <a:schemeClr val="bg1"/>
                </a:solidFill>
                <a:cs typeface="+mn-ea"/>
                <a:sym typeface="+mn-lt"/>
              </a:rPr>
              <a:t>text</a:t>
            </a:r>
            <a:endParaRPr lang="zh-CN" altLang="en-US" sz="3200" dirty="0">
              <a:solidFill>
                <a:schemeClr val="bg1"/>
              </a:solidFill>
              <a:cs typeface="+mn-ea"/>
              <a:sym typeface="+mn-lt"/>
            </a:endParaRPr>
          </a:p>
        </p:txBody>
      </p:sp>
      <p:sp>
        <p:nvSpPr>
          <p:cNvPr id="23" name="PA-文本框 22"/>
          <p:cNvSpPr txBox="1"/>
          <p:nvPr>
            <p:custDataLst>
              <p:tags r:id="rId10"/>
            </p:custDataLst>
          </p:nvPr>
        </p:nvSpPr>
        <p:spPr>
          <a:xfrm>
            <a:off x="6763748" y="1369436"/>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4" name="PA-矩形 24"/>
          <p:cNvSpPr/>
          <p:nvPr>
            <p:custDataLst>
              <p:tags r:id="rId11"/>
            </p:custDataLst>
          </p:nvPr>
        </p:nvSpPr>
        <p:spPr>
          <a:xfrm>
            <a:off x="6764020" y="1956435"/>
            <a:ext cx="4366895" cy="1144288"/>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3" decel="100000"/>
                                        <p:tgtEl>
                                          <p:spTgt spid="2"/>
                                        </p:tgtEl>
                                      </p:cBhvr>
                                    </p:animEffect>
                                    <p:anim calcmode="lin" valueType="num">
                                      <p:cBhvr>
                                        <p:cTn id="8" dur="73" decel="100000" fill="hold"/>
                                        <p:tgtEl>
                                          <p:spTgt spid="2"/>
                                        </p:tgtEl>
                                        <p:attrNameLst>
                                          <p:attrName>style.rotation</p:attrName>
                                        </p:attrNameLst>
                                      </p:cBhvr>
                                      <p:tavLst>
                                        <p:tav tm="0">
                                          <p:val>
                                            <p:fltVal val="-90"/>
                                          </p:val>
                                        </p:tav>
                                        <p:tav tm="100000">
                                          <p:val>
                                            <p:fltVal val="0"/>
                                          </p:val>
                                        </p:tav>
                                      </p:tavLst>
                                    </p:anim>
                                    <p:anim calcmode="lin" valueType="num">
                                      <p:cBhvr>
                                        <p:cTn id="9" dur="73" decel="100000" fill="hold"/>
                                        <p:tgtEl>
                                          <p:spTgt spid="2"/>
                                        </p:tgtEl>
                                        <p:attrNameLst>
                                          <p:attrName>ppt_x</p:attrName>
                                        </p:attrNameLst>
                                      </p:cBhvr>
                                      <p:tavLst>
                                        <p:tav tm="0">
                                          <p:val>
                                            <p:strVal val="#ppt_x+0.4"/>
                                          </p:val>
                                        </p:tav>
                                        <p:tav tm="100000">
                                          <p:val>
                                            <p:strVal val="#ppt_x-0.05"/>
                                          </p:val>
                                        </p:tav>
                                      </p:tavLst>
                                    </p:anim>
                                    <p:anim calcmode="lin" valueType="num">
                                      <p:cBhvr>
                                        <p:cTn id="10" dur="73" decel="100000" fill="hold"/>
                                        <p:tgtEl>
                                          <p:spTgt spid="2"/>
                                        </p:tgtEl>
                                        <p:attrNameLst>
                                          <p:attrName>ppt_y</p:attrName>
                                        </p:attrNameLst>
                                      </p:cBhvr>
                                      <p:tavLst>
                                        <p:tav tm="0">
                                          <p:val>
                                            <p:strVal val="#ppt_y-0.4"/>
                                          </p:val>
                                        </p:tav>
                                        <p:tav tm="100000">
                                          <p:val>
                                            <p:strVal val="#ppt_y+0.1"/>
                                          </p:val>
                                        </p:tav>
                                      </p:tavLst>
                                    </p:anim>
                                    <p:anim calcmode="lin" valueType="num">
                                      <p:cBhvr>
                                        <p:cTn id="11" dur="18" accel="100000" fill="hold">
                                          <p:stCondLst>
                                            <p:cond delay="73"/>
                                          </p:stCondLst>
                                        </p:cTn>
                                        <p:tgtEl>
                                          <p:spTgt spid="2"/>
                                        </p:tgtEl>
                                        <p:attrNameLst>
                                          <p:attrName>ppt_x</p:attrName>
                                        </p:attrNameLst>
                                      </p:cBhvr>
                                      <p:tavLst>
                                        <p:tav tm="0">
                                          <p:val>
                                            <p:strVal val="#ppt_x-0.05"/>
                                          </p:val>
                                        </p:tav>
                                        <p:tav tm="100000">
                                          <p:val>
                                            <p:strVal val="#ppt_x"/>
                                          </p:val>
                                        </p:tav>
                                      </p:tavLst>
                                    </p:anim>
                                    <p:anim calcmode="lin" valueType="num">
                                      <p:cBhvr>
                                        <p:cTn id="12" dur="18" accel="100000" fill="hold">
                                          <p:stCondLst>
                                            <p:cond delay="73"/>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73" decel="100000"/>
                                        <p:tgtEl>
                                          <p:spTgt spid="48"/>
                                        </p:tgtEl>
                                      </p:cBhvr>
                                    </p:animEffect>
                                    <p:anim calcmode="lin" valueType="num">
                                      <p:cBhvr>
                                        <p:cTn id="17" dur="73" decel="100000" fill="hold"/>
                                        <p:tgtEl>
                                          <p:spTgt spid="48"/>
                                        </p:tgtEl>
                                        <p:attrNameLst>
                                          <p:attrName>style.rotation</p:attrName>
                                        </p:attrNameLst>
                                      </p:cBhvr>
                                      <p:tavLst>
                                        <p:tav tm="0">
                                          <p:val>
                                            <p:fltVal val="-90"/>
                                          </p:val>
                                        </p:tav>
                                        <p:tav tm="100000">
                                          <p:val>
                                            <p:fltVal val="0"/>
                                          </p:val>
                                        </p:tav>
                                      </p:tavLst>
                                    </p:anim>
                                    <p:anim calcmode="lin" valueType="num">
                                      <p:cBhvr>
                                        <p:cTn id="18" dur="73" decel="100000" fill="hold"/>
                                        <p:tgtEl>
                                          <p:spTgt spid="48"/>
                                        </p:tgtEl>
                                        <p:attrNameLst>
                                          <p:attrName>ppt_x</p:attrName>
                                        </p:attrNameLst>
                                      </p:cBhvr>
                                      <p:tavLst>
                                        <p:tav tm="0">
                                          <p:val>
                                            <p:strVal val="#ppt_x+0.4"/>
                                          </p:val>
                                        </p:tav>
                                        <p:tav tm="100000">
                                          <p:val>
                                            <p:strVal val="#ppt_x-0.05"/>
                                          </p:val>
                                        </p:tav>
                                      </p:tavLst>
                                    </p:anim>
                                    <p:anim calcmode="lin" valueType="num">
                                      <p:cBhvr>
                                        <p:cTn id="19" dur="73" decel="100000" fill="hold"/>
                                        <p:tgtEl>
                                          <p:spTgt spid="48"/>
                                        </p:tgtEl>
                                        <p:attrNameLst>
                                          <p:attrName>ppt_y</p:attrName>
                                        </p:attrNameLst>
                                      </p:cBhvr>
                                      <p:tavLst>
                                        <p:tav tm="0">
                                          <p:val>
                                            <p:strVal val="#ppt_y-0.4"/>
                                          </p:val>
                                        </p:tav>
                                        <p:tav tm="100000">
                                          <p:val>
                                            <p:strVal val="#ppt_y+0.1"/>
                                          </p:val>
                                        </p:tav>
                                      </p:tavLst>
                                    </p:anim>
                                    <p:anim calcmode="lin" valueType="num">
                                      <p:cBhvr>
                                        <p:cTn id="20" dur="18" accel="100000" fill="hold">
                                          <p:stCondLst>
                                            <p:cond delay="73"/>
                                          </p:stCondLst>
                                        </p:cTn>
                                        <p:tgtEl>
                                          <p:spTgt spid="48"/>
                                        </p:tgtEl>
                                        <p:attrNameLst>
                                          <p:attrName>ppt_x</p:attrName>
                                        </p:attrNameLst>
                                      </p:cBhvr>
                                      <p:tavLst>
                                        <p:tav tm="0">
                                          <p:val>
                                            <p:strVal val="#ppt_x-0.05"/>
                                          </p:val>
                                        </p:tav>
                                        <p:tav tm="100000">
                                          <p:val>
                                            <p:strVal val="#ppt_x"/>
                                          </p:val>
                                        </p:tav>
                                      </p:tavLst>
                                    </p:anim>
                                    <p:anim calcmode="lin" valueType="num">
                                      <p:cBhvr>
                                        <p:cTn id="21" dur="18" accel="100000" fill="hold">
                                          <p:stCondLst>
                                            <p:cond delay="73"/>
                                          </p:stCondLst>
                                        </p:cTn>
                                        <p:tgtEl>
                                          <p:spTgt spid="48"/>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3" decel="100000"/>
                                        <p:tgtEl>
                                          <p:spTgt spid="27"/>
                                        </p:tgtEl>
                                      </p:cBhvr>
                                    </p:animEffect>
                                    <p:anim calcmode="lin" valueType="num">
                                      <p:cBhvr>
                                        <p:cTn id="26" dur="73" decel="100000" fill="hold"/>
                                        <p:tgtEl>
                                          <p:spTgt spid="27"/>
                                        </p:tgtEl>
                                        <p:attrNameLst>
                                          <p:attrName>style.rotation</p:attrName>
                                        </p:attrNameLst>
                                      </p:cBhvr>
                                      <p:tavLst>
                                        <p:tav tm="0">
                                          <p:val>
                                            <p:fltVal val="-90"/>
                                          </p:val>
                                        </p:tav>
                                        <p:tav tm="100000">
                                          <p:val>
                                            <p:fltVal val="0"/>
                                          </p:val>
                                        </p:tav>
                                      </p:tavLst>
                                    </p:anim>
                                    <p:anim calcmode="lin" valueType="num">
                                      <p:cBhvr>
                                        <p:cTn id="27" dur="73" decel="100000" fill="hold"/>
                                        <p:tgtEl>
                                          <p:spTgt spid="27"/>
                                        </p:tgtEl>
                                        <p:attrNameLst>
                                          <p:attrName>ppt_x</p:attrName>
                                        </p:attrNameLst>
                                      </p:cBhvr>
                                      <p:tavLst>
                                        <p:tav tm="0">
                                          <p:val>
                                            <p:strVal val="#ppt_x+0.4"/>
                                          </p:val>
                                        </p:tav>
                                        <p:tav tm="100000">
                                          <p:val>
                                            <p:strVal val="#ppt_x-0.05"/>
                                          </p:val>
                                        </p:tav>
                                      </p:tavLst>
                                    </p:anim>
                                    <p:anim calcmode="lin" valueType="num">
                                      <p:cBhvr>
                                        <p:cTn id="28" dur="73" decel="100000" fill="hold"/>
                                        <p:tgtEl>
                                          <p:spTgt spid="27"/>
                                        </p:tgtEl>
                                        <p:attrNameLst>
                                          <p:attrName>ppt_y</p:attrName>
                                        </p:attrNameLst>
                                      </p:cBhvr>
                                      <p:tavLst>
                                        <p:tav tm="0">
                                          <p:val>
                                            <p:strVal val="#ppt_y-0.4"/>
                                          </p:val>
                                        </p:tav>
                                        <p:tav tm="100000">
                                          <p:val>
                                            <p:strVal val="#ppt_y+0.1"/>
                                          </p:val>
                                        </p:tav>
                                      </p:tavLst>
                                    </p:anim>
                                    <p:anim calcmode="lin" valueType="num">
                                      <p:cBhvr>
                                        <p:cTn id="29" dur="18" accel="100000" fill="hold">
                                          <p:stCondLst>
                                            <p:cond delay="73"/>
                                          </p:stCondLst>
                                        </p:cTn>
                                        <p:tgtEl>
                                          <p:spTgt spid="27"/>
                                        </p:tgtEl>
                                        <p:attrNameLst>
                                          <p:attrName>ppt_x</p:attrName>
                                        </p:attrNameLst>
                                      </p:cBhvr>
                                      <p:tavLst>
                                        <p:tav tm="0">
                                          <p:val>
                                            <p:strVal val="#ppt_x-0.05"/>
                                          </p:val>
                                        </p:tav>
                                        <p:tav tm="100000">
                                          <p:val>
                                            <p:strVal val="#ppt_x"/>
                                          </p:val>
                                        </p:tav>
                                      </p:tavLst>
                                    </p:anim>
                                    <p:anim calcmode="lin" valueType="num">
                                      <p:cBhvr>
                                        <p:cTn id="30" dur="18" accel="100000" fill="hold">
                                          <p:stCondLst>
                                            <p:cond delay="73"/>
                                          </p:stCondLst>
                                        </p:cTn>
                                        <p:tgtEl>
                                          <p:spTgt spid="27"/>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73" decel="100000"/>
                                        <p:tgtEl>
                                          <p:spTgt spid="52"/>
                                        </p:tgtEl>
                                      </p:cBhvr>
                                    </p:animEffect>
                                    <p:anim calcmode="lin" valueType="num">
                                      <p:cBhvr>
                                        <p:cTn id="35" dur="73" decel="100000" fill="hold"/>
                                        <p:tgtEl>
                                          <p:spTgt spid="52"/>
                                        </p:tgtEl>
                                        <p:attrNameLst>
                                          <p:attrName>style.rotation</p:attrName>
                                        </p:attrNameLst>
                                      </p:cBhvr>
                                      <p:tavLst>
                                        <p:tav tm="0">
                                          <p:val>
                                            <p:fltVal val="-90"/>
                                          </p:val>
                                        </p:tav>
                                        <p:tav tm="100000">
                                          <p:val>
                                            <p:fltVal val="0"/>
                                          </p:val>
                                        </p:tav>
                                      </p:tavLst>
                                    </p:anim>
                                    <p:anim calcmode="lin" valueType="num">
                                      <p:cBhvr>
                                        <p:cTn id="36" dur="73" decel="100000" fill="hold"/>
                                        <p:tgtEl>
                                          <p:spTgt spid="52"/>
                                        </p:tgtEl>
                                        <p:attrNameLst>
                                          <p:attrName>ppt_x</p:attrName>
                                        </p:attrNameLst>
                                      </p:cBhvr>
                                      <p:tavLst>
                                        <p:tav tm="0">
                                          <p:val>
                                            <p:strVal val="#ppt_x+0.4"/>
                                          </p:val>
                                        </p:tav>
                                        <p:tav tm="100000">
                                          <p:val>
                                            <p:strVal val="#ppt_x-0.05"/>
                                          </p:val>
                                        </p:tav>
                                      </p:tavLst>
                                    </p:anim>
                                    <p:anim calcmode="lin" valueType="num">
                                      <p:cBhvr>
                                        <p:cTn id="37" dur="73" decel="100000" fill="hold"/>
                                        <p:tgtEl>
                                          <p:spTgt spid="52"/>
                                        </p:tgtEl>
                                        <p:attrNameLst>
                                          <p:attrName>ppt_y</p:attrName>
                                        </p:attrNameLst>
                                      </p:cBhvr>
                                      <p:tavLst>
                                        <p:tav tm="0">
                                          <p:val>
                                            <p:strVal val="#ppt_y-0.4"/>
                                          </p:val>
                                        </p:tav>
                                        <p:tav tm="100000">
                                          <p:val>
                                            <p:strVal val="#ppt_y+0.1"/>
                                          </p:val>
                                        </p:tav>
                                      </p:tavLst>
                                    </p:anim>
                                    <p:anim calcmode="lin" valueType="num">
                                      <p:cBhvr>
                                        <p:cTn id="38" dur="18" accel="100000" fill="hold">
                                          <p:stCondLst>
                                            <p:cond delay="73"/>
                                          </p:stCondLst>
                                        </p:cTn>
                                        <p:tgtEl>
                                          <p:spTgt spid="52"/>
                                        </p:tgtEl>
                                        <p:attrNameLst>
                                          <p:attrName>ppt_x</p:attrName>
                                        </p:attrNameLst>
                                      </p:cBhvr>
                                      <p:tavLst>
                                        <p:tav tm="0">
                                          <p:val>
                                            <p:strVal val="#ppt_x-0.05"/>
                                          </p:val>
                                        </p:tav>
                                        <p:tav tm="100000">
                                          <p:val>
                                            <p:strVal val="#ppt_x"/>
                                          </p:val>
                                        </p:tav>
                                      </p:tavLst>
                                    </p:anim>
                                    <p:anim calcmode="lin" valueType="num">
                                      <p:cBhvr>
                                        <p:cTn id="39" dur="18" accel="100000" fill="hold">
                                          <p:stCondLst>
                                            <p:cond delay="73"/>
                                          </p:stCondLst>
                                        </p:cTn>
                                        <p:tgtEl>
                                          <p:spTgt spid="52"/>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73" decel="100000"/>
                                        <p:tgtEl>
                                          <p:spTgt spid="57"/>
                                        </p:tgtEl>
                                      </p:cBhvr>
                                    </p:animEffect>
                                    <p:anim calcmode="lin" valueType="num">
                                      <p:cBhvr>
                                        <p:cTn id="44" dur="73" decel="100000" fill="hold"/>
                                        <p:tgtEl>
                                          <p:spTgt spid="57"/>
                                        </p:tgtEl>
                                        <p:attrNameLst>
                                          <p:attrName>style.rotation</p:attrName>
                                        </p:attrNameLst>
                                      </p:cBhvr>
                                      <p:tavLst>
                                        <p:tav tm="0">
                                          <p:val>
                                            <p:fltVal val="-90"/>
                                          </p:val>
                                        </p:tav>
                                        <p:tav tm="100000">
                                          <p:val>
                                            <p:fltVal val="0"/>
                                          </p:val>
                                        </p:tav>
                                      </p:tavLst>
                                    </p:anim>
                                    <p:anim calcmode="lin" valueType="num">
                                      <p:cBhvr>
                                        <p:cTn id="45" dur="73" decel="100000" fill="hold"/>
                                        <p:tgtEl>
                                          <p:spTgt spid="57"/>
                                        </p:tgtEl>
                                        <p:attrNameLst>
                                          <p:attrName>ppt_x</p:attrName>
                                        </p:attrNameLst>
                                      </p:cBhvr>
                                      <p:tavLst>
                                        <p:tav tm="0">
                                          <p:val>
                                            <p:strVal val="#ppt_x+0.4"/>
                                          </p:val>
                                        </p:tav>
                                        <p:tav tm="100000">
                                          <p:val>
                                            <p:strVal val="#ppt_x-0.05"/>
                                          </p:val>
                                        </p:tav>
                                      </p:tavLst>
                                    </p:anim>
                                    <p:anim calcmode="lin" valueType="num">
                                      <p:cBhvr>
                                        <p:cTn id="46" dur="73" decel="100000" fill="hold"/>
                                        <p:tgtEl>
                                          <p:spTgt spid="57"/>
                                        </p:tgtEl>
                                        <p:attrNameLst>
                                          <p:attrName>ppt_y</p:attrName>
                                        </p:attrNameLst>
                                      </p:cBhvr>
                                      <p:tavLst>
                                        <p:tav tm="0">
                                          <p:val>
                                            <p:strVal val="#ppt_y-0.4"/>
                                          </p:val>
                                        </p:tav>
                                        <p:tav tm="100000">
                                          <p:val>
                                            <p:strVal val="#ppt_y+0.1"/>
                                          </p:val>
                                        </p:tav>
                                      </p:tavLst>
                                    </p:anim>
                                    <p:anim calcmode="lin" valueType="num">
                                      <p:cBhvr>
                                        <p:cTn id="47" dur="18" accel="100000" fill="hold">
                                          <p:stCondLst>
                                            <p:cond delay="73"/>
                                          </p:stCondLst>
                                        </p:cTn>
                                        <p:tgtEl>
                                          <p:spTgt spid="57"/>
                                        </p:tgtEl>
                                        <p:attrNameLst>
                                          <p:attrName>ppt_x</p:attrName>
                                        </p:attrNameLst>
                                      </p:cBhvr>
                                      <p:tavLst>
                                        <p:tav tm="0">
                                          <p:val>
                                            <p:strVal val="#ppt_x-0.05"/>
                                          </p:val>
                                        </p:tav>
                                        <p:tav tm="100000">
                                          <p:val>
                                            <p:strVal val="#ppt_x"/>
                                          </p:val>
                                        </p:tav>
                                      </p:tavLst>
                                    </p:anim>
                                    <p:anim calcmode="lin" valueType="num">
                                      <p:cBhvr>
                                        <p:cTn id="48" dur="18" accel="100000" fill="hold">
                                          <p:stCondLst>
                                            <p:cond delay="73"/>
                                          </p:stCondLst>
                                        </p:cTn>
                                        <p:tgtEl>
                                          <p:spTgt spid="57"/>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73" decel="100000"/>
                                        <p:tgtEl>
                                          <p:spTgt spid="62"/>
                                        </p:tgtEl>
                                      </p:cBhvr>
                                    </p:animEffect>
                                    <p:anim calcmode="lin" valueType="num">
                                      <p:cBhvr>
                                        <p:cTn id="53" dur="73" decel="100000" fill="hold"/>
                                        <p:tgtEl>
                                          <p:spTgt spid="62"/>
                                        </p:tgtEl>
                                        <p:attrNameLst>
                                          <p:attrName>style.rotation</p:attrName>
                                        </p:attrNameLst>
                                      </p:cBhvr>
                                      <p:tavLst>
                                        <p:tav tm="0">
                                          <p:val>
                                            <p:fltVal val="-90"/>
                                          </p:val>
                                        </p:tav>
                                        <p:tav tm="100000">
                                          <p:val>
                                            <p:fltVal val="0"/>
                                          </p:val>
                                        </p:tav>
                                      </p:tavLst>
                                    </p:anim>
                                    <p:anim calcmode="lin" valueType="num">
                                      <p:cBhvr>
                                        <p:cTn id="54" dur="73" decel="100000" fill="hold"/>
                                        <p:tgtEl>
                                          <p:spTgt spid="62"/>
                                        </p:tgtEl>
                                        <p:attrNameLst>
                                          <p:attrName>ppt_x</p:attrName>
                                        </p:attrNameLst>
                                      </p:cBhvr>
                                      <p:tavLst>
                                        <p:tav tm="0">
                                          <p:val>
                                            <p:strVal val="#ppt_x+0.4"/>
                                          </p:val>
                                        </p:tav>
                                        <p:tav tm="100000">
                                          <p:val>
                                            <p:strVal val="#ppt_x-0.05"/>
                                          </p:val>
                                        </p:tav>
                                      </p:tavLst>
                                    </p:anim>
                                    <p:anim calcmode="lin" valueType="num">
                                      <p:cBhvr>
                                        <p:cTn id="55" dur="73" decel="100000" fill="hold"/>
                                        <p:tgtEl>
                                          <p:spTgt spid="62"/>
                                        </p:tgtEl>
                                        <p:attrNameLst>
                                          <p:attrName>ppt_y</p:attrName>
                                        </p:attrNameLst>
                                      </p:cBhvr>
                                      <p:tavLst>
                                        <p:tav tm="0">
                                          <p:val>
                                            <p:strVal val="#ppt_y-0.4"/>
                                          </p:val>
                                        </p:tav>
                                        <p:tav tm="100000">
                                          <p:val>
                                            <p:strVal val="#ppt_y+0.1"/>
                                          </p:val>
                                        </p:tav>
                                      </p:tavLst>
                                    </p:anim>
                                    <p:anim calcmode="lin" valueType="num">
                                      <p:cBhvr>
                                        <p:cTn id="56" dur="18" accel="100000" fill="hold">
                                          <p:stCondLst>
                                            <p:cond delay="73"/>
                                          </p:stCondLst>
                                        </p:cTn>
                                        <p:tgtEl>
                                          <p:spTgt spid="62"/>
                                        </p:tgtEl>
                                        <p:attrNameLst>
                                          <p:attrName>ppt_x</p:attrName>
                                        </p:attrNameLst>
                                      </p:cBhvr>
                                      <p:tavLst>
                                        <p:tav tm="0">
                                          <p:val>
                                            <p:strVal val="#ppt_x-0.05"/>
                                          </p:val>
                                        </p:tav>
                                        <p:tav tm="100000">
                                          <p:val>
                                            <p:strVal val="#ppt_x"/>
                                          </p:val>
                                        </p:tav>
                                      </p:tavLst>
                                    </p:anim>
                                    <p:anim calcmode="lin" valueType="num">
                                      <p:cBhvr>
                                        <p:cTn id="57" dur="18" accel="100000" fill="hold">
                                          <p:stCondLst>
                                            <p:cond delay="73"/>
                                          </p:stCondLst>
                                        </p:cTn>
                                        <p:tgtEl>
                                          <p:spTgt spid="62"/>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73" decel="100000"/>
                                        <p:tgtEl>
                                          <p:spTgt spid="63"/>
                                        </p:tgtEl>
                                      </p:cBhvr>
                                    </p:animEffect>
                                    <p:anim calcmode="lin" valueType="num">
                                      <p:cBhvr>
                                        <p:cTn id="62" dur="73" decel="100000" fill="hold"/>
                                        <p:tgtEl>
                                          <p:spTgt spid="63"/>
                                        </p:tgtEl>
                                        <p:attrNameLst>
                                          <p:attrName>style.rotation</p:attrName>
                                        </p:attrNameLst>
                                      </p:cBhvr>
                                      <p:tavLst>
                                        <p:tav tm="0">
                                          <p:val>
                                            <p:fltVal val="-90"/>
                                          </p:val>
                                        </p:tav>
                                        <p:tav tm="100000">
                                          <p:val>
                                            <p:fltVal val="0"/>
                                          </p:val>
                                        </p:tav>
                                      </p:tavLst>
                                    </p:anim>
                                    <p:anim calcmode="lin" valueType="num">
                                      <p:cBhvr>
                                        <p:cTn id="63" dur="73" decel="100000" fill="hold"/>
                                        <p:tgtEl>
                                          <p:spTgt spid="63"/>
                                        </p:tgtEl>
                                        <p:attrNameLst>
                                          <p:attrName>ppt_x</p:attrName>
                                        </p:attrNameLst>
                                      </p:cBhvr>
                                      <p:tavLst>
                                        <p:tav tm="0">
                                          <p:val>
                                            <p:strVal val="#ppt_x+0.4"/>
                                          </p:val>
                                        </p:tav>
                                        <p:tav tm="100000">
                                          <p:val>
                                            <p:strVal val="#ppt_x-0.05"/>
                                          </p:val>
                                        </p:tav>
                                      </p:tavLst>
                                    </p:anim>
                                    <p:anim calcmode="lin" valueType="num">
                                      <p:cBhvr>
                                        <p:cTn id="64" dur="73" decel="100000" fill="hold"/>
                                        <p:tgtEl>
                                          <p:spTgt spid="63"/>
                                        </p:tgtEl>
                                        <p:attrNameLst>
                                          <p:attrName>ppt_y</p:attrName>
                                        </p:attrNameLst>
                                      </p:cBhvr>
                                      <p:tavLst>
                                        <p:tav tm="0">
                                          <p:val>
                                            <p:strVal val="#ppt_y-0.4"/>
                                          </p:val>
                                        </p:tav>
                                        <p:tav tm="100000">
                                          <p:val>
                                            <p:strVal val="#ppt_y+0.1"/>
                                          </p:val>
                                        </p:tav>
                                      </p:tavLst>
                                    </p:anim>
                                    <p:anim calcmode="lin" valueType="num">
                                      <p:cBhvr>
                                        <p:cTn id="65" dur="18" accel="100000" fill="hold">
                                          <p:stCondLst>
                                            <p:cond delay="73"/>
                                          </p:stCondLst>
                                        </p:cTn>
                                        <p:tgtEl>
                                          <p:spTgt spid="63"/>
                                        </p:tgtEl>
                                        <p:attrNameLst>
                                          <p:attrName>ppt_x</p:attrName>
                                        </p:attrNameLst>
                                      </p:cBhvr>
                                      <p:tavLst>
                                        <p:tav tm="0">
                                          <p:val>
                                            <p:strVal val="#ppt_x-0.05"/>
                                          </p:val>
                                        </p:tav>
                                        <p:tav tm="100000">
                                          <p:val>
                                            <p:strVal val="#ppt_x"/>
                                          </p:val>
                                        </p:tav>
                                      </p:tavLst>
                                    </p:anim>
                                    <p:anim calcmode="lin" valueType="num">
                                      <p:cBhvr>
                                        <p:cTn id="66" dur="18" accel="100000" fill="hold">
                                          <p:stCondLst>
                                            <p:cond delay="73"/>
                                          </p:stCondLst>
                                        </p:cTn>
                                        <p:tgtEl>
                                          <p:spTgt spid="63"/>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73" decel="100000"/>
                                        <p:tgtEl>
                                          <p:spTgt spid="30"/>
                                        </p:tgtEl>
                                      </p:cBhvr>
                                    </p:animEffect>
                                    <p:anim calcmode="lin" valueType="num">
                                      <p:cBhvr>
                                        <p:cTn id="71" dur="73" decel="100000" fill="hold"/>
                                        <p:tgtEl>
                                          <p:spTgt spid="30"/>
                                        </p:tgtEl>
                                        <p:attrNameLst>
                                          <p:attrName>style.rotation</p:attrName>
                                        </p:attrNameLst>
                                      </p:cBhvr>
                                      <p:tavLst>
                                        <p:tav tm="0">
                                          <p:val>
                                            <p:fltVal val="-90"/>
                                          </p:val>
                                        </p:tav>
                                        <p:tav tm="100000">
                                          <p:val>
                                            <p:fltVal val="0"/>
                                          </p:val>
                                        </p:tav>
                                      </p:tavLst>
                                    </p:anim>
                                    <p:anim calcmode="lin" valueType="num">
                                      <p:cBhvr>
                                        <p:cTn id="72" dur="73" decel="100000" fill="hold"/>
                                        <p:tgtEl>
                                          <p:spTgt spid="30"/>
                                        </p:tgtEl>
                                        <p:attrNameLst>
                                          <p:attrName>ppt_x</p:attrName>
                                        </p:attrNameLst>
                                      </p:cBhvr>
                                      <p:tavLst>
                                        <p:tav tm="0">
                                          <p:val>
                                            <p:strVal val="#ppt_x+0.4"/>
                                          </p:val>
                                        </p:tav>
                                        <p:tav tm="100000">
                                          <p:val>
                                            <p:strVal val="#ppt_x-0.05"/>
                                          </p:val>
                                        </p:tav>
                                      </p:tavLst>
                                    </p:anim>
                                    <p:anim calcmode="lin" valueType="num">
                                      <p:cBhvr>
                                        <p:cTn id="73" dur="73" decel="100000" fill="hold"/>
                                        <p:tgtEl>
                                          <p:spTgt spid="30"/>
                                        </p:tgtEl>
                                        <p:attrNameLst>
                                          <p:attrName>ppt_y</p:attrName>
                                        </p:attrNameLst>
                                      </p:cBhvr>
                                      <p:tavLst>
                                        <p:tav tm="0">
                                          <p:val>
                                            <p:strVal val="#ppt_y-0.4"/>
                                          </p:val>
                                        </p:tav>
                                        <p:tav tm="100000">
                                          <p:val>
                                            <p:strVal val="#ppt_y+0.1"/>
                                          </p:val>
                                        </p:tav>
                                      </p:tavLst>
                                    </p:anim>
                                    <p:anim calcmode="lin" valueType="num">
                                      <p:cBhvr>
                                        <p:cTn id="74" dur="18" accel="100000" fill="hold">
                                          <p:stCondLst>
                                            <p:cond delay="73"/>
                                          </p:stCondLst>
                                        </p:cTn>
                                        <p:tgtEl>
                                          <p:spTgt spid="30"/>
                                        </p:tgtEl>
                                        <p:attrNameLst>
                                          <p:attrName>ppt_x</p:attrName>
                                        </p:attrNameLst>
                                      </p:cBhvr>
                                      <p:tavLst>
                                        <p:tav tm="0">
                                          <p:val>
                                            <p:strVal val="#ppt_x-0.05"/>
                                          </p:val>
                                        </p:tav>
                                        <p:tav tm="100000">
                                          <p:val>
                                            <p:strVal val="#ppt_x"/>
                                          </p:val>
                                        </p:tav>
                                      </p:tavLst>
                                    </p:anim>
                                    <p:anim calcmode="lin" valueType="num">
                                      <p:cBhvr>
                                        <p:cTn id="75" dur="18" accel="100000" fill="hold">
                                          <p:stCondLst>
                                            <p:cond delay="73"/>
                                          </p:stCondLst>
                                        </p:cTn>
                                        <p:tgtEl>
                                          <p:spTgt spid="30"/>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14" decel="100000"/>
                                        <p:tgtEl>
                                          <p:spTgt spid="23"/>
                                        </p:tgtEl>
                                      </p:cBhvr>
                                    </p:animEffect>
                                    <p:anim calcmode="lin" valueType="num">
                                      <p:cBhvr>
                                        <p:cTn id="80" dur="114" decel="100000" fill="hold"/>
                                        <p:tgtEl>
                                          <p:spTgt spid="23"/>
                                        </p:tgtEl>
                                        <p:attrNameLst>
                                          <p:attrName>style.rotation</p:attrName>
                                        </p:attrNameLst>
                                      </p:cBhvr>
                                      <p:tavLst>
                                        <p:tav tm="0">
                                          <p:val>
                                            <p:fltVal val="-90"/>
                                          </p:val>
                                        </p:tav>
                                        <p:tav tm="100000">
                                          <p:val>
                                            <p:fltVal val="0"/>
                                          </p:val>
                                        </p:tav>
                                      </p:tavLst>
                                    </p:anim>
                                    <p:anim calcmode="lin" valueType="num">
                                      <p:cBhvr>
                                        <p:cTn id="81" dur="114" decel="100000" fill="hold"/>
                                        <p:tgtEl>
                                          <p:spTgt spid="23"/>
                                        </p:tgtEl>
                                        <p:attrNameLst>
                                          <p:attrName>ppt_x</p:attrName>
                                        </p:attrNameLst>
                                      </p:cBhvr>
                                      <p:tavLst>
                                        <p:tav tm="0">
                                          <p:val>
                                            <p:strVal val="#ppt_x+0.4"/>
                                          </p:val>
                                        </p:tav>
                                        <p:tav tm="100000">
                                          <p:val>
                                            <p:strVal val="#ppt_x-0.05"/>
                                          </p:val>
                                        </p:tav>
                                      </p:tavLst>
                                    </p:anim>
                                    <p:anim calcmode="lin" valueType="num">
                                      <p:cBhvr>
                                        <p:cTn id="82" dur="114" decel="100000" fill="hold"/>
                                        <p:tgtEl>
                                          <p:spTgt spid="23"/>
                                        </p:tgtEl>
                                        <p:attrNameLst>
                                          <p:attrName>ppt_y</p:attrName>
                                        </p:attrNameLst>
                                      </p:cBhvr>
                                      <p:tavLst>
                                        <p:tav tm="0">
                                          <p:val>
                                            <p:strVal val="#ppt_y-0.4"/>
                                          </p:val>
                                        </p:tav>
                                        <p:tav tm="100000">
                                          <p:val>
                                            <p:strVal val="#ppt_y+0.1"/>
                                          </p:val>
                                        </p:tav>
                                      </p:tavLst>
                                    </p:anim>
                                    <p:anim calcmode="lin" valueType="num">
                                      <p:cBhvr>
                                        <p:cTn id="83"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84"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85" fill="hold">
                            <p:stCondLst>
                              <p:cond delay="4500"/>
                            </p:stCondLst>
                            <p:childTnLst>
                              <p:par>
                                <p:cTn id="86" presetID="30" presetClass="entr" presetSubtype="0"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114" decel="100000"/>
                                        <p:tgtEl>
                                          <p:spTgt spid="4"/>
                                        </p:tgtEl>
                                      </p:cBhvr>
                                    </p:animEffect>
                                    <p:anim calcmode="lin" valueType="num">
                                      <p:cBhvr>
                                        <p:cTn id="89" dur="114" decel="100000" fill="hold"/>
                                        <p:tgtEl>
                                          <p:spTgt spid="4"/>
                                        </p:tgtEl>
                                        <p:attrNameLst>
                                          <p:attrName>style.rotation</p:attrName>
                                        </p:attrNameLst>
                                      </p:cBhvr>
                                      <p:tavLst>
                                        <p:tav tm="0">
                                          <p:val>
                                            <p:fltVal val="-90"/>
                                          </p:val>
                                        </p:tav>
                                        <p:tav tm="100000">
                                          <p:val>
                                            <p:fltVal val="0"/>
                                          </p:val>
                                        </p:tav>
                                      </p:tavLst>
                                    </p:anim>
                                    <p:anim calcmode="lin" valueType="num">
                                      <p:cBhvr>
                                        <p:cTn id="90" dur="114" decel="100000" fill="hold"/>
                                        <p:tgtEl>
                                          <p:spTgt spid="4"/>
                                        </p:tgtEl>
                                        <p:attrNameLst>
                                          <p:attrName>ppt_x</p:attrName>
                                        </p:attrNameLst>
                                      </p:cBhvr>
                                      <p:tavLst>
                                        <p:tav tm="0">
                                          <p:val>
                                            <p:strVal val="#ppt_x+0.4"/>
                                          </p:val>
                                        </p:tav>
                                        <p:tav tm="100000">
                                          <p:val>
                                            <p:strVal val="#ppt_x-0.05"/>
                                          </p:val>
                                        </p:tav>
                                      </p:tavLst>
                                    </p:anim>
                                    <p:anim calcmode="lin" valueType="num">
                                      <p:cBhvr>
                                        <p:cTn id="91" dur="114" decel="100000" fill="hold"/>
                                        <p:tgtEl>
                                          <p:spTgt spid="4"/>
                                        </p:tgtEl>
                                        <p:attrNameLst>
                                          <p:attrName>ppt_y</p:attrName>
                                        </p:attrNameLst>
                                      </p:cBhvr>
                                      <p:tavLst>
                                        <p:tav tm="0">
                                          <p:val>
                                            <p:strVal val="#ppt_y-0.4"/>
                                          </p:val>
                                        </p:tav>
                                        <p:tav tm="100000">
                                          <p:val>
                                            <p:strVal val="#ppt_y+0.1"/>
                                          </p:val>
                                        </p:tav>
                                      </p:tavLst>
                                    </p:anim>
                                    <p:anim calcmode="lin" valueType="num">
                                      <p:cBhvr>
                                        <p:cTn id="92" dur="29" accel="100000" fill="hold">
                                          <p:stCondLst>
                                            <p:cond delay="114"/>
                                          </p:stCondLst>
                                        </p:cTn>
                                        <p:tgtEl>
                                          <p:spTgt spid="4"/>
                                        </p:tgtEl>
                                        <p:attrNameLst>
                                          <p:attrName>ppt_x</p:attrName>
                                        </p:attrNameLst>
                                      </p:cBhvr>
                                      <p:tavLst>
                                        <p:tav tm="0">
                                          <p:val>
                                            <p:strVal val="#ppt_x-0.05"/>
                                          </p:val>
                                        </p:tav>
                                        <p:tav tm="100000">
                                          <p:val>
                                            <p:strVal val="#ppt_x"/>
                                          </p:val>
                                        </p:tav>
                                      </p:tavLst>
                                    </p:anim>
                                    <p:anim calcmode="lin" valueType="num">
                                      <p:cBhvr>
                                        <p:cTn id="93" dur="29" accel="100000" fill="hold">
                                          <p:stCondLst>
                                            <p:cond delay="114"/>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62" grpId="0"/>
      <p:bldP spid="63" grpId="0"/>
      <p:bldP spid="30" grpId="0" animBg="1"/>
      <p:bldP spid="2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 name="PA-直接连接符 163"/>
          <p:cNvCxnSpPr/>
          <p:nvPr>
            <p:custDataLst>
              <p:tags r:id="rId2"/>
            </p:custDataLst>
          </p:nvPr>
        </p:nvCxnSpPr>
        <p:spPr>
          <a:xfrm>
            <a:off x="6372293" y="3269339"/>
            <a:ext cx="0" cy="46302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1" name="PA-直接连接符 160"/>
          <p:cNvCxnSpPr/>
          <p:nvPr>
            <p:custDataLst>
              <p:tags r:id="rId3"/>
            </p:custDataLst>
          </p:nvPr>
        </p:nvCxnSpPr>
        <p:spPr>
          <a:xfrm>
            <a:off x="4160310" y="3224736"/>
            <a:ext cx="0" cy="46302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0" name="PA-直接连接符 129"/>
          <p:cNvCxnSpPr/>
          <p:nvPr>
            <p:custDataLst>
              <p:tags r:id="rId4"/>
            </p:custDataLst>
          </p:nvPr>
        </p:nvCxnSpPr>
        <p:spPr>
          <a:xfrm flipV="1">
            <a:off x="2994660" y="3539490"/>
            <a:ext cx="8517890" cy="635"/>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31" name="PA-组合 130"/>
          <p:cNvGrpSpPr/>
          <p:nvPr>
            <p:custDataLst>
              <p:tags r:id="rId5"/>
            </p:custDataLst>
          </p:nvPr>
        </p:nvGrpSpPr>
        <p:grpSpPr>
          <a:xfrm flipH="1">
            <a:off x="3888105" y="3688080"/>
            <a:ext cx="553085" cy="622300"/>
            <a:chOff x="1608949" y="2589395"/>
            <a:chExt cx="1117599" cy="1256891"/>
          </a:xfrm>
          <a:solidFill>
            <a:schemeClr val="accent3"/>
          </a:solidFill>
          <a:effectLst>
            <a:outerShdw blurRad="50800" dist="38100" dir="2700000" algn="tl" rotWithShape="0">
              <a:prstClr val="black">
                <a:alpha val="40000"/>
              </a:prstClr>
            </a:outerShdw>
          </a:effectLst>
        </p:grpSpPr>
        <p:sp>
          <p:nvSpPr>
            <p:cNvPr id="158" name="PA-椭圆 157"/>
            <p:cNvSpPr/>
            <p:nvPr>
              <p:custDataLst>
                <p:tags r:id="rId78"/>
              </p:custDataLst>
            </p:nvPr>
          </p:nvSpPr>
          <p:spPr>
            <a:xfrm>
              <a:off x="1608949" y="2728686"/>
              <a:ext cx="1117599" cy="1117600"/>
            </a:xfrm>
            <a:prstGeom prst="ellipse">
              <a:avLst/>
            </a:prstGeom>
            <a:solidFill>
              <a:srgbClr val="F9711C"/>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59" name="PA-等腰三角形 158"/>
            <p:cNvSpPr/>
            <p:nvPr>
              <p:custDataLst>
                <p:tags r:id="rId79"/>
              </p:custDataLst>
            </p:nvPr>
          </p:nvSpPr>
          <p:spPr>
            <a:xfrm>
              <a:off x="2055545" y="2589395"/>
              <a:ext cx="214151" cy="152401"/>
            </a:xfrm>
            <a:prstGeom prst="triangle">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132" name="PA-椭圆 131"/>
          <p:cNvSpPr/>
          <p:nvPr>
            <p:custDataLst>
              <p:tags r:id="rId6"/>
            </p:custDataLst>
          </p:nvPr>
        </p:nvSpPr>
        <p:spPr>
          <a:xfrm flipH="1">
            <a:off x="3926840" y="3790315"/>
            <a:ext cx="476250" cy="47625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33" name="PA-AutoShape 59"/>
          <p:cNvSpPr/>
          <p:nvPr>
            <p:custDataLst>
              <p:tags r:id="rId7"/>
            </p:custDataLst>
          </p:nvPr>
        </p:nvSpPr>
        <p:spPr bwMode="auto">
          <a:xfrm>
            <a:off x="4043680" y="3912235"/>
            <a:ext cx="205105" cy="20510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E65558"/>
          </a:solid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grpSp>
        <p:nvGrpSpPr>
          <p:cNvPr id="134" name="PA-组合 133"/>
          <p:cNvGrpSpPr/>
          <p:nvPr>
            <p:custDataLst>
              <p:tags r:id="rId8"/>
            </p:custDataLst>
          </p:nvPr>
        </p:nvGrpSpPr>
        <p:grpSpPr>
          <a:xfrm>
            <a:off x="4109085" y="3446780"/>
            <a:ext cx="109855" cy="109855"/>
            <a:chOff x="8280443" y="4013027"/>
            <a:chExt cx="301797" cy="301798"/>
          </a:xfrm>
        </p:grpSpPr>
        <p:sp>
          <p:nvSpPr>
            <p:cNvPr id="156" name="PA-椭圆 155"/>
            <p:cNvSpPr/>
            <p:nvPr>
              <p:custDataLst>
                <p:tags r:id="rId76"/>
              </p:custDataLst>
            </p:nvPr>
          </p:nvSpPr>
          <p:spPr>
            <a:xfrm>
              <a:off x="8317369" y="4048201"/>
              <a:ext cx="231452" cy="231451"/>
            </a:xfrm>
            <a:prstGeom prst="ellipse">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57" name="PA-椭圆 156"/>
            <p:cNvSpPr/>
            <p:nvPr>
              <p:custDataLst>
                <p:tags r:id="rId77"/>
              </p:custDataLst>
            </p:nvPr>
          </p:nvSpPr>
          <p:spPr>
            <a:xfrm>
              <a:off x="8280443" y="4013027"/>
              <a:ext cx="301797" cy="30179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135" name="PA-组合 134"/>
          <p:cNvGrpSpPr/>
          <p:nvPr>
            <p:custDataLst>
              <p:tags r:id="rId9"/>
            </p:custDataLst>
          </p:nvPr>
        </p:nvGrpSpPr>
        <p:grpSpPr>
          <a:xfrm>
            <a:off x="3319780" y="2799080"/>
            <a:ext cx="1678305" cy="432435"/>
            <a:chOff x="672187" y="3935368"/>
            <a:chExt cx="3389800" cy="873353"/>
          </a:xfrm>
          <a:solidFill>
            <a:srgbClr val="F9711C"/>
          </a:solidFill>
          <a:effectLst>
            <a:outerShdw blurRad="355600" dist="279400" dir="2700000" sx="90000" sy="90000" algn="tl" rotWithShape="0">
              <a:schemeClr val="bg1">
                <a:lumMod val="50000"/>
                <a:alpha val="40000"/>
              </a:schemeClr>
            </a:outerShdw>
          </a:effectLst>
        </p:grpSpPr>
        <p:sp>
          <p:nvSpPr>
            <p:cNvPr id="154" name="PA-Rectangle: Rounded Corners 153"/>
            <p:cNvSpPr/>
            <p:nvPr>
              <p:custDataLst>
                <p:tags r:id="rId74"/>
              </p:custDataLst>
            </p:nvPr>
          </p:nvSpPr>
          <p:spPr>
            <a:xfrm>
              <a:off x="672187" y="3935368"/>
              <a:ext cx="3389800" cy="708660"/>
            </a:xfrm>
            <a:prstGeom prst="roundRect">
              <a:avLst>
                <a:gd name="adj" fmla="val 91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cs typeface="+mn-ea"/>
                <a:sym typeface="+mn-lt"/>
              </a:endParaRPr>
            </a:p>
          </p:txBody>
        </p:sp>
        <p:sp>
          <p:nvSpPr>
            <p:cNvPr id="155" name="PA-等腰三角形 154"/>
            <p:cNvSpPr/>
            <p:nvPr>
              <p:custDataLst>
                <p:tags r:id="rId75"/>
              </p:custDataLst>
            </p:nvPr>
          </p:nvSpPr>
          <p:spPr>
            <a:xfrm flipV="1">
              <a:off x="2270354" y="4656320"/>
              <a:ext cx="214150" cy="1524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136" name="PA-组合 135"/>
          <p:cNvGrpSpPr/>
          <p:nvPr>
            <p:custDataLst>
              <p:tags r:id="rId10"/>
            </p:custDataLst>
          </p:nvPr>
        </p:nvGrpSpPr>
        <p:grpSpPr>
          <a:xfrm flipH="1" flipV="1">
            <a:off x="6097905" y="2663825"/>
            <a:ext cx="553085" cy="622300"/>
            <a:chOff x="711200" y="2589395"/>
            <a:chExt cx="1117600" cy="1256891"/>
          </a:xfrm>
          <a:solidFill>
            <a:schemeClr val="accent2"/>
          </a:solidFill>
          <a:effectLst>
            <a:outerShdw blurRad="50800" dist="38100" dir="2700000" algn="tl" rotWithShape="0">
              <a:prstClr val="black">
                <a:alpha val="40000"/>
              </a:prstClr>
            </a:outerShdw>
          </a:effectLst>
        </p:grpSpPr>
        <p:sp>
          <p:nvSpPr>
            <p:cNvPr id="152" name="PA-椭圆 151"/>
            <p:cNvSpPr/>
            <p:nvPr>
              <p:custDataLst>
                <p:tags r:id="rId72"/>
              </p:custDataLst>
            </p:nvPr>
          </p:nvSpPr>
          <p:spPr>
            <a:xfrm>
              <a:off x="711200" y="2728686"/>
              <a:ext cx="1117600" cy="111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53" name="PA-等腰三角形 152"/>
            <p:cNvSpPr/>
            <p:nvPr>
              <p:custDataLst>
                <p:tags r:id="rId73"/>
              </p:custDataLst>
            </p:nvPr>
          </p:nvSpPr>
          <p:spPr>
            <a:xfrm>
              <a:off x="1162925" y="2589395"/>
              <a:ext cx="21415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137" name="PA-椭圆 136"/>
          <p:cNvSpPr/>
          <p:nvPr>
            <p:custDataLst>
              <p:tags r:id="rId11"/>
            </p:custDataLst>
          </p:nvPr>
        </p:nvSpPr>
        <p:spPr>
          <a:xfrm flipH="1">
            <a:off x="6134100" y="270256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138" name="PA-组合 137"/>
          <p:cNvGrpSpPr/>
          <p:nvPr>
            <p:custDataLst>
              <p:tags r:id="rId12"/>
            </p:custDataLst>
          </p:nvPr>
        </p:nvGrpSpPr>
        <p:grpSpPr>
          <a:xfrm>
            <a:off x="6272530" y="2829560"/>
            <a:ext cx="202565" cy="202565"/>
            <a:chOff x="8216107" y="2577308"/>
            <a:chExt cx="464348" cy="464344"/>
          </a:xfrm>
          <a:solidFill>
            <a:srgbClr val="F0651A"/>
          </a:solidFill>
        </p:grpSpPr>
        <p:sp>
          <p:nvSpPr>
            <p:cNvPr id="148" name="PA-AutoShape 52"/>
            <p:cNvSpPr/>
            <p:nvPr>
              <p:custDataLst>
                <p:tags r:id="rId68"/>
              </p:custDataLst>
            </p:nvPr>
          </p:nvSpPr>
          <p:spPr bwMode="auto">
            <a:xfrm>
              <a:off x="8216107" y="2577308"/>
              <a:ext cx="464348"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149" name="PA-AutoShape 53"/>
            <p:cNvSpPr/>
            <p:nvPr>
              <p:custDataLst>
                <p:tags r:id="rId69"/>
              </p:custDataLst>
            </p:nvPr>
          </p:nvSpPr>
          <p:spPr bwMode="auto">
            <a:xfrm>
              <a:off x="8390733" y="2736850"/>
              <a:ext cx="125413" cy="130174"/>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150" name="PA-AutoShape 54"/>
            <p:cNvSpPr/>
            <p:nvPr>
              <p:custDataLst>
                <p:tags r:id="rId70"/>
              </p:custDataLst>
            </p:nvPr>
          </p:nvSpPr>
          <p:spPr bwMode="auto">
            <a:xfrm>
              <a:off x="8375649" y="2896394"/>
              <a:ext cx="70645"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151" name="PA-AutoShape 55"/>
            <p:cNvSpPr/>
            <p:nvPr>
              <p:custDataLst>
                <p:tags r:id="rId71"/>
              </p:custDataLst>
            </p:nvPr>
          </p:nvSpPr>
          <p:spPr bwMode="auto">
            <a:xfrm>
              <a:off x="8448676" y="2649537"/>
              <a:ext cx="71437"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grpSp>
      <p:grpSp>
        <p:nvGrpSpPr>
          <p:cNvPr id="139" name="PA-组合 138"/>
          <p:cNvGrpSpPr/>
          <p:nvPr>
            <p:custDataLst>
              <p:tags r:id="rId13"/>
            </p:custDataLst>
          </p:nvPr>
        </p:nvGrpSpPr>
        <p:grpSpPr>
          <a:xfrm>
            <a:off x="5535930" y="3732530"/>
            <a:ext cx="1678305" cy="426085"/>
            <a:chOff x="1582762" y="3782968"/>
            <a:chExt cx="3389800" cy="861061"/>
          </a:xfrm>
          <a:solidFill>
            <a:schemeClr val="accent2"/>
          </a:solidFill>
          <a:effectLst>
            <a:outerShdw blurRad="355600" dist="279400" dir="2700000" sx="90000" sy="90000" algn="tl" rotWithShape="0">
              <a:schemeClr val="bg1">
                <a:lumMod val="50000"/>
                <a:alpha val="40000"/>
              </a:schemeClr>
            </a:outerShdw>
          </a:effectLst>
        </p:grpSpPr>
        <p:sp>
          <p:nvSpPr>
            <p:cNvPr id="146" name="PA-Rectangle: Rounded Corners 145"/>
            <p:cNvSpPr/>
            <p:nvPr>
              <p:custDataLst>
                <p:tags r:id="rId66"/>
              </p:custDataLst>
            </p:nvPr>
          </p:nvSpPr>
          <p:spPr>
            <a:xfrm>
              <a:off x="1582762" y="3935369"/>
              <a:ext cx="3389800" cy="708660"/>
            </a:xfrm>
            <a:prstGeom prst="roundRect">
              <a:avLst>
                <a:gd name="adj" fmla="val 91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cs typeface="+mn-ea"/>
                <a:sym typeface="+mn-lt"/>
              </a:endParaRPr>
            </a:p>
          </p:txBody>
        </p:sp>
        <p:sp>
          <p:nvSpPr>
            <p:cNvPr id="147" name="PA-等腰三角形 146"/>
            <p:cNvSpPr/>
            <p:nvPr>
              <p:custDataLst>
                <p:tags r:id="rId67"/>
              </p:custDataLst>
            </p:nvPr>
          </p:nvSpPr>
          <p:spPr>
            <a:xfrm>
              <a:off x="3169525" y="3782968"/>
              <a:ext cx="21415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140" name="PA-组合 139"/>
          <p:cNvGrpSpPr/>
          <p:nvPr>
            <p:custDataLst>
              <p:tags r:id="rId14"/>
            </p:custDataLst>
          </p:nvPr>
        </p:nvGrpSpPr>
        <p:grpSpPr>
          <a:xfrm>
            <a:off x="6320155" y="3463925"/>
            <a:ext cx="109855" cy="109855"/>
            <a:chOff x="9502225" y="4013027"/>
            <a:chExt cx="301798" cy="301798"/>
          </a:xfrm>
        </p:grpSpPr>
        <p:sp>
          <p:nvSpPr>
            <p:cNvPr id="144" name="PA-椭圆 143"/>
            <p:cNvSpPr/>
            <p:nvPr>
              <p:custDataLst>
                <p:tags r:id="rId64"/>
              </p:custDataLst>
            </p:nvPr>
          </p:nvSpPr>
          <p:spPr>
            <a:xfrm>
              <a:off x="9537399" y="4048201"/>
              <a:ext cx="231450" cy="231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45" name="PA-椭圆 144"/>
            <p:cNvSpPr/>
            <p:nvPr>
              <p:custDataLst>
                <p:tags r:id="rId65"/>
              </p:custDataLst>
            </p:nvPr>
          </p:nvSpPr>
          <p:spPr>
            <a:xfrm>
              <a:off x="9502225" y="4013027"/>
              <a:ext cx="301798" cy="30179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141" name="PA-组合 140"/>
          <p:cNvGrpSpPr/>
          <p:nvPr>
            <p:custDataLst>
              <p:tags r:id="rId15"/>
            </p:custDataLst>
          </p:nvPr>
        </p:nvGrpSpPr>
        <p:grpSpPr>
          <a:xfrm>
            <a:off x="2975610" y="3463925"/>
            <a:ext cx="152400" cy="152400"/>
            <a:chOff x="9499861" y="4013027"/>
            <a:chExt cx="301798" cy="301798"/>
          </a:xfrm>
        </p:grpSpPr>
        <p:sp>
          <p:nvSpPr>
            <p:cNvPr id="142" name="PA-椭圆 141"/>
            <p:cNvSpPr/>
            <p:nvPr>
              <p:custDataLst>
                <p:tags r:id="rId62"/>
              </p:custDataLst>
            </p:nvPr>
          </p:nvSpPr>
          <p:spPr>
            <a:xfrm>
              <a:off x="9537399" y="4048201"/>
              <a:ext cx="231450" cy="2314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43" name="PA-椭圆 142"/>
            <p:cNvSpPr/>
            <p:nvPr>
              <p:custDataLst>
                <p:tags r:id="rId63"/>
              </p:custDataLst>
            </p:nvPr>
          </p:nvSpPr>
          <p:spPr>
            <a:xfrm>
              <a:off x="9499861" y="4013027"/>
              <a:ext cx="301798" cy="30179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165" name="PA-Freeform: Shape 164"/>
          <p:cNvSpPr/>
          <p:nvPr>
            <p:custDataLst>
              <p:tags r:id="rId16"/>
            </p:custDataLst>
          </p:nvPr>
        </p:nvSpPr>
        <p:spPr>
          <a:xfrm>
            <a:off x="0" y="784225"/>
            <a:ext cx="2759075" cy="5831840"/>
          </a:xfrm>
          <a:custGeom>
            <a:avLst/>
            <a:gdLst>
              <a:gd name="connsiteX0" fmla="*/ 1 w 3083601"/>
              <a:gd name="connsiteY0" fmla="*/ 0 h 6167201"/>
              <a:gd name="connsiteX1" fmla="*/ 569552 w 3083601"/>
              <a:gd name="connsiteY1" fmla="*/ 235916 h 6167201"/>
              <a:gd name="connsiteX2" fmla="*/ 2847686 w 3083601"/>
              <a:gd name="connsiteY2" fmla="*/ 2514050 h 6167201"/>
              <a:gd name="connsiteX3" fmla="*/ 2847686 w 3083601"/>
              <a:gd name="connsiteY3" fmla="*/ 3653151 h 6167201"/>
              <a:gd name="connsiteX4" fmla="*/ 569552 w 3083601"/>
              <a:gd name="connsiteY4" fmla="*/ 5931285 h 6167201"/>
              <a:gd name="connsiteX5" fmla="*/ 1 w 3083601"/>
              <a:gd name="connsiteY5" fmla="*/ 6167201 h 6167201"/>
              <a:gd name="connsiteX6" fmla="*/ 0 w 3083601"/>
              <a:gd name="connsiteY6" fmla="*/ 6167201 h 6167201"/>
              <a:gd name="connsiteX7" fmla="*/ 0 w 3083601"/>
              <a:gd name="connsiteY7" fmla="*/ 0 h 6167201"/>
              <a:gd name="connsiteX8" fmla="*/ 1 w 3083601"/>
              <a:gd name="connsiteY8" fmla="*/ 0 h 61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601" h="6167201">
                <a:moveTo>
                  <a:pt x="1" y="0"/>
                </a:moveTo>
                <a:cubicBezTo>
                  <a:pt x="206138" y="0"/>
                  <a:pt x="412275" y="78639"/>
                  <a:pt x="569552" y="235916"/>
                </a:cubicBezTo>
                <a:lnTo>
                  <a:pt x="2847686" y="2514050"/>
                </a:lnTo>
                <a:cubicBezTo>
                  <a:pt x="3162240" y="2828604"/>
                  <a:pt x="3162240" y="3338596"/>
                  <a:pt x="2847686" y="3653151"/>
                </a:cubicBezTo>
                <a:lnTo>
                  <a:pt x="569552" y="5931285"/>
                </a:lnTo>
                <a:cubicBezTo>
                  <a:pt x="412275" y="6088562"/>
                  <a:pt x="206138" y="6167201"/>
                  <a:pt x="1" y="6167201"/>
                </a:cubicBezTo>
                <a:lnTo>
                  <a:pt x="0" y="6167201"/>
                </a:lnTo>
                <a:lnTo>
                  <a:pt x="0" y="0"/>
                </a:lnTo>
                <a:lnTo>
                  <a:pt x="1" y="0"/>
                </a:lnTo>
                <a:close/>
              </a:path>
            </a:pathLst>
          </a:custGeom>
          <a:gradFill>
            <a:gsLst>
              <a:gs pos="0">
                <a:schemeClr val="accent1"/>
              </a:gs>
              <a:gs pos="100000">
                <a:schemeClr val="accent2"/>
              </a:gs>
            </a:gsLst>
            <a:lin ang="5400000" scaled="1"/>
          </a:gradFill>
          <a:ln>
            <a:noFill/>
          </a:ln>
          <a:effectLst>
            <a:outerShdw blurRad="203200" dist="38100" dir="8100000" algn="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cxnSp>
        <p:nvCxnSpPr>
          <p:cNvPr id="2" name="PA-直接连接符 160"/>
          <p:cNvCxnSpPr/>
          <p:nvPr>
            <p:custDataLst>
              <p:tags r:id="rId17"/>
            </p:custDataLst>
          </p:nvPr>
        </p:nvCxnSpPr>
        <p:spPr>
          <a:xfrm>
            <a:off x="8440210" y="3224736"/>
            <a:ext cx="0" cy="46302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3" name="PA-组合 130"/>
          <p:cNvGrpSpPr/>
          <p:nvPr>
            <p:custDataLst>
              <p:tags r:id="rId18"/>
            </p:custDataLst>
          </p:nvPr>
        </p:nvGrpSpPr>
        <p:grpSpPr>
          <a:xfrm flipH="1">
            <a:off x="8168005" y="3688080"/>
            <a:ext cx="553085" cy="622300"/>
            <a:chOff x="1608949" y="2589395"/>
            <a:chExt cx="1117599" cy="1256891"/>
          </a:xfrm>
          <a:solidFill>
            <a:schemeClr val="accent3"/>
          </a:solidFill>
          <a:effectLst>
            <a:outerShdw blurRad="50800" dist="38100" dir="2700000" algn="tl" rotWithShape="0">
              <a:prstClr val="black">
                <a:alpha val="40000"/>
              </a:prstClr>
            </a:outerShdw>
          </a:effectLst>
        </p:grpSpPr>
        <p:sp>
          <p:nvSpPr>
            <p:cNvPr id="4" name="PA-椭圆 157"/>
            <p:cNvSpPr/>
            <p:nvPr>
              <p:custDataLst>
                <p:tags r:id="rId60"/>
              </p:custDataLst>
            </p:nvPr>
          </p:nvSpPr>
          <p:spPr>
            <a:xfrm>
              <a:off x="1608949" y="2728686"/>
              <a:ext cx="1117599" cy="1117600"/>
            </a:xfrm>
            <a:prstGeom prst="ellipse">
              <a:avLst/>
            </a:prstGeom>
            <a:solidFill>
              <a:srgbClr val="F9711C"/>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5" name="PA-等腰三角形 158"/>
            <p:cNvSpPr/>
            <p:nvPr>
              <p:custDataLst>
                <p:tags r:id="rId61"/>
              </p:custDataLst>
            </p:nvPr>
          </p:nvSpPr>
          <p:spPr>
            <a:xfrm>
              <a:off x="2055545" y="2589395"/>
              <a:ext cx="214151" cy="152401"/>
            </a:xfrm>
            <a:prstGeom prst="triangle">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6" name="PA-椭圆 131"/>
          <p:cNvSpPr/>
          <p:nvPr>
            <p:custDataLst>
              <p:tags r:id="rId19"/>
            </p:custDataLst>
          </p:nvPr>
        </p:nvSpPr>
        <p:spPr>
          <a:xfrm flipH="1">
            <a:off x="8206740" y="3790315"/>
            <a:ext cx="476250" cy="476250"/>
          </a:xfrm>
          <a:prstGeom prst="ellipse">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7" name="PA-AutoShape 59"/>
          <p:cNvSpPr/>
          <p:nvPr>
            <p:custDataLst>
              <p:tags r:id="rId20"/>
            </p:custDataLst>
          </p:nvPr>
        </p:nvSpPr>
        <p:spPr bwMode="auto">
          <a:xfrm>
            <a:off x="8323580" y="3912235"/>
            <a:ext cx="205105" cy="20510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0651A"/>
          </a:solid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grpSp>
        <p:nvGrpSpPr>
          <p:cNvPr id="8" name="PA-组合 133"/>
          <p:cNvGrpSpPr/>
          <p:nvPr>
            <p:custDataLst>
              <p:tags r:id="rId21"/>
            </p:custDataLst>
          </p:nvPr>
        </p:nvGrpSpPr>
        <p:grpSpPr>
          <a:xfrm>
            <a:off x="8388985" y="3446780"/>
            <a:ext cx="109855" cy="109855"/>
            <a:chOff x="8280443" y="4013027"/>
            <a:chExt cx="301797" cy="301798"/>
          </a:xfrm>
          <a:solidFill>
            <a:srgbClr val="F9711C"/>
          </a:solidFill>
        </p:grpSpPr>
        <p:sp>
          <p:nvSpPr>
            <p:cNvPr id="9" name="PA-椭圆 155"/>
            <p:cNvSpPr/>
            <p:nvPr>
              <p:custDataLst>
                <p:tags r:id="rId58"/>
              </p:custDataLst>
            </p:nvPr>
          </p:nvSpPr>
          <p:spPr>
            <a:xfrm>
              <a:off x="8317369" y="4048201"/>
              <a:ext cx="231452" cy="2314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0" name="PA-椭圆 156"/>
            <p:cNvSpPr/>
            <p:nvPr>
              <p:custDataLst>
                <p:tags r:id="rId59"/>
              </p:custDataLst>
            </p:nvPr>
          </p:nvSpPr>
          <p:spPr>
            <a:xfrm>
              <a:off x="8280443" y="4013027"/>
              <a:ext cx="301797" cy="301798"/>
            </a:xfrm>
            <a:prstGeom prst="ellipse">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11" name="PA-组合 134"/>
          <p:cNvGrpSpPr/>
          <p:nvPr>
            <p:custDataLst>
              <p:tags r:id="rId22"/>
            </p:custDataLst>
          </p:nvPr>
        </p:nvGrpSpPr>
        <p:grpSpPr>
          <a:xfrm>
            <a:off x="7599680" y="2799080"/>
            <a:ext cx="1678305" cy="432435"/>
            <a:chOff x="672187" y="3935368"/>
            <a:chExt cx="3389800" cy="873353"/>
          </a:xfrm>
          <a:solidFill>
            <a:schemeClr val="accent1"/>
          </a:solidFill>
          <a:effectLst>
            <a:outerShdw blurRad="355600" dist="279400" dir="2700000" sx="90000" sy="90000" algn="tl" rotWithShape="0">
              <a:schemeClr val="bg1">
                <a:lumMod val="50000"/>
                <a:alpha val="40000"/>
              </a:schemeClr>
            </a:outerShdw>
          </a:effectLst>
        </p:grpSpPr>
        <p:sp>
          <p:nvSpPr>
            <p:cNvPr id="12" name="PA-Rectangle: Rounded Corners 153"/>
            <p:cNvSpPr/>
            <p:nvPr>
              <p:custDataLst>
                <p:tags r:id="rId56"/>
              </p:custDataLst>
            </p:nvPr>
          </p:nvSpPr>
          <p:spPr>
            <a:xfrm>
              <a:off x="672187" y="3935368"/>
              <a:ext cx="3389800" cy="708660"/>
            </a:xfrm>
            <a:prstGeom prst="roundRect">
              <a:avLst>
                <a:gd name="adj" fmla="val 9140"/>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cs typeface="+mn-ea"/>
                <a:sym typeface="+mn-lt"/>
              </a:endParaRPr>
            </a:p>
          </p:txBody>
        </p:sp>
        <p:sp>
          <p:nvSpPr>
            <p:cNvPr id="13" name="PA-等腰三角形 154"/>
            <p:cNvSpPr/>
            <p:nvPr>
              <p:custDataLst>
                <p:tags r:id="rId57"/>
              </p:custDataLst>
            </p:nvPr>
          </p:nvSpPr>
          <p:spPr>
            <a:xfrm flipV="1">
              <a:off x="2270354" y="4656320"/>
              <a:ext cx="214150" cy="1524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cxnSp>
        <p:nvCxnSpPr>
          <p:cNvPr id="14" name="PA-直接连接符 163"/>
          <p:cNvCxnSpPr/>
          <p:nvPr>
            <p:custDataLst>
              <p:tags r:id="rId23"/>
            </p:custDataLst>
          </p:nvPr>
        </p:nvCxnSpPr>
        <p:spPr>
          <a:xfrm>
            <a:off x="10454073" y="3269339"/>
            <a:ext cx="0" cy="463027"/>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5" name="PA-组合 135"/>
          <p:cNvGrpSpPr/>
          <p:nvPr>
            <p:custDataLst>
              <p:tags r:id="rId24"/>
            </p:custDataLst>
          </p:nvPr>
        </p:nvGrpSpPr>
        <p:grpSpPr>
          <a:xfrm flipH="1" flipV="1">
            <a:off x="10179685" y="2663825"/>
            <a:ext cx="553085" cy="622300"/>
            <a:chOff x="711200" y="2589395"/>
            <a:chExt cx="1117600" cy="1256891"/>
          </a:xfrm>
          <a:solidFill>
            <a:schemeClr val="accent2"/>
          </a:solidFill>
          <a:effectLst>
            <a:outerShdw blurRad="50800" dist="38100" dir="2700000" algn="tl" rotWithShape="0">
              <a:prstClr val="black">
                <a:alpha val="40000"/>
              </a:prstClr>
            </a:outerShdw>
          </a:effectLst>
        </p:grpSpPr>
        <p:sp>
          <p:nvSpPr>
            <p:cNvPr id="16" name="PA-椭圆 151"/>
            <p:cNvSpPr/>
            <p:nvPr>
              <p:custDataLst>
                <p:tags r:id="rId54"/>
              </p:custDataLst>
            </p:nvPr>
          </p:nvSpPr>
          <p:spPr>
            <a:xfrm>
              <a:off x="711200" y="2728686"/>
              <a:ext cx="1117600" cy="1117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7" name="PA-等腰三角形 152"/>
            <p:cNvSpPr/>
            <p:nvPr>
              <p:custDataLst>
                <p:tags r:id="rId55"/>
              </p:custDataLst>
            </p:nvPr>
          </p:nvSpPr>
          <p:spPr>
            <a:xfrm>
              <a:off x="1162925" y="2589395"/>
              <a:ext cx="21415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18" name="PA-椭圆 136"/>
          <p:cNvSpPr/>
          <p:nvPr>
            <p:custDataLst>
              <p:tags r:id="rId25"/>
            </p:custDataLst>
          </p:nvPr>
        </p:nvSpPr>
        <p:spPr>
          <a:xfrm flipH="1">
            <a:off x="10215880" y="2702560"/>
            <a:ext cx="476250" cy="476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nvGrpSpPr>
          <p:cNvPr id="19" name="PA-组合 137"/>
          <p:cNvGrpSpPr/>
          <p:nvPr>
            <p:custDataLst>
              <p:tags r:id="rId26"/>
            </p:custDataLst>
          </p:nvPr>
        </p:nvGrpSpPr>
        <p:grpSpPr>
          <a:xfrm>
            <a:off x="10354310" y="2829560"/>
            <a:ext cx="202565" cy="202565"/>
            <a:chOff x="8216107" y="2577308"/>
            <a:chExt cx="464348" cy="464344"/>
          </a:xfrm>
          <a:solidFill>
            <a:schemeClr val="tx1">
              <a:lumMod val="75000"/>
              <a:lumOff val="25000"/>
            </a:schemeClr>
          </a:solidFill>
        </p:grpSpPr>
        <p:sp>
          <p:nvSpPr>
            <p:cNvPr id="20" name="PA-AutoShape 52"/>
            <p:cNvSpPr/>
            <p:nvPr>
              <p:custDataLst>
                <p:tags r:id="rId50"/>
              </p:custDataLst>
            </p:nvPr>
          </p:nvSpPr>
          <p:spPr bwMode="auto">
            <a:xfrm>
              <a:off x="8216107" y="2577308"/>
              <a:ext cx="464348"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F0651A"/>
            </a:solid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21" name="PA-AutoShape 53"/>
            <p:cNvSpPr/>
            <p:nvPr>
              <p:custDataLst>
                <p:tags r:id="rId51"/>
              </p:custDataLst>
            </p:nvPr>
          </p:nvSpPr>
          <p:spPr bwMode="auto">
            <a:xfrm>
              <a:off x="8390733" y="2736850"/>
              <a:ext cx="125413" cy="130174"/>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22" name="PA-AutoShape 54"/>
            <p:cNvSpPr/>
            <p:nvPr>
              <p:custDataLst>
                <p:tags r:id="rId52"/>
              </p:custDataLst>
            </p:nvPr>
          </p:nvSpPr>
          <p:spPr bwMode="auto">
            <a:xfrm>
              <a:off x="8375649" y="2896394"/>
              <a:ext cx="70645"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sp>
          <p:nvSpPr>
            <p:cNvPr id="23" name="PA-AutoShape 55"/>
            <p:cNvSpPr/>
            <p:nvPr>
              <p:custDataLst>
                <p:tags r:id="rId53"/>
              </p:custDataLst>
            </p:nvPr>
          </p:nvSpPr>
          <p:spPr bwMode="auto">
            <a:xfrm>
              <a:off x="8448676" y="2649537"/>
              <a:ext cx="71437"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solidFill>
                  <a:schemeClr val="bg1"/>
                </a:solidFill>
                <a:effectLst>
                  <a:outerShdw blurRad="38100" dist="38100" dir="2700000" algn="tl">
                    <a:srgbClr val="000000"/>
                  </a:outerShdw>
                </a:effectLst>
                <a:cs typeface="+mn-ea"/>
                <a:sym typeface="+mn-lt"/>
              </a:endParaRPr>
            </a:p>
          </p:txBody>
        </p:sp>
      </p:grpSp>
      <p:grpSp>
        <p:nvGrpSpPr>
          <p:cNvPr id="24" name="PA-组合 138"/>
          <p:cNvGrpSpPr/>
          <p:nvPr>
            <p:custDataLst>
              <p:tags r:id="rId27"/>
            </p:custDataLst>
          </p:nvPr>
        </p:nvGrpSpPr>
        <p:grpSpPr>
          <a:xfrm>
            <a:off x="9617710" y="3732530"/>
            <a:ext cx="1678305" cy="426085"/>
            <a:chOff x="1582762" y="3782968"/>
            <a:chExt cx="3389800" cy="861061"/>
          </a:xfrm>
          <a:solidFill>
            <a:schemeClr val="accent2"/>
          </a:solidFill>
          <a:effectLst>
            <a:outerShdw blurRad="355600" dist="279400" dir="2700000" sx="90000" sy="90000" algn="tl" rotWithShape="0">
              <a:schemeClr val="bg1">
                <a:lumMod val="50000"/>
                <a:alpha val="40000"/>
              </a:schemeClr>
            </a:outerShdw>
          </a:effectLst>
        </p:grpSpPr>
        <p:sp>
          <p:nvSpPr>
            <p:cNvPr id="25" name="PA-Rectangle: Rounded Corners 145"/>
            <p:cNvSpPr/>
            <p:nvPr>
              <p:custDataLst>
                <p:tags r:id="rId48"/>
              </p:custDataLst>
            </p:nvPr>
          </p:nvSpPr>
          <p:spPr>
            <a:xfrm>
              <a:off x="1582762" y="3935369"/>
              <a:ext cx="3389800" cy="708660"/>
            </a:xfrm>
            <a:prstGeom prst="roundRect">
              <a:avLst>
                <a:gd name="adj" fmla="val 91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cs typeface="+mn-ea"/>
                <a:sym typeface="+mn-lt"/>
              </a:endParaRPr>
            </a:p>
          </p:txBody>
        </p:sp>
        <p:sp>
          <p:nvSpPr>
            <p:cNvPr id="26" name="PA-等腰三角形 146"/>
            <p:cNvSpPr/>
            <p:nvPr>
              <p:custDataLst>
                <p:tags r:id="rId49"/>
              </p:custDataLst>
            </p:nvPr>
          </p:nvSpPr>
          <p:spPr>
            <a:xfrm>
              <a:off x="3169525" y="3782968"/>
              <a:ext cx="214150" cy="152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grpSp>
        <p:nvGrpSpPr>
          <p:cNvPr id="27" name="PA-组合 139"/>
          <p:cNvGrpSpPr/>
          <p:nvPr>
            <p:custDataLst>
              <p:tags r:id="rId28"/>
            </p:custDataLst>
          </p:nvPr>
        </p:nvGrpSpPr>
        <p:grpSpPr>
          <a:xfrm>
            <a:off x="10401935" y="3463925"/>
            <a:ext cx="109855" cy="109855"/>
            <a:chOff x="9502225" y="4013027"/>
            <a:chExt cx="301798" cy="301798"/>
          </a:xfrm>
        </p:grpSpPr>
        <p:sp>
          <p:nvSpPr>
            <p:cNvPr id="28" name="PA-椭圆 143"/>
            <p:cNvSpPr/>
            <p:nvPr>
              <p:custDataLst>
                <p:tags r:id="rId46"/>
              </p:custDataLst>
            </p:nvPr>
          </p:nvSpPr>
          <p:spPr>
            <a:xfrm>
              <a:off x="9537399" y="4048201"/>
              <a:ext cx="231450" cy="231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9" name="PA-椭圆 144"/>
            <p:cNvSpPr/>
            <p:nvPr>
              <p:custDataLst>
                <p:tags r:id="rId47"/>
              </p:custDataLst>
            </p:nvPr>
          </p:nvSpPr>
          <p:spPr>
            <a:xfrm>
              <a:off x="9502225" y="4013027"/>
              <a:ext cx="301798" cy="30179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grpSp>
      <p:sp>
        <p:nvSpPr>
          <p:cNvPr id="30" name="PA-文本框 29"/>
          <p:cNvSpPr txBox="1"/>
          <p:nvPr>
            <p:custDataLst>
              <p:tags r:id="rId29"/>
            </p:custDataLst>
          </p:nvPr>
        </p:nvSpPr>
        <p:spPr>
          <a:xfrm>
            <a:off x="3508420" y="2774513"/>
            <a:ext cx="1318534" cy="40011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dist"/>
            <a:r>
              <a:rPr lang="en-US" altLang="zh-CN" sz="2000" dirty="0">
                <a:solidFill>
                  <a:schemeClr val="bg1"/>
                </a:solidFill>
                <a:latin typeface="+mn-lt"/>
                <a:cs typeface="+mn-ea"/>
                <a:sym typeface="+mn-lt"/>
              </a:rPr>
              <a:t>PART 01</a:t>
            </a:r>
          </a:p>
        </p:txBody>
      </p:sp>
      <p:sp>
        <p:nvSpPr>
          <p:cNvPr id="31" name="PA-文本框 30"/>
          <p:cNvSpPr txBox="1"/>
          <p:nvPr>
            <p:custDataLst>
              <p:tags r:id="rId30"/>
            </p:custDataLst>
          </p:nvPr>
        </p:nvSpPr>
        <p:spPr>
          <a:xfrm>
            <a:off x="5698535" y="3757493"/>
            <a:ext cx="1318534" cy="39878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dist"/>
            <a:r>
              <a:rPr lang="en-US" altLang="zh-CN" sz="2000" dirty="0">
                <a:solidFill>
                  <a:schemeClr val="bg1"/>
                </a:solidFill>
                <a:latin typeface="+mn-lt"/>
                <a:cs typeface="+mn-ea"/>
                <a:sym typeface="+mn-lt"/>
              </a:rPr>
              <a:t>PART 02</a:t>
            </a:r>
          </a:p>
        </p:txBody>
      </p:sp>
      <p:sp>
        <p:nvSpPr>
          <p:cNvPr id="32" name="PA-文本框 31"/>
          <p:cNvSpPr txBox="1"/>
          <p:nvPr>
            <p:custDataLst>
              <p:tags r:id="rId31"/>
            </p:custDataLst>
          </p:nvPr>
        </p:nvSpPr>
        <p:spPr>
          <a:xfrm>
            <a:off x="7788320" y="2727523"/>
            <a:ext cx="1318534" cy="39878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dist"/>
            <a:r>
              <a:rPr lang="en-US" altLang="zh-CN" sz="2000" dirty="0">
                <a:solidFill>
                  <a:schemeClr val="bg1"/>
                </a:solidFill>
                <a:latin typeface="+mn-lt"/>
                <a:cs typeface="+mn-ea"/>
                <a:sym typeface="+mn-lt"/>
              </a:rPr>
              <a:t>PART 03</a:t>
            </a:r>
          </a:p>
        </p:txBody>
      </p:sp>
      <p:sp>
        <p:nvSpPr>
          <p:cNvPr id="33" name="PA-文本框 32"/>
          <p:cNvSpPr txBox="1"/>
          <p:nvPr>
            <p:custDataLst>
              <p:tags r:id="rId32"/>
            </p:custDataLst>
          </p:nvPr>
        </p:nvSpPr>
        <p:spPr>
          <a:xfrm>
            <a:off x="9780315" y="3783528"/>
            <a:ext cx="1318534" cy="398780"/>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dist"/>
            <a:r>
              <a:rPr lang="en-US" altLang="zh-CN" sz="2000" dirty="0">
                <a:solidFill>
                  <a:schemeClr val="bg1"/>
                </a:solidFill>
                <a:latin typeface="+mn-lt"/>
                <a:cs typeface="+mn-ea"/>
                <a:sym typeface="+mn-lt"/>
              </a:rPr>
              <a:t>PART 04</a:t>
            </a:r>
          </a:p>
        </p:txBody>
      </p:sp>
      <p:grpSp>
        <p:nvGrpSpPr>
          <p:cNvPr id="36" name="PA-组合 35"/>
          <p:cNvGrpSpPr/>
          <p:nvPr>
            <p:custDataLst>
              <p:tags r:id="rId33"/>
            </p:custDataLst>
          </p:nvPr>
        </p:nvGrpSpPr>
        <p:grpSpPr>
          <a:xfrm>
            <a:off x="2887980" y="1576070"/>
            <a:ext cx="2715895" cy="1108075"/>
            <a:chOff x="5926" y="1482"/>
            <a:chExt cx="4277" cy="1745"/>
          </a:xfrm>
        </p:grpSpPr>
        <p:sp>
          <p:nvSpPr>
            <p:cNvPr id="34" name="PA-文本框 33"/>
            <p:cNvSpPr txBox="1"/>
            <p:nvPr>
              <p:custDataLst>
                <p:tags r:id="rId44"/>
              </p:custDataLst>
            </p:nvPr>
          </p:nvSpPr>
          <p:spPr>
            <a:xfrm>
              <a:off x="6299" y="1482"/>
              <a:ext cx="3229" cy="727"/>
            </a:xfrm>
            <a:prstGeom prst="rect">
              <a:avLst/>
            </a:prstGeom>
            <a:noFill/>
          </p:spPr>
          <p:txBody>
            <a:bodyPr wrap="square" rtlCol="0">
              <a:spAutoFit/>
              <a:scene3d>
                <a:camera prst="orthographicFront"/>
                <a:lightRig rig="threePt" dir="t"/>
              </a:scene3d>
              <a:sp3d contourW="12700"/>
            </a:bodyPr>
            <a:lstStyle/>
            <a:p>
              <a:pPr algn="ctr">
                <a:defRPr/>
              </a:pPr>
              <a:r>
                <a:rPr lang="en-US" altLang="zh-CN" sz="2400" dirty="0">
                  <a:solidFill>
                    <a:schemeClr val="tx1">
                      <a:lumMod val="85000"/>
                      <a:lumOff val="15000"/>
                    </a:schemeClr>
                  </a:solidFill>
                  <a:cs typeface="+mn-ea"/>
                  <a:sym typeface="+mn-lt"/>
                </a:rPr>
                <a:t>Add title text</a:t>
              </a:r>
              <a:endParaRPr lang="zh-CN" altLang="en-US" sz="2400" dirty="0">
                <a:solidFill>
                  <a:schemeClr val="tx1">
                    <a:lumMod val="85000"/>
                    <a:lumOff val="15000"/>
                  </a:schemeClr>
                </a:solidFill>
                <a:cs typeface="+mn-ea"/>
                <a:sym typeface="+mn-lt"/>
              </a:endParaRPr>
            </a:p>
          </p:txBody>
        </p:sp>
        <p:sp>
          <p:nvSpPr>
            <p:cNvPr id="35" name="PA-文本框 34"/>
            <p:cNvSpPr txBox="1"/>
            <p:nvPr>
              <p:custDataLst>
                <p:tags r:id="rId45"/>
              </p:custDataLst>
            </p:nvPr>
          </p:nvSpPr>
          <p:spPr>
            <a:xfrm>
              <a:off x="5926" y="2209"/>
              <a:ext cx="4277" cy="1018"/>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r>
                <a:rPr lang="en-US" sz="1200" dirty="0">
                  <a:solidFill>
                    <a:schemeClr val="tx2">
                      <a:lumMod val="75000"/>
                      <a:lumOff val="25000"/>
                    </a:schemeClr>
                  </a:solidFill>
                  <a:latin typeface="+mn-lt"/>
                  <a:cs typeface="+mn-ea"/>
                  <a:sym typeface="+mn-lt"/>
                </a:rPr>
                <a:t>Click here to add content, content to match the title. </a:t>
              </a:r>
              <a:endParaRPr lang="en-US" altLang="zh-CN" sz="1200" dirty="0">
                <a:latin typeface="+mn-lt"/>
                <a:cs typeface="+mn-ea"/>
                <a:sym typeface="+mn-lt"/>
              </a:endParaRPr>
            </a:p>
            <a:p>
              <a:pPr algn="ctr"/>
              <a:endParaRPr lang="en-US" altLang="zh-CN" sz="1200" dirty="0">
                <a:latin typeface="+mn-lt"/>
                <a:cs typeface="+mn-ea"/>
                <a:sym typeface="+mn-lt"/>
              </a:endParaRPr>
            </a:p>
          </p:txBody>
        </p:sp>
      </p:grpSp>
      <p:grpSp>
        <p:nvGrpSpPr>
          <p:cNvPr id="37" name="PA-组合 36"/>
          <p:cNvGrpSpPr/>
          <p:nvPr>
            <p:custDataLst>
              <p:tags r:id="rId34"/>
            </p:custDataLst>
          </p:nvPr>
        </p:nvGrpSpPr>
        <p:grpSpPr>
          <a:xfrm>
            <a:off x="7016750" y="1576070"/>
            <a:ext cx="2715895" cy="1292860"/>
            <a:chOff x="5926" y="1482"/>
            <a:chExt cx="4277" cy="2036"/>
          </a:xfrm>
        </p:grpSpPr>
        <p:sp>
          <p:nvSpPr>
            <p:cNvPr id="38" name="PA-文本框 37"/>
            <p:cNvSpPr txBox="1"/>
            <p:nvPr>
              <p:custDataLst>
                <p:tags r:id="rId42"/>
              </p:custDataLst>
            </p:nvPr>
          </p:nvSpPr>
          <p:spPr>
            <a:xfrm>
              <a:off x="6417" y="1482"/>
              <a:ext cx="3111" cy="727"/>
            </a:xfrm>
            <a:prstGeom prst="rect">
              <a:avLst/>
            </a:prstGeom>
            <a:noFill/>
          </p:spPr>
          <p:txBody>
            <a:bodyPr wrap="square" rtlCol="0">
              <a:spAutoFit/>
              <a:scene3d>
                <a:camera prst="orthographicFront"/>
                <a:lightRig rig="threePt" dir="t"/>
              </a:scene3d>
              <a:sp3d contourW="12700"/>
            </a:bodyPr>
            <a:lstStyle/>
            <a:p>
              <a:pPr algn="ctr">
                <a:defRPr/>
              </a:pPr>
              <a:r>
                <a:rPr lang="en-US" altLang="zh-CN" sz="2400" dirty="0">
                  <a:solidFill>
                    <a:schemeClr val="tx1">
                      <a:lumMod val="85000"/>
                      <a:lumOff val="15000"/>
                    </a:schemeClr>
                  </a:solidFill>
                  <a:cs typeface="+mn-ea"/>
                  <a:sym typeface="+mn-lt"/>
                </a:rPr>
                <a:t>Add title text</a:t>
              </a:r>
              <a:endParaRPr lang="zh-CN" altLang="en-US" sz="2400" dirty="0">
                <a:solidFill>
                  <a:schemeClr val="tx1">
                    <a:lumMod val="85000"/>
                    <a:lumOff val="15000"/>
                  </a:schemeClr>
                </a:solidFill>
                <a:cs typeface="+mn-ea"/>
                <a:sym typeface="+mn-lt"/>
              </a:endParaRPr>
            </a:p>
          </p:txBody>
        </p:sp>
        <p:sp>
          <p:nvSpPr>
            <p:cNvPr id="39" name="PA-文本框 38"/>
            <p:cNvSpPr txBox="1"/>
            <p:nvPr>
              <p:custDataLst>
                <p:tags r:id="rId43"/>
              </p:custDataLst>
            </p:nvPr>
          </p:nvSpPr>
          <p:spPr>
            <a:xfrm>
              <a:off x="5926" y="2209"/>
              <a:ext cx="4277" cy="1309"/>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r>
                <a:rPr lang="en-US" sz="1200" dirty="0">
                  <a:solidFill>
                    <a:schemeClr val="tx2">
                      <a:lumMod val="75000"/>
                      <a:lumOff val="25000"/>
                    </a:schemeClr>
                  </a:solidFill>
                  <a:latin typeface="+mn-lt"/>
                  <a:cs typeface="+mn-ea"/>
                  <a:sym typeface="+mn-lt"/>
                </a:rPr>
                <a:t>Click here to add content, content to match the title. </a:t>
              </a:r>
              <a:endParaRPr lang="en-US" altLang="zh-CN" sz="1000" dirty="0">
                <a:latin typeface="+mn-lt"/>
                <a:cs typeface="+mn-ea"/>
                <a:sym typeface="+mn-lt"/>
              </a:endParaRPr>
            </a:p>
            <a:p>
              <a:pPr algn="ctr"/>
              <a:endParaRPr lang="en-US" altLang="zh-CN" sz="1200" dirty="0">
                <a:latin typeface="+mn-lt"/>
                <a:cs typeface="+mn-ea"/>
                <a:sym typeface="+mn-lt"/>
              </a:endParaRPr>
            </a:p>
            <a:p>
              <a:pPr algn="ctr"/>
              <a:endParaRPr lang="en-US" altLang="zh-CN" sz="1200" dirty="0">
                <a:latin typeface="+mn-lt"/>
                <a:cs typeface="+mn-ea"/>
                <a:sym typeface="+mn-lt"/>
              </a:endParaRPr>
            </a:p>
          </p:txBody>
        </p:sp>
      </p:grpSp>
      <p:grpSp>
        <p:nvGrpSpPr>
          <p:cNvPr id="40" name="PA-组合 39"/>
          <p:cNvGrpSpPr/>
          <p:nvPr>
            <p:custDataLst>
              <p:tags r:id="rId35"/>
            </p:custDataLst>
          </p:nvPr>
        </p:nvGrpSpPr>
        <p:grpSpPr>
          <a:xfrm>
            <a:off x="5032375" y="4404995"/>
            <a:ext cx="2715895" cy="1292860"/>
            <a:chOff x="5926" y="1482"/>
            <a:chExt cx="4277" cy="2036"/>
          </a:xfrm>
        </p:grpSpPr>
        <p:sp>
          <p:nvSpPr>
            <p:cNvPr id="41" name="PA-文本框 40"/>
            <p:cNvSpPr txBox="1"/>
            <p:nvPr>
              <p:custDataLst>
                <p:tags r:id="rId40"/>
              </p:custDataLst>
            </p:nvPr>
          </p:nvSpPr>
          <p:spPr>
            <a:xfrm>
              <a:off x="6151" y="1482"/>
              <a:ext cx="3658" cy="727"/>
            </a:xfrm>
            <a:prstGeom prst="rect">
              <a:avLst/>
            </a:prstGeom>
            <a:noFill/>
          </p:spPr>
          <p:txBody>
            <a:bodyPr wrap="square" rtlCol="0">
              <a:spAutoFit/>
              <a:scene3d>
                <a:camera prst="orthographicFront"/>
                <a:lightRig rig="threePt" dir="t"/>
              </a:scene3d>
              <a:sp3d contourW="12700"/>
            </a:bodyPr>
            <a:lstStyle/>
            <a:p>
              <a:pPr algn="ctr">
                <a:defRPr/>
              </a:pPr>
              <a:r>
                <a:rPr lang="en-US" altLang="zh-CN" sz="2400" dirty="0">
                  <a:solidFill>
                    <a:schemeClr val="tx1">
                      <a:lumMod val="85000"/>
                      <a:lumOff val="15000"/>
                    </a:schemeClr>
                  </a:solidFill>
                  <a:cs typeface="+mn-ea"/>
                  <a:sym typeface="+mn-lt"/>
                </a:rPr>
                <a:t>Add title text</a:t>
              </a:r>
              <a:endParaRPr lang="zh-CN" altLang="en-US" sz="2400" dirty="0">
                <a:solidFill>
                  <a:schemeClr val="tx1">
                    <a:lumMod val="85000"/>
                    <a:lumOff val="15000"/>
                  </a:schemeClr>
                </a:solidFill>
                <a:cs typeface="+mn-ea"/>
                <a:sym typeface="+mn-lt"/>
              </a:endParaRPr>
            </a:p>
          </p:txBody>
        </p:sp>
        <p:sp>
          <p:nvSpPr>
            <p:cNvPr id="42" name="PA-文本框 41"/>
            <p:cNvSpPr txBox="1"/>
            <p:nvPr>
              <p:custDataLst>
                <p:tags r:id="rId41"/>
              </p:custDataLst>
            </p:nvPr>
          </p:nvSpPr>
          <p:spPr>
            <a:xfrm>
              <a:off x="5926" y="2209"/>
              <a:ext cx="4277" cy="1309"/>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r>
                <a:rPr lang="en-US" sz="1200" dirty="0">
                  <a:solidFill>
                    <a:schemeClr val="tx2">
                      <a:lumMod val="75000"/>
                      <a:lumOff val="25000"/>
                    </a:schemeClr>
                  </a:solidFill>
                  <a:latin typeface="+mn-lt"/>
                  <a:cs typeface="+mn-ea"/>
                  <a:sym typeface="+mn-lt"/>
                </a:rPr>
                <a:t>Click here to add content, content to match the title. </a:t>
              </a:r>
              <a:endParaRPr lang="en-US" altLang="zh-CN" sz="1000" dirty="0">
                <a:latin typeface="+mn-lt"/>
                <a:cs typeface="+mn-ea"/>
                <a:sym typeface="+mn-lt"/>
              </a:endParaRPr>
            </a:p>
            <a:p>
              <a:pPr algn="ctr"/>
              <a:endParaRPr lang="en-US" altLang="zh-CN" sz="1200" dirty="0">
                <a:latin typeface="+mn-lt"/>
                <a:cs typeface="+mn-ea"/>
                <a:sym typeface="+mn-lt"/>
              </a:endParaRPr>
            </a:p>
            <a:p>
              <a:pPr algn="ctr"/>
              <a:endParaRPr lang="en-US" altLang="zh-CN" sz="1200" dirty="0">
                <a:latin typeface="+mn-lt"/>
                <a:cs typeface="+mn-ea"/>
                <a:sym typeface="+mn-lt"/>
              </a:endParaRPr>
            </a:p>
          </p:txBody>
        </p:sp>
      </p:grpSp>
      <p:grpSp>
        <p:nvGrpSpPr>
          <p:cNvPr id="43" name="PA-组合 42"/>
          <p:cNvGrpSpPr/>
          <p:nvPr>
            <p:custDataLst>
              <p:tags r:id="rId36"/>
            </p:custDataLst>
          </p:nvPr>
        </p:nvGrpSpPr>
        <p:grpSpPr>
          <a:xfrm>
            <a:off x="9248775" y="4404995"/>
            <a:ext cx="2715895" cy="1292860"/>
            <a:chOff x="5926" y="1482"/>
            <a:chExt cx="4277" cy="2036"/>
          </a:xfrm>
        </p:grpSpPr>
        <p:sp>
          <p:nvSpPr>
            <p:cNvPr id="44" name="PA-文本框 43"/>
            <p:cNvSpPr txBox="1"/>
            <p:nvPr>
              <p:custDataLst>
                <p:tags r:id="rId38"/>
              </p:custDataLst>
            </p:nvPr>
          </p:nvSpPr>
          <p:spPr>
            <a:xfrm>
              <a:off x="6358" y="1482"/>
              <a:ext cx="3133" cy="727"/>
            </a:xfrm>
            <a:prstGeom prst="rect">
              <a:avLst/>
            </a:prstGeom>
            <a:noFill/>
          </p:spPr>
          <p:txBody>
            <a:bodyPr wrap="square" rtlCol="0">
              <a:spAutoFit/>
              <a:scene3d>
                <a:camera prst="orthographicFront"/>
                <a:lightRig rig="threePt" dir="t"/>
              </a:scene3d>
              <a:sp3d contourW="12700"/>
            </a:bodyPr>
            <a:lstStyle/>
            <a:p>
              <a:pPr algn="ctr">
                <a:defRPr/>
              </a:pPr>
              <a:r>
                <a:rPr lang="en-US" altLang="zh-CN" sz="2400" dirty="0">
                  <a:solidFill>
                    <a:schemeClr val="tx1">
                      <a:lumMod val="85000"/>
                      <a:lumOff val="15000"/>
                    </a:schemeClr>
                  </a:solidFill>
                  <a:cs typeface="+mn-ea"/>
                  <a:sym typeface="+mn-lt"/>
                </a:rPr>
                <a:t>Add title text</a:t>
              </a:r>
              <a:endParaRPr lang="zh-CN" altLang="en-US" sz="2400" dirty="0">
                <a:solidFill>
                  <a:schemeClr val="tx1">
                    <a:lumMod val="85000"/>
                    <a:lumOff val="15000"/>
                  </a:schemeClr>
                </a:solidFill>
                <a:cs typeface="+mn-ea"/>
                <a:sym typeface="+mn-lt"/>
              </a:endParaRPr>
            </a:p>
          </p:txBody>
        </p:sp>
        <p:sp>
          <p:nvSpPr>
            <p:cNvPr id="45" name="PA-文本框 44"/>
            <p:cNvSpPr txBox="1"/>
            <p:nvPr>
              <p:custDataLst>
                <p:tags r:id="rId39"/>
              </p:custDataLst>
            </p:nvPr>
          </p:nvSpPr>
          <p:spPr>
            <a:xfrm>
              <a:off x="5926" y="2209"/>
              <a:ext cx="4277" cy="1309"/>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r>
                <a:rPr lang="en-US" sz="1200" dirty="0">
                  <a:solidFill>
                    <a:schemeClr val="tx2">
                      <a:lumMod val="75000"/>
                      <a:lumOff val="25000"/>
                    </a:schemeClr>
                  </a:solidFill>
                  <a:latin typeface="+mn-lt"/>
                  <a:cs typeface="+mn-ea"/>
                  <a:sym typeface="+mn-lt"/>
                </a:rPr>
                <a:t>Click here to add content, content to match the title. </a:t>
              </a:r>
              <a:endParaRPr lang="en-US" altLang="zh-CN" sz="1000" dirty="0">
                <a:latin typeface="+mn-lt"/>
                <a:cs typeface="+mn-ea"/>
                <a:sym typeface="+mn-lt"/>
              </a:endParaRPr>
            </a:p>
            <a:p>
              <a:pPr algn="ctr"/>
              <a:endParaRPr lang="en-US" altLang="zh-CN" sz="1200" dirty="0">
                <a:latin typeface="+mn-lt"/>
                <a:cs typeface="+mn-ea"/>
                <a:sym typeface="+mn-lt"/>
              </a:endParaRPr>
            </a:p>
            <a:p>
              <a:pPr algn="ctr"/>
              <a:endParaRPr lang="en-US" altLang="zh-CN" sz="1200" dirty="0">
                <a:latin typeface="+mn-lt"/>
                <a:cs typeface="+mn-ea"/>
                <a:sym typeface="+mn-lt"/>
              </a:endParaRPr>
            </a:p>
          </p:txBody>
        </p:sp>
      </p:grpSp>
      <p:sp>
        <p:nvSpPr>
          <p:cNvPr id="46" name="PA-文本框 45"/>
          <p:cNvSpPr txBox="1"/>
          <p:nvPr>
            <p:custDataLst>
              <p:tags r:id="rId37"/>
            </p:custDataLst>
          </p:nvPr>
        </p:nvSpPr>
        <p:spPr>
          <a:xfrm>
            <a:off x="201560" y="3341008"/>
            <a:ext cx="2225292" cy="523220"/>
          </a:xfrm>
          <a:prstGeom prst="rect">
            <a:avLst/>
          </a:prstGeom>
          <a:noFill/>
        </p:spPr>
        <p:txBody>
          <a:bodyPr wrap="square" rtlCol="0">
            <a:spAutoFit/>
            <a:scene3d>
              <a:camera prst="orthographicFront"/>
              <a:lightRig rig="threePt" dir="t"/>
            </a:scene3d>
            <a:sp3d contourW="12700"/>
          </a:bodyPr>
          <a:lstStyle/>
          <a:p>
            <a:pPr algn="dist">
              <a:defRPr/>
            </a:pPr>
            <a:r>
              <a:rPr lang="en-US" altLang="zh-CN" sz="2800" dirty="0">
                <a:solidFill>
                  <a:schemeClr val="bg1"/>
                </a:solidFill>
                <a:cs typeface="+mn-ea"/>
                <a:sym typeface="+mn-lt"/>
              </a:rPr>
              <a:t>CONTENTS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1.5"/>
                                          </p:val>
                                        </p:tav>
                                      </p:tavLst>
                                    </p:anim>
                                    <p:anim calcmode="lin" valueType="num">
                                      <p:cBhvr>
                                        <p:cTn id="8" dur="500" fill="hold"/>
                                        <p:tgtEl>
                                          <p:spTgt spid="36"/>
                                        </p:tgtEl>
                                        <p:attrNameLst>
                                          <p:attrName>ppt_h</p:attrName>
                                        </p:attrNameLst>
                                      </p:cBhvr>
                                      <p:tavLst>
                                        <p:tav tm="0">
                                          <p:val>
                                            <p:fltVal val="0"/>
                                          </p:val>
                                        </p:tav>
                                        <p:tav tm="100000">
                                          <p:val>
                                            <p:strVal val="#ppt_h*1.5"/>
                                          </p:val>
                                        </p:tav>
                                      </p:tavLst>
                                    </p:anim>
                                    <p:animEffect transition="in" filter="fade">
                                      <p:cBhvr>
                                        <p:cTn id="9" dur="500"/>
                                        <p:tgtEl>
                                          <p:spTgt spid="36"/>
                                        </p:tgtEl>
                                      </p:cBhvr>
                                    </p:animEffect>
                                    <p:anim to="" calcmode="lin" valueType="num">
                                      <p:cBhvr>
                                        <p:cTn id="10" dur="500" fill="hold">
                                          <p:stCondLst>
                                            <p:cond delay="0"/>
                                          </p:stCondLst>
                                        </p:cTn>
                                        <p:tgtEl>
                                          <p:spTgt spid="36"/>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36"/>
                                        </p:tgtEl>
                                        <p:attrNameLst>
                                          <p:attrName>ppt_y</p:attrName>
                                        </p:attrNameLst>
                                      </p:cBhvr>
                                      <p:tavLst>
                                        <p:tav tm="0">
                                          <p:val>
                                            <p:strVal val="#ppt_y"/>
                                          </p:val>
                                        </p:tav>
                                        <p:tav tm="100000">
                                          <p:val>
                                            <p:flt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strVal val="#ppt_w*1.5"/>
                                          </p:val>
                                        </p:tav>
                                        <p:tav tm="100000">
                                          <p:val>
                                            <p:strVal val="#ppt_w"/>
                                          </p:val>
                                        </p:tav>
                                      </p:tavLst>
                                    </p:anim>
                                    <p:anim calcmode="lin" valueType="num">
                                      <p:cBhvr>
                                        <p:cTn id="17" dur="500" fill="hold"/>
                                        <p:tgtEl>
                                          <p:spTgt spid="36"/>
                                        </p:tgtEl>
                                        <p:attrNameLst>
                                          <p:attrName>ppt_h</p:attrName>
                                        </p:attrNameLst>
                                      </p:cBhvr>
                                      <p:tavLst>
                                        <p:tav tm="0">
                                          <p:val>
                                            <p:strVal val="#ppt_h*1.5"/>
                                          </p:val>
                                        </p:tav>
                                        <p:tav tm="100000">
                                          <p:val>
                                            <p:strVal val="#ppt_h"/>
                                          </p:val>
                                        </p:tav>
                                      </p:tavLst>
                                    </p:anim>
                                    <p:animEffect transition="in" filter="fade">
                                      <p:cBhvr>
                                        <p:cTn id="18" dur="500"/>
                                        <p:tgtEl>
                                          <p:spTgt spid="36"/>
                                        </p:tgtEl>
                                      </p:cBhvr>
                                    </p:animEffect>
                                    <p:anim to="" calcmode="lin" valueType="num">
                                      <p:cBhvr>
                                        <p:cTn id="19" dur="500" fill="hold">
                                          <p:stCondLst>
                                            <p:cond delay="0"/>
                                          </p:stCondLst>
                                        </p:cTn>
                                        <p:tgtEl>
                                          <p:spTgt spid="36"/>
                                        </p:tgtEl>
                                        <p:attrNameLst>
                                          <p:attrName>ppt_x</p:attrName>
                                        </p:attrNameLst>
                                      </p:cBhvr>
                                      <p:tavLst>
                                        <p:tav tm="0">
                                          <p:val>
                                            <p:fltVal val="0.5"/>
                                          </p:val>
                                        </p:tav>
                                        <p:tav tm="100000">
                                          <p:val>
                                            <p:strVal val="#ppt_x"/>
                                          </p:val>
                                        </p:tav>
                                      </p:tavLst>
                                    </p:anim>
                                    <p:anim to="" calcmode="lin" valueType="num">
                                      <p:cBhvr>
                                        <p:cTn id="20" dur="500" fill="hold">
                                          <p:stCondLst>
                                            <p:cond delay="0"/>
                                          </p:stCondLst>
                                        </p:cTn>
                                        <p:tgtEl>
                                          <p:spTgt spid="36"/>
                                        </p:tgtEl>
                                        <p:attrNameLst>
                                          <p:attrName>ppt_y</p:attrName>
                                        </p:attrNameLst>
                                      </p:cBhvr>
                                      <p:tavLst>
                                        <p:tav tm="0">
                                          <p:val>
                                            <p:fltVal val="0.5"/>
                                          </p:val>
                                        </p:tav>
                                        <p:tav tm="100000">
                                          <p:val>
                                            <p:strVal val="#ppt_y"/>
                                          </p:val>
                                        </p:tav>
                                      </p:tavLst>
                                    </p:anim>
                                  </p:childTnLst>
                                </p:cTn>
                              </p:par>
                              <p:par>
                                <p:cTn id="21" presetID="12" presetClass="entr" presetSubtype="8" fill="hold"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500"/>
                                        <p:tgtEl>
                                          <p:spTgt spid="164"/>
                                        </p:tgtEl>
                                        <p:attrNameLst>
                                          <p:attrName>ppt_x</p:attrName>
                                        </p:attrNameLst>
                                      </p:cBhvr>
                                      <p:tavLst>
                                        <p:tav tm="0">
                                          <p:val>
                                            <p:strVal val="#ppt_x-#ppt_w*1.125000"/>
                                          </p:val>
                                        </p:tav>
                                        <p:tav tm="100000">
                                          <p:val>
                                            <p:strVal val="#ppt_x"/>
                                          </p:val>
                                        </p:tav>
                                      </p:tavLst>
                                    </p:anim>
                                    <p:animEffect transition="in" filter="wipe(right)">
                                      <p:cBhvr>
                                        <p:cTn id="24" dur="500"/>
                                        <p:tgtEl>
                                          <p:spTgt spid="164"/>
                                        </p:tgtEl>
                                      </p:cBhvr>
                                    </p:animEffect>
                                  </p:childTnLst>
                                </p:cTn>
                              </p:par>
                              <p:par>
                                <p:cTn id="25" presetID="12" presetClass="entr" presetSubtype="8" fill="hold" nodeType="withEffect">
                                  <p:stCondLst>
                                    <p:cond delay="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500"/>
                                        <p:tgtEl>
                                          <p:spTgt spid="161"/>
                                        </p:tgtEl>
                                        <p:attrNameLst>
                                          <p:attrName>ppt_x</p:attrName>
                                        </p:attrNameLst>
                                      </p:cBhvr>
                                      <p:tavLst>
                                        <p:tav tm="0">
                                          <p:val>
                                            <p:strVal val="#ppt_x-#ppt_w*1.125000"/>
                                          </p:val>
                                        </p:tav>
                                        <p:tav tm="100000">
                                          <p:val>
                                            <p:strVal val="#ppt_x"/>
                                          </p:val>
                                        </p:tav>
                                      </p:tavLst>
                                    </p:anim>
                                    <p:animEffect transition="in" filter="wipe(right)">
                                      <p:cBhvr>
                                        <p:cTn id="28" dur="500"/>
                                        <p:tgtEl>
                                          <p:spTgt spid="161"/>
                                        </p:tgtEl>
                                      </p:cBhvr>
                                    </p:animEffect>
                                  </p:childTnLst>
                                </p:cTn>
                              </p:par>
                              <p:par>
                                <p:cTn id="29" presetID="12" presetClass="entr" presetSubtype="8" fill="hold" nodeType="with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500"/>
                                        <p:tgtEl>
                                          <p:spTgt spid="130"/>
                                        </p:tgtEl>
                                        <p:attrNameLst>
                                          <p:attrName>ppt_x</p:attrName>
                                        </p:attrNameLst>
                                      </p:cBhvr>
                                      <p:tavLst>
                                        <p:tav tm="0">
                                          <p:val>
                                            <p:strVal val="#ppt_x-#ppt_w*1.125000"/>
                                          </p:val>
                                        </p:tav>
                                        <p:tav tm="100000">
                                          <p:val>
                                            <p:strVal val="#ppt_x"/>
                                          </p:val>
                                        </p:tav>
                                      </p:tavLst>
                                    </p:anim>
                                    <p:animEffect transition="in" filter="wipe(right)">
                                      <p:cBhvr>
                                        <p:cTn id="32" dur="500"/>
                                        <p:tgtEl>
                                          <p:spTgt spid="130"/>
                                        </p:tgtEl>
                                      </p:cBhvr>
                                    </p:animEffect>
                                  </p:childTnLst>
                                </p:cTn>
                              </p:par>
                              <p:par>
                                <p:cTn id="33" presetID="12" presetClass="entr" presetSubtype="8" fill="hold" nodeType="withEffect">
                                  <p:stCondLst>
                                    <p:cond delay="0"/>
                                  </p:stCondLst>
                                  <p:childTnLst>
                                    <p:set>
                                      <p:cBhvr>
                                        <p:cTn id="34" dur="1" fill="hold">
                                          <p:stCondLst>
                                            <p:cond delay="0"/>
                                          </p:stCondLst>
                                        </p:cTn>
                                        <p:tgtEl>
                                          <p:spTgt spid="131"/>
                                        </p:tgtEl>
                                        <p:attrNameLst>
                                          <p:attrName>style.visibility</p:attrName>
                                        </p:attrNameLst>
                                      </p:cBhvr>
                                      <p:to>
                                        <p:strVal val="visible"/>
                                      </p:to>
                                    </p:set>
                                    <p:anim calcmode="lin" valueType="num">
                                      <p:cBhvr additive="base">
                                        <p:cTn id="35" dur="500"/>
                                        <p:tgtEl>
                                          <p:spTgt spid="131"/>
                                        </p:tgtEl>
                                        <p:attrNameLst>
                                          <p:attrName>ppt_x</p:attrName>
                                        </p:attrNameLst>
                                      </p:cBhvr>
                                      <p:tavLst>
                                        <p:tav tm="0">
                                          <p:val>
                                            <p:strVal val="#ppt_x-#ppt_w*1.125000"/>
                                          </p:val>
                                        </p:tav>
                                        <p:tav tm="100000">
                                          <p:val>
                                            <p:strVal val="#ppt_x"/>
                                          </p:val>
                                        </p:tav>
                                      </p:tavLst>
                                    </p:anim>
                                    <p:animEffect transition="in" filter="wipe(right)">
                                      <p:cBhvr>
                                        <p:cTn id="36" dur="500"/>
                                        <p:tgtEl>
                                          <p:spTgt spid="131"/>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additive="base">
                                        <p:cTn id="39" dur="500"/>
                                        <p:tgtEl>
                                          <p:spTgt spid="132"/>
                                        </p:tgtEl>
                                        <p:attrNameLst>
                                          <p:attrName>ppt_x</p:attrName>
                                        </p:attrNameLst>
                                      </p:cBhvr>
                                      <p:tavLst>
                                        <p:tav tm="0">
                                          <p:val>
                                            <p:strVal val="#ppt_x-#ppt_w*1.125000"/>
                                          </p:val>
                                        </p:tav>
                                        <p:tav tm="100000">
                                          <p:val>
                                            <p:strVal val="#ppt_x"/>
                                          </p:val>
                                        </p:tav>
                                      </p:tavLst>
                                    </p:anim>
                                    <p:animEffect transition="in" filter="wipe(right)">
                                      <p:cBhvr>
                                        <p:cTn id="40" dur="500"/>
                                        <p:tgtEl>
                                          <p:spTgt spid="132"/>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 calcmode="lin" valueType="num">
                                      <p:cBhvr additive="base">
                                        <p:cTn id="43" dur="500"/>
                                        <p:tgtEl>
                                          <p:spTgt spid="133"/>
                                        </p:tgtEl>
                                        <p:attrNameLst>
                                          <p:attrName>ppt_x</p:attrName>
                                        </p:attrNameLst>
                                      </p:cBhvr>
                                      <p:tavLst>
                                        <p:tav tm="0">
                                          <p:val>
                                            <p:strVal val="#ppt_x-#ppt_w*1.125000"/>
                                          </p:val>
                                        </p:tav>
                                        <p:tav tm="100000">
                                          <p:val>
                                            <p:strVal val="#ppt_x"/>
                                          </p:val>
                                        </p:tav>
                                      </p:tavLst>
                                    </p:anim>
                                    <p:animEffect transition="in" filter="wipe(right)">
                                      <p:cBhvr>
                                        <p:cTn id="44" dur="500"/>
                                        <p:tgtEl>
                                          <p:spTgt spid="133"/>
                                        </p:tgtEl>
                                      </p:cBhvr>
                                    </p:animEffect>
                                  </p:childTnLst>
                                </p:cTn>
                              </p:par>
                              <p:par>
                                <p:cTn id="45" presetID="12" presetClass="entr" presetSubtype="8" fill="hold"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p:tgtEl>
                                          <p:spTgt spid="134"/>
                                        </p:tgtEl>
                                        <p:attrNameLst>
                                          <p:attrName>ppt_x</p:attrName>
                                        </p:attrNameLst>
                                      </p:cBhvr>
                                      <p:tavLst>
                                        <p:tav tm="0">
                                          <p:val>
                                            <p:strVal val="#ppt_x-#ppt_w*1.125000"/>
                                          </p:val>
                                        </p:tav>
                                        <p:tav tm="100000">
                                          <p:val>
                                            <p:strVal val="#ppt_x"/>
                                          </p:val>
                                        </p:tav>
                                      </p:tavLst>
                                    </p:anim>
                                    <p:animEffect transition="in" filter="wipe(right)">
                                      <p:cBhvr>
                                        <p:cTn id="48" dur="500"/>
                                        <p:tgtEl>
                                          <p:spTgt spid="134"/>
                                        </p:tgtEl>
                                      </p:cBhvr>
                                    </p:animEffect>
                                  </p:childTnLst>
                                </p:cTn>
                              </p:par>
                              <p:par>
                                <p:cTn id="49" presetID="12" presetClass="entr" presetSubtype="8" fill="hold" nodeType="withEffect">
                                  <p:stCondLst>
                                    <p:cond delay="0"/>
                                  </p:stCondLst>
                                  <p:childTnLst>
                                    <p:set>
                                      <p:cBhvr>
                                        <p:cTn id="50" dur="1" fill="hold">
                                          <p:stCondLst>
                                            <p:cond delay="0"/>
                                          </p:stCondLst>
                                        </p:cTn>
                                        <p:tgtEl>
                                          <p:spTgt spid="135"/>
                                        </p:tgtEl>
                                        <p:attrNameLst>
                                          <p:attrName>style.visibility</p:attrName>
                                        </p:attrNameLst>
                                      </p:cBhvr>
                                      <p:to>
                                        <p:strVal val="visible"/>
                                      </p:to>
                                    </p:set>
                                    <p:anim calcmode="lin" valueType="num">
                                      <p:cBhvr additive="base">
                                        <p:cTn id="51" dur="500"/>
                                        <p:tgtEl>
                                          <p:spTgt spid="135"/>
                                        </p:tgtEl>
                                        <p:attrNameLst>
                                          <p:attrName>ppt_x</p:attrName>
                                        </p:attrNameLst>
                                      </p:cBhvr>
                                      <p:tavLst>
                                        <p:tav tm="0">
                                          <p:val>
                                            <p:strVal val="#ppt_x-#ppt_w*1.125000"/>
                                          </p:val>
                                        </p:tav>
                                        <p:tav tm="100000">
                                          <p:val>
                                            <p:strVal val="#ppt_x"/>
                                          </p:val>
                                        </p:tav>
                                      </p:tavLst>
                                    </p:anim>
                                    <p:animEffect transition="in" filter="wipe(right)">
                                      <p:cBhvr>
                                        <p:cTn id="52" dur="500"/>
                                        <p:tgtEl>
                                          <p:spTgt spid="135"/>
                                        </p:tgtEl>
                                      </p:cBhvr>
                                    </p:animEffect>
                                  </p:childTnLst>
                                </p:cTn>
                              </p:par>
                              <p:par>
                                <p:cTn id="53" presetID="12" presetClass="entr" presetSubtype="8"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500"/>
                                        <p:tgtEl>
                                          <p:spTgt spid="136"/>
                                        </p:tgtEl>
                                        <p:attrNameLst>
                                          <p:attrName>ppt_x</p:attrName>
                                        </p:attrNameLst>
                                      </p:cBhvr>
                                      <p:tavLst>
                                        <p:tav tm="0">
                                          <p:val>
                                            <p:strVal val="#ppt_x-#ppt_w*1.125000"/>
                                          </p:val>
                                        </p:tav>
                                        <p:tav tm="100000">
                                          <p:val>
                                            <p:strVal val="#ppt_x"/>
                                          </p:val>
                                        </p:tav>
                                      </p:tavLst>
                                    </p:anim>
                                    <p:animEffect transition="in" filter="wipe(right)">
                                      <p:cBhvr>
                                        <p:cTn id="56" dur="500"/>
                                        <p:tgtEl>
                                          <p:spTgt spid="13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anim calcmode="lin" valueType="num">
                                      <p:cBhvr additive="base">
                                        <p:cTn id="59" dur="500"/>
                                        <p:tgtEl>
                                          <p:spTgt spid="137"/>
                                        </p:tgtEl>
                                        <p:attrNameLst>
                                          <p:attrName>ppt_x</p:attrName>
                                        </p:attrNameLst>
                                      </p:cBhvr>
                                      <p:tavLst>
                                        <p:tav tm="0">
                                          <p:val>
                                            <p:strVal val="#ppt_x-#ppt_w*1.125000"/>
                                          </p:val>
                                        </p:tav>
                                        <p:tav tm="100000">
                                          <p:val>
                                            <p:strVal val="#ppt_x"/>
                                          </p:val>
                                        </p:tav>
                                      </p:tavLst>
                                    </p:anim>
                                    <p:animEffect transition="in" filter="wipe(right)">
                                      <p:cBhvr>
                                        <p:cTn id="60" dur="500"/>
                                        <p:tgtEl>
                                          <p:spTgt spid="137"/>
                                        </p:tgtEl>
                                      </p:cBhvr>
                                    </p:animEffect>
                                  </p:childTnLst>
                                </p:cTn>
                              </p:par>
                              <p:par>
                                <p:cTn id="61" presetID="12" presetClass="entr" presetSubtype="8"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anim calcmode="lin" valueType="num">
                                      <p:cBhvr additive="base">
                                        <p:cTn id="63" dur="500"/>
                                        <p:tgtEl>
                                          <p:spTgt spid="138"/>
                                        </p:tgtEl>
                                        <p:attrNameLst>
                                          <p:attrName>ppt_x</p:attrName>
                                        </p:attrNameLst>
                                      </p:cBhvr>
                                      <p:tavLst>
                                        <p:tav tm="0">
                                          <p:val>
                                            <p:strVal val="#ppt_x-#ppt_w*1.125000"/>
                                          </p:val>
                                        </p:tav>
                                        <p:tav tm="100000">
                                          <p:val>
                                            <p:strVal val="#ppt_x"/>
                                          </p:val>
                                        </p:tav>
                                      </p:tavLst>
                                    </p:anim>
                                    <p:animEffect transition="in" filter="wipe(right)">
                                      <p:cBhvr>
                                        <p:cTn id="64" dur="500"/>
                                        <p:tgtEl>
                                          <p:spTgt spid="138"/>
                                        </p:tgtEl>
                                      </p:cBhvr>
                                    </p:animEffect>
                                  </p:childTnLst>
                                </p:cTn>
                              </p:par>
                              <p:par>
                                <p:cTn id="65" presetID="12" presetClass="entr" presetSubtype="8" fill="hold" nodeType="withEffect">
                                  <p:stCondLst>
                                    <p:cond delay="0"/>
                                  </p:stCondLst>
                                  <p:childTnLst>
                                    <p:set>
                                      <p:cBhvr>
                                        <p:cTn id="66" dur="1" fill="hold">
                                          <p:stCondLst>
                                            <p:cond delay="0"/>
                                          </p:stCondLst>
                                        </p:cTn>
                                        <p:tgtEl>
                                          <p:spTgt spid="139"/>
                                        </p:tgtEl>
                                        <p:attrNameLst>
                                          <p:attrName>style.visibility</p:attrName>
                                        </p:attrNameLst>
                                      </p:cBhvr>
                                      <p:to>
                                        <p:strVal val="visible"/>
                                      </p:to>
                                    </p:set>
                                    <p:anim calcmode="lin" valueType="num">
                                      <p:cBhvr additive="base">
                                        <p:cTn id="67" dur="500"/>
                                        <p:tgtEl>
                                          <p:spTgt spid="139"/>
                                        </p:tgtEl>
                                        <p:attrNameLst>
                                          <p:attrName>ppt_x</p:attrName>
                                        </p:attrNameLst>
                                      </p:cBhvr>
                                      <p:tavLst>
                                        <p:tav tm="0">
                                          <p:val>
                                            <p:strVal val="#ppt_x-#ppt_w*1.125000"/>
                                          </p:val>
                                        </p:tav>
                                        <p:tav tm="100000">
                                          <p:val>
                                            <p:strVal val="#ppt_x"/>
                                          </p:val>
                                        </p:tav>
                                      </p:tavLst>
                                    </p:anim>
                                    <p:animEffect transition="in" filter="wipe(right)">
                                      <p:cBhvr>
                                        <p:cTn id="68" dur="500"/>
                                        <p:tgtEl>
                                          <p:spTgt spid="139"/>
                                        </p:tgtEl>
                                      </p:cBhvr>
                                    </p:animEffect>
                                  </p:childTnLst>
                                </p:cTn>
                              </p:par>
                              <p:par>
                                <p:cTn id="69" presetID="12" presetClass="entr" presetSubtype="8" fill="hold" nodeType="withEffect">
                                  <p:stCondLst>
                                    <p:cond delay="0"/>
                                  </p:stCondLst>
                                  <p:childTnLst>
                                    <p:set>
                                      <p:cBhvr>
                                        <p:cTn id="70" dur="1" fill="hold">
                                          <p:stCondLst>
                                            <p:cond delay="0"/>
                                          </p:stCondLst>
                                        </p:cTn>
                                        <p:tgtEl>
                                          <p:spTgt spid="140"/>
                                        </p:tgtEl>
                                        <p:attrNameLst>
                                          <p:attrName>style.visibility</p:attrName>
                                        </p:attrNameLst>
                                      </p:cBhvr>
                                      <p:to>
                                        <p:strVal val="visible"/>
                                      </p:to>
                                    </p:set>
                                    <p:anim calcmode="lin" valueType="num">
                                      <p:cBhvr additive="base">
                                        <p:cTn id="71" dur="500"/>
                                        <p:tgtEl>
                                          <p:spTgt spid="140"/>
                                        </p:tgtEl>
                                        <p:attrNameLst>
                                          <p:attrName>ppt_x</p:attrName>
                                        </p:attrNameLst>
                                      </p:cBhvr>
                                      <p:tavLst>
                                        <p:tav tm="0">
                                          <p:val>
                                            <p:strVal val="#ppt_x-#ppt_w*1.125000"/>
                                          </p:val>
                                        </p:tav>
                                        <p:tav tm="100000">
                                          <p:val>
                                            <p:strVal val="#ppt_x"/>
                                          </p:val>
                                        </p:tav>
                                      </p:tavLst>
                                    </p:anim>
                                    <p:animEffect transition="in" filter="wipe(right)">
                                      <p:cBhvr>
                                        <p:cTn id="72" dur="500"/>
                                        <p:tgtEl>
                                          <p:spTgt spid="140"/>
                                        </p:tgtEl>
                                      </p:cBhvr>
                                    </p:animEffect>
                                  </p:childTnLst>
                                </p:cTn>
                              </p:par>
                              <p:par>
                                <p:cTn id="73" presetID="12" presetClass="entr" presetSubtype="8" fill="hold" nodeType="withEffect">
                                  <p:stCondLst>
                                    <p:cond delay="0"/>
                                  </p:stCondLst>
                                  <p:childTnLst>
                                    <p:set>
                                      <p:cBhvr>
                                        <p:cTn id="74" dur="1" fill="hold">
                                          <p:stCondLst>
                                            <p:cond delay="0"/>
                                          </p:stCondLst>
                                        </p:cTn>
                                        <p:tgtEl>
                                          <p:spTgt spid="141"/>
                                        </p:tgtEl>
                                        <p:attrNameLst>
                                          <p:attrName>style.visibility</p:attrName>
                                        </p:attrNameLst>
                                      </p:cBhvr>
                                      <p:to>
                                        <p:strVal val="visible"/>
                                      </p:to>
                                    </p:set>
                                    <p:anim calcmode="lin" valueType="num">
                                      <p:cBhvr additive="base">
                                        <p:cTn id="75" dur="500"/>
                                        <p:tgtEl>
                                          <p:spTgt spid="141"/>
                                        </p:tgtEl>
                                        <p:attrNameLst>
                                          <p:attrName>ppt_x</p:attrName>
                                        </p:attrNameLst>
                                      </p:cBhvr>
                                      <p:tavLst>
                                        <p:tav tm="0">
                                          <p:val>
                                            <p:strVal val="#ppt_x-#ppt_w*1.125000"/>
                                          </p:val>
                                        </p:tav>
                                        <p:tav tm="100000">
                                          <p:val>
                                            <p:strVal val="#ppt_x"/>
                                          </p:val>
                                        </p:tav>
                                      </p:tavLst>
                                    </p:anim>
                                    <p:animEffect transition="in" filter="wipe(right)">
                                      <p:cBhvr>
                                        <p:cTn id="76" dur="500"/>
                                        <p:tgtEl>
                                          <p:spTgt spid="141"/>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65"/>
                                        </p:tgtEl>
                                        <p:attrNameLst>
                                          <p:attrName>style.visibility</p:attrName>
                                        </p:attrNameLst>
                                      </p:cBhvr>
                                      <p:to>
                                        <p:strVal val="visible"/>
                                      </p:to>
                                    </p:set>
                                    <p:anim calcmode="lin" valueType="num">
                                      <p:cBhvr additive="base">
                                        <p:cTn id="79" dur="500"/>
                                        <p:tgtEl>
                                          <p:spTgt spid="165"/>
                                        </p:tgtEl>
                                        <p:attrNameLst>
                                          <p:attrName>ppt_x</p:attrName>
                                        </p:attrNameLst>
                                      </p:cBhvr>
                                      <p:tavLst>
                                        <p:tav tm="0">
                                          <p:val>
                                            <p:strVal val="#ppt_x-#ppt_w*1.125000"/>
                                          </p:val>
                                        </p:tav>
                                        <p:tav tm="100000">
                                          <p:val>
                                            <p:strVal val="#ppt_x"/>
                                          </p:val>
                                        </p:tav>
                                      </p:tavLst>
                                    </p:anim>
                                    <p:animEffect transition="in" filter="wipe(right)">
                                      <p:cBhvr>
                                        <p:cTn id="80" dur="500"/>
                                        <p:tgtEl>
                                          <p:spTgt spid="165"/>
                                        </p:tgtEl>
                                      </p:cBhvr>
                                    </p:animEffect>
                                  </p:childTnLst>
                                </p:cTn>
                              </p:par>
                              <p:par>
                                <p:cTn id="81" presetID="12" presetClass="entr" presetSubtype="8"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p:tgtEl>
                                          <p:spTgt spid="2"/>
                                        </p:tgtEl>
                                        <p:attrNameLst>
                                          <p:attrName>ppt_x</p:attrName>
                                        </p:attrNameLst>
                                      </p:cBhvr>
                                      <p:tavLst>
                                        <p:tav tm="0">
                                          <p:val>
                                            <p:strVal val="#ppt_x-#ppt_w*1.125000"/>
                                          </p:val>
                                        </p:tav>
                                        <p:tav tm="100000">
                                          <p:val>
                                            <p:strVal val="#ppt_x"/>
                                          </p:val>
                                        </p:tav>
                                      </p:tavLst>
                                    </p:anim>
                                    <p:animEffect transition="in" filter="wipe(right)">
                                      <p:cBhvr>
                                        <p:cTn id="84" dur="500"/>
                                        <p:tgtEl>
                                          <p:spTgt spid="2"/>
                                        </p:tgtEl>
                                      </p:cBhvr>
                                    </p:animEffect>
                                  </p:childTnLst>
                                </p:cTn>
                              </p:par>
                              <p:par>
                                <p:cTn id="85" presetID="12" presetClass="entr" presetSubtype="8"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p:tgtEl>
                                          <p:spTgt spid="3"/>
                                        </p:tgtEl>
                                        <p:attrNameLst>
                                          <p:attrName>ppt_x</p:attrName>
                                        </p:attrNameLst>
                                      </p:cBhvr>
                                      <p:tavLst>
                                        <p:tav tm="0">
                                          <p:val>
                                            <p:strVal val="#ppt_x-#ppt_w*1.125000"/>
                                          </p:val>
                                        </p:tav>
                                        <p:tav tm="100000">
                                          <p:val>
                                            <p:strVal val="#ppt_x"/>
                                          </p:val>
                                        </p:tav>
                                      </p:tavLst>
                                    </p:anim>
                                    <p:animEffect transition="in" filter="wipe(right)">
                                      <p:cBhvr>
                                        <p:cTn id="88" dur="500"/>
                                        <p:tgtEl>
                                          <p:spTgt spid="3"/>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p:tgtEl>
                                          <p:spTgt spid="6"/>
                                        </p:tgtEl>
                                        <p:attrNameLst>
                                          <p:attrName>ppt_x</p:attrName>
                                        </p:attrNameLst>
                                      </p:cBhvr>
                                      <p:tavLst>
                                        <p:tav tm="0">
                                          <p:val>
                                            <p:strVal val="#ppt_x-#ppt_w*1.125000"/>
                                          </p:val>
                                        </p:tav>
                                        <p:tav tm="100000">
                                          <p:val>
                                            <p:strVal val="#ppt_x"/>
                                          </p:val>
                                        </p:tav>
                                      </p:tavLst>
                                    </p:anim>
                                    <p:animEffect transition="in" filter="wipe(right)">
                                      <p:cBhvr>
                                        <p:cTn id="92" dur="500"/>
                                        <p:tgtEl>
                                          <p:spTgt spid="6"/>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additive="base">
                                        <p:cTn id="95" dur="500"/>
                                        <p:tgtEl>
                                          <p:spTgt spid="7"/>
                                        </p:tgtEl>
                                        <p:attrNameLst>
                                          <p:attrName>ppt_x</p:attrName>
                                        </p:attrNameLst>
                                      </p:cBhvr>
                                      <p:tavLst>
                                        <p:tav tm="0">
                                          <p:val>
                                            <p:strVal val="#ppt_x-#ppt_w*1.125000"/>
                                          </p:val>
                                        </p:tav>
                                        <p:tav tm="100000">
                                          <p:val>
                                            <p:strVal val="#ppt_x"/>
                                          </p:val>
                                        </p:tav>
                                      </p:tavLst>
                                    </p:anim>
                                    <p:animEffect transition="in" filter="wipe(right)">
                                      <p:cBhvr>
                                        <p:cTn id="96" dur="500"/>
                                        <p:tgtEl>
                                          <p:spTgt spid="7"/>
                                        </p:tgtEl>
                                      </p:cBhvr>
                                    </p:animEffect>
                                  </p:childTnLst>
                                </p:cTn>
                              </p:par>
                              <p:par>
                                <p:cTn id="97" presetID="12" presetClass="entr" presetSubtype="8" fill="hold"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p:tgtEl>
                                          <p:spTgt spid="8"/>
                                        </p:tgtEl>
                                        <p:attrNameLst>
                                          <p:attrName>ppt_x</p:attrName>
                                        </p:attrNameLst>
                                      </p:cBhvr>
                                      <p:tavLst>
                                        <p:tav tm="0">
                                          <p:val>
                                            <p:strVal val="#ppt_x-#ppt_w*1.125000"/>
                                          </p:val>
                                        </p:tav>
                                        <p:tav tm="100000">
                                          <p:val>
                                            <p:strVal val="#ppt_x"/>
                                          </p:val>
                                        </p:tav>
                                      </p:tavLst>
                                    </p:anim>
                                    <p:animEffect transition="in" filter="wipe(right)">
                                      <p:cBhvr>
                                        <p:cTn id="100" dur="500"/>
                                        <p:tgtEl>
                                          <p:spTgt spid="8"/>
                                        </p:tgtEl>
                                      </p:cBhvr>
                                    </p:animEffect>
                                  </p:childTnLst>
                                </p:cTn>
                              </p:par>
                              <p:par>
                                <p:cTn id="101" presetID="12" presetClass="entr" presetSubtype="8" fill="hold" nodeType="withEffect">
                                  <p:stCondLst>
                                    <p:cond delay="0"/>
                                  </p:stCondLst>
                                  <p:childTnLst>
                                    <p:set>
                                      <p:cBhvr>
                                        <p:cTn id="102" dur="1" fill="hold">
                                          <p:stCondLst>
                                            <p:cond delay="0"/>
                                          </p:stCondLst>
                                        </p:cTn>
                                        <p:tgtEl>
                                          <p:spTgt spid="11"/>
                                        </p:tgtEl>
                                        <p:attrNameLst>
                                          <p:attrName>style.visibility</p:attrName>
                                        </p:attrNameLst>
                                      </p:cBhvr>
                                      <p:to>
                                        <p:strVal val="visible"/>
                                      </p:to>
                                    </p:set>
                                    <p:anim calcmode="lin" valueType="num">
                                      <p:cBhvr additive="base">
                                        <p:cTn id="103" dur="500"/>
                                        <p:tgtEl>
                                          <p:spTgt spid="11"/>
                                        </p:tgtEl>
                                        <p:attrNameLst>
                                          <p:attrName>ppt_x</p:attrName>
                                        </p:attrNameLst>
                                      </p:cBhvr>
                                      <p:tavLst>
                                        <p:tav tm="0">
                                          <p:val>
                                            <p:strVal val="#ppt_x-#ppt_w*1.125000"/>
                                          </p:val>
                                        </p:tav>
                                        <p:tav tm="100000">
                                          <p:val>
                                            <p:strVal val="#ppt_x"/>
                                          </p:val>
                                        </p:tav>
                                      </p:tavLst>
                                    </p:anim>
                                    <p:animEffect transition="in" filter="wipe(right)">
                                      <p:cBhvr>
                                        <p:cTn id="104" dur="500"/>
                                        <p:tgtEl>
                                          <p:spTgt spid="11"/>
                                        </p:tgtEl>
                                      </p:cBhvr>
                                    </p:animEffect>
                                  </p:childTnLst>
                                </p:cTn>
                              </p:par>
                              <p:par>
                                <p:cTn id="105" presetID="12" presetClass="entr" presetSubtype="8"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p:tgtEl>
                                          <p:spTgt spid="14"/>
                                        </p:tgtEl>
                                        <p:attrNameLst>
                                          <p:attrName>ppt_x</p:attrName>
                                        </p:attrNameLst>
                                      </p:cBhvr>
                                      <p:tavLst>
                                        <p:tav tm="0">
                                          <p:val>
                                            <p:strVal val="#ppt_x-#ppt_w*1.125000"/>
                                          </p:val>
                                        </p:tav>
                                        <p:tav tm="100000">
                                          <p:val>
                                            <p:strVal val="#ppt_x"/>
                                          </p:val>
                                        </p:tav>
                                      </p:tavLst>
                                    </p:anim>
                                    <p:animEffect transition="in" filter="wipe(right)">
                                      <p:cBhvr>
                                        <p:cTn id="108" dur="500"/>
                                        <p:tgtEl>
                                          <p:spTgt spid="14"/>
                                        </p:tgtEl>
                                      </p:cBhvr>
                                    </p:animEffect>
                                  </p:childTnLst>
                                </p:cTn>
                              </p:par>
                              <p:par>
                                <p:cTn id="109" presetID="12" presetClass="entr" presetSubtype="8" fill="hold" nodeType="withEffect">
                                  <p:stCondLst>
                                    <p:cond delay="0"/>
                                  </p:stCondLst>
                                  <p:childTnLst>
                                    <p:set>
                                      <p:cBhvr>
                                        <p:cTn id="110" dur="1" fill="hold">
                                          <p:stCondLst>
                                            <p:cond delay="0"/>
                                          </p:stCondLst>
                                        </p:cTn>
                                        <p:tgtEl>
                                          <p:spTgt spid="15"/>
                                        </p:tgtEl>
                                        <p:attrNameLst>
                                          <p:attrName>style.visibility</p:attrName>
                                        </p:attrNameLst>
                                      </p:cBhvr>
                                      <p:to>
                                        <p:strVal val="visible"/>
                                      </p:to>
                                    </p:set>
                                    <p:anim calcmode="lin" valueType="num">
                                      <p:cBhvr additive="base">
                                        <p:cTn id="111" dur="500"/>
                                        <p:tgtEl>
                                          <p:spTgt spid="15"/>
                                        </p:tgtEl>
                                        <p:attrNameLst>
                                          <p:attrName>ppt_x</p:attrName>
                                        </p:attrNameLst>
                                      </p:cBhvr>
                                      <p:tavLst>
                                        <p:tav tm="0">
                                          <p:val>
                                            <p:strVal val="#ppt_x-#ppt_w*1.125000"/>
                                          </p:val>
                                        </p:tav>
                                        <p:tav tm="100000">
                                          <p:val>
                                            <p:strVal val="#ppt_x"/>
                                          </p:val>
                                        </p:tav>
                                      </p:tavLst>
                                    </p:anim>
                                    <p:animEffect transition="in" filter="wipe(right)">
                                      <p:cBhvr>
                                        <p:cTn id="112" dur="500"/>
                                        <p:tgtEl>
                                          <p:spTgt spid="15"/>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p:tgtEl>
                                          <p:spTgt spid="18"/>
                                        </p:tgtEl>
                                        <p:attrNameLst>
                                          <p:attrName>ppt_x</p:attrName>
                                        </p:attrNameLst>
                                      </p:cBhvr>
                                      <p:tavLst>
                                        <p:tav tm="0">
                                          <p:val>
                                            <p:strVal val="#ppt_x-#ppt_w*1.125000"/>
                                          </p:val>
                                        </p:tav>
                                        <p:tav tm="100000">
                                          <p:val>
                                            <p:strVal val="#ppt_x"/>
                                          </p:val>
                                        </p:tav>
                                      </p:tavLst>
                                    </p:anim>
                                    <p:animEffect transition="in" filter="wipe(right)">
                                      <p:cBhvr>
                                        <p:cTn id="116" dur="500"/>
                                        <p:tgtEl>
                                          <p:spTgt spid="18"/>
                                        </p:tgtEl>
                                      </p:cBhvr>
                                    </p:animEffect>
                                  </p:childTnLst>
                                </p:cTn>
                              </p:par>
                              <p:par>
                                <p:cTn id="117" presetID="12" presetClass="entr" presetSubtype="8"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additive="base">
                                        <p:cTn id="119" dur="500"/>
                                        <p:tgtEl>
                                          <p:spTgt spid="19"/>
                                        </p:tgtEl>
                                        <p:attrNameLst>
                                          <p:attrName>ppt_x</p:attrName>
                                        </p:attrNameLst>
                                      </p:cBhvr>
                                      <p:tavLst>
                                        <p:tav tm="0">
                                          <p:val>
                                            <p:strVal val="#ppt_x-#ppt_w*1.125000"/>
                                          </p:val>
                                        </p:tav>
                                        <p:tav tm="100000">
                                          <p:val>
                                            <p:strVal val="#ppt_x"/>
                                          </p:val>
                                        </p:tav>
                                      </p:tavLst>
                                    </p:anim>
                                    <p:animEffect transition="in" filter="wipe(right)">
                                      <p:cBhvr>
                                        <p:cTn id="120" dur="500"/>
                                        <p:tgtEl>
                                          <p:spTgt spid="19"/>
                                        </p:tgtEl>
                                      </p:cBhvr>
                                    </p:animEffect>
                                  </p:childTnLst>
                                </p:cTn>
                              </p:par>
                              <p:par>
                                <p:cTn id="121" presetID="12" presetClass="entr" presetSubtype="8" fill="hold" nodeType="with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additive="base">
                                        <p:cTn id="123" dur="500"/>
                                        <p:tgtEl>
                                          <p:spTgt spid="24"/>
                                        </p:tgtEl>
                                        <p:attrNameLst>
                                          <p:attrName>ppt_x</p:attrName>
                                        </p:attrNameLst>
                                      </p:cBhvr>
                                      <p:tavLst>
                                        <p:tav tm="0">
                                          <p:val>
                                            <p:strVal val="#ppt_x-#ppt_w*1.125000"/>
                                          </p:val>
                                        </p:tav>
                                        <p:tav tm="100000">
                                          <p:val>
                                            <p:strVal val="#ppt_x"/>
                                          </p:val>
                                        </p:tav>
                                      </p:tavLst>
                                    </p:anim>
                                    <p:animEffect transition="in" filter="wipe(right)">
                                      <p:cBhvr>
                                        <p:cTn id="124" dur="500"/>
                                        <p:tgtEl>
                                          <p:spTgt spid="24"/>
                                        </p:tgtEl>
                                      </p:cBhvr>
                                    </p:animEffect>
                                  </p:childTnLst>
                                </p:cTn>
                              </p:par>
                              <p:par>
                                <p:cTn id="125" presetID="12" presetClass="entr" presetSubtype="8"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p:tgtEl>
                                          <p:spTgt spid="27"/>
                                        </p:tgtEl>
                                        <p:attrNameLst>
                                          <p:attrName>ppt_x</p:attrName>
                                        </p:attrNameLst>
                                      </p:cBhvr>
                                      <p:tavLst>
                                        <p:tav tm="0">
                                          <p:val>
                                            <p:strVal val="#ppt_x-#ppt_w*1.125000"/>
                                          </p:val>
                                        </p:tav>
                                        <p:tav tm="100000">
                                          <p:val>
                                            <p:strVal val="#ppt_x"/>
                                          </p:val>
                                        </p:tav>
                                      </p:tavLst>
                                    </p:anim>
                                    <p:animEffect transition="in" filter="wipe(right)">
                                      <p:cBhvr>
                                        <p:cTn id="128" dur="500"/>
                                        <p:tgtEl>
                                          <p:spTgt spid="27"/>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anim calcmode="lin" valueType="num">
                                      <p:cBhvr additive="base">
                                        <p:cTn id="131" dur="500"/>
                                        <p:tgtEl>
                                          <p:spTgt spid="30"/>
                                        </p:tgtEl>
                                        <p:attrNameLst>
                                          <p:attrName>ppt_x</p:attrName>
                                        </p:attrNameLst>
                                      </p:cBhvr>
                                      <p:tavLst>
                                        <p:tav tm="0">
                                          <p:val>
                                            <p:strVal val="#ppt_x-#ppt_w*1.125000"/>
                                          </p:val>
                                        </p:tav>
                                        <p:tav tm="100000">
                                          <p:val>
                                            <p:strVal val="#ppt_x"/>
                                          </p:val>
                                        </p:tav>
                                      </p:tavLst>
                                    </p:anim>
                                    <p:animEffect transition="in" filter="wipe(right)">
                                      <p:cBhvr>
                                        <p:cTn id="132" dur="500"/>
                                        <p:tgtEl>
                                          <p:spTgt spid="30"/>
                                        </p:tgtEl>
                                      </p:cBhvr>
                                    </p:animEffect>
                                  </p:childTnLst>
                                </p:cTn>
                              </p:par>
                              <p:par>
                                <p:cTn id="133" presetID="12" presetClass="entr" presetSubtype="8" fill="hold" grpId="0" nodeType="with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additive="base">
                                        <p:cTn id="135" dur="500"/>
                                        <p:tgtEl>
                                          <p:spTgt spid="31"/>
                                        </p:tgtEl>
                                        <p:attrNameLst>
                                          <p:attrName>ppt_x</p:attrName>
                                        </p:attrNameLst>
                                      </p:cBhvr>
                                      <p:tavLst>
                                        <p:tav tm="0">
                                          <p:val>
                                            <p:strVal val="#ppt_x-#ppt_w*1.125000"/>
                                          </p:val>
                                        </p:tav>
                                        <p:tav tm="100000">
                                          <p:val>
                                            <p:strVal val="#ppt_x"/>
                                          </p:val>
                                        </p:tav>
                                      </p:tavLst>
                                    </p:anim>
                                    <p:animEffect transition="in" filter="wipe(right)">
                                      <p:cBhvr>
                                        <p:cTn id="136" dur="500"/>
                                        <p:tgtEl>
                                          <p:spTgt spid="31"/>
                                        </p:tgtEl>
                                      </p:cBhvr>
                                    </p:animEffect>
                                  </p:childTnLst>
                                </p:cTn>
                              </p:par>
                              <p:par>
                                <p:cTn id="137" presetID="12" presetClass="entr" presetSubtype="8"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additive="base">
                                        <p:cTn id="139" dur="500"/>
                                        <p:tgtEl>
                                          <p:spTgt spid="32"/>
                                        </p:tgtEl>
                                        <p:attrNameLst>
                                          <p:attrName>ppt_x</p:attrName>
                                        </p:attrNameLst>
                                      </p:cBhvr>
                                      <p:tavLst>
                                        <p:tav tm="0">
                                          <p:val>
                                            <p:strVal val="#ppt_x-#ppt_w*1.125000"/>
                                          </p:val>
                                        </p:tav>
                                        <p:tav tm="100000">
                                          <p:val>
                                            <p:strVal val="#ppt_x"/>
                                          </p:val>
                                        </p:tav>
                                      </p:tavLst>
                                    </p:anim>
                                    <p:animEffect transition="in" filter="wipe(right)">
                                      <p:cBhvr>
                                        <p:cTn id="140" dur="500"/>
                                        <p:tgtEl>
                                          <p:spTgt spid="32"/>
                                        </p:tgtEl>
                                      </p:cBhvr>
                                    </p:animEffect>
                                  </p:childTnLst>
                                </p:cTn>
                              </p:par>
                              <p:par>
                                <p:cTn id="141" presetID="12" presetClass="entr" presetSubtype="8"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anim calcmode="lin" valueType="num">
                                      <p:cBhvr additive="base">
                                        <p:cTn id="143" dur="500"/>
                                        <p:tgtEl>
                                          <p:spTgt spid="33"/>
                                        </p:tgtEl>
                                        <p:attrNameLst>
                                          <p:attrName>ppt_x</p:attrName>
                                        </p:attrNameLst>
                                      </p:cBhvr>
                                      <p:tavLst>
                                        <p:tav tm="0">
                                          <p:val>
                                            <p:strVal val="#ppt_x-#ppt_w*1.125000"/>
                                          </p:val>
                                        </p:tav>
                                        <p:tav tm="100000">
                                          <p:val>
                                            <p:strVal val="#ppt_x"/>
                                          </p:val>
                                        </p:tav>
                                      </p:tavLst>
                                    </p:anim>
                                    <p:animEffect transition="in" filter="wipe(right)">
                                      <p:cBhvr>
                                        <p:cTn id="144" dur="500"/>
                                        <p:tgtEl>
                                          <p:spTgt spid="33"/>
                                        </p:tgtEl>
                                      </p:cBhvr>
                                    </p:animEffect>
                                  </p:childTnLst>
                                </p:cTn>
                              </p:par>
                              <p:par>
                                <p:cTn id="145" presetID="12" presetClass="entr" presetSubtype="8" fill="hold" nodeType="withEffect">
                                  <p:stCondLst>
                                    <p:cond delay="0"/>
                                  </p:stCondLst>
                                  <p:childTnLst>
                                    <p:set>
                                      <p:cBhvr>
                                        <p:cTn id="146" dur="1" fill="hold">
                                          <p:stCondLst>
                                            <p:cond delay="0"/>
                                          </p:stCondLst>
                                        </p:cTn>
                                        <p:tgtEl>
                                          <p:spTgt spid="37"/>
                                        </p:tgtEl>
                                        <p:attrNameLst>
                                          <p:attrName>style.visibility</p:attrName>
                                        </p:attrNameLst>
                                      </p:cBhvr>
                                      <p:to>
                                        <p:strVal val="visible"/>
                                      </p:to>
                                    </p:set>
                                    <p:anim calcmode="lin" valueType="num">
                                      <p:cBhvr additive="base">
                                        <p:cTn id="147" dur="500"/>
                                        <p:tgtEl>
                                          <p:spTgt spid="37"/>
                                        </p:tgtEl>
                                        <p:attrNameLst>
                                          <p:attrName>ppt_x</p:attrName>
                                        </p:attrNameLst>
                                      </p:cBhvr>
                                      <p:tavLst>
                                        <p:tav tm="0">
                                          <p:val>
                                            <p:strVal val="#ppt_x-#ppt_w*1.125000"/>
                                          </p:val>
                                        </p:tav>
                                        <p:tav tm="100000">
                                          <p:val>
                                            <p:strVal val="#ppt_x"/>
                                          </p:val>
                                        </p:tav>
                                      </p:tavLst>
                                    </p:anim>
                                    <p:animEffect transition="in" filter="wipe(right)">
                                      <p:cBhvr>
                                        <p:cTn id="148" dur="500"/>
                                        <p:tgtEl>
                                          <p:spTgt spid="37"/>
                                        </p:tgtEl>
                                      </p:cBhvr>
                                    </p:animEffect>
                                  </p:childTnLst>
                                </p:cTn>
                              </p:par>
                              <p:par>
                                <p:cTn id="149" presetID="12" presetClass="entr" presetSubtype="8" fill="hold" nodeType="with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p:tgtEl>
                                          <p:spTgt spid="40"/>
                                        </p:tgtEl>
                                        <p:attrNameLst>
                                          <p:attrName>ppt_x</p:attrName>
                                        </p:attrNameLst>
                                      </p:cBhvr>
                                      <p:tavLst>
                                        <p:tav tm="0">
                                          <p:val>
                                            <p:strVal val="#ppt_x-#ppt_w*1.125000"/>
                                          </p:val>
                                        </p:tav>
                                        <p:tav tm="100000">
                                          <p:val>
                                            <p:strVal val="#ppt_x"/>
                                          </p:val>
                                        </p:tav>
                                      </p:tavLst>
                                    </p:anim>
                                    <p:animEffect transition="in" filter="wipe(right)">
                                      <p:cBhvr>
                                        <p:cTn id="152" dur="500"/>
                                        <p:tgtEl>
                                          <p:spTgt spid="40"/>
                                        </p:tgtEl>
                                      </p:cBhvr>
                                    </p:animEffect>
                                  </p:childTnLst>
                                </p:cTn>
                              </p:par>
                              <p:par>
                                <p:cTn id="153" presetID="12" presetClass="entr" presetSubtype="8" fill="hold" nodeType="withEffect">
                                  <p:stCondLst>
                                    <p:cond delay="0"/>
                                  </p:stCondLst>
                                  <p:childTnLst>
                                    <p:set>
                                      <p:cBhvr>
                                        <p:cTn id="154" dur="1" fill="hold">
                                          <p:stCondLst>
                                            <p:cond delay="0"/>
                                          </p:stCondLst>
                                        </p:cTn>
                                        <p:tgtEl>
                                          <p:spTgt spid="43"/>
                                        </p:tgtEl>
                                        <p:attrNameLst>
                                          <p:attrName>style.visibility</p:attrName>
                                        </p:attrNameLst>
                                      </p:cBhvr>
                                      <p:to>
                                        <p:strVal val="visible"/>
                                      </p:to>
                                    </p:set>
                                    <p:anim calcmode="lin" valueType="num">
                                      <p:cBhvr additive="base">
                                        <p:cTn id="155" dur="500"/>
                                        <p:tgtEl>
                                          <p:spTgt spid="43"/>
                                        </p:tgtEl>
                                        <p:attrNameLst>
                                          <p:attrName>ppt_x</p:attrName>
                                        </p:attrNameLst>
                                      </p:cBhvr>
                                      <p:tavLst>
                                        <p:tav tm="0">
                                          <p:val>
                                            <p:strVal val="#ppt_x-#ppt_w*1.125000"/>
                                          </p:val>
                                        </p:tav>
                                        <p:tav tm="100000">
                                          <p:val>
                                            <p:strVal val="#ppt_x"/>
                                          </p:val>
                                        </p:tav>
                                      </p:tavLst>
                                    </p:anim>
                                    <p:animEffect transition="in" filter="wipe(right)">
                                      <p:cBhvr>
                                        <p:cTn id="156" dur="500"/>
                                        <p:tgtEl>
                                          <p:spTgt spid="43"/>
                                        </p:tgtEl>
                                      </p:cBhvr>
                                    </p:animEffect>
                                  </p:childTnLst>
                                </p:cTn>
                              </p:par>
                              <p:par>
                                <p:cTn id="157" presetID="12" presetClass="entr" presetSubtype="8" fill="hold" grpId="0" nodeType="withEffect">
                                  <p:stCondLst>
                                    <p:cond delay="0"/>
                                  </p:stCondLst>
                                  <p:childTnLst>
                                    <p:set>
                                      <p:cBhvr>
                                        <p:cTn id="158" dur="1" fill="hold">
                                          <p:stCondLst>
                                            <p:cond delay="0"/>
                                          </p:stCondLst>
                                        </p:cTn>
                                        <p:tgtEl>
                                          <p:spTgt spid="46"/>
                                        </p:tgtEl>
                                        <p:attrNameLst>
                                          <p:attrName>style.visibility</p:attrName>
                                        </p:attrNameLst>
                                      </p:cBhvr>
                                      <p:to>
                                        <p:strVal val="visible"/>
                                      </p:to>
                                    </p:set>
                                    <p:anim calcmode="lin" valueType="num">
                                      <p:cBhvr additive="base">
                                        <p:cTn id="159" dur="500"/>
                                        <p:tgtEl>
                                          <p:spTgt spid="46"/>
                                        </p:tgtEl>
                                        <p:attrNameLst>
                                          <p:attrName>ppt_x</p:attrName>
                                        </p:attrNameLst>
                                      </p:cBhvr>
                                      <p:tavLst>
                                        <p:tav tm="0">
                                          <p:val>
                                            <p:strVal val="#ppt_x-#ppt_w*1.125000"/>
                                          </p:val>
                                        </p:tav>
                                        <p:tav tm="100000">
                                          <p:val>
                                            <p:strVal val="#ppt_x"/>
                                          </p:val>
                                        </p:tav>
                                      </p:tavLst>
                                    </p:anim>
                                    <p:animEffect transition="in" filter="wipe(right)">
                                      <p:cBhvr>
                                        <p:cTn id="1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37" grpId="0" animBg="1"/>
      <p:bldP spid="165" grpId="0" animBg="1"/>
      <p:bldP spid="6" grpId="0" animBg="1"/>
      <p:bldP spid="7" grpId="0" animBg="1"/>
      <p:bldP spid="18" grpId="0" animBg="1"/>
      <p:bldP spid="30" grpId="0"/>
      <p:bldP spid="31" grpId="0"/>
      <p:bldP spid="32" grpId="0"/>
      <p:bldP spid="33"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7095490" y="-33655"/>
            <a:ext cx="3926840" cy="6152515"/>
          </a:xfrm>
          <a:prstGeom prst="rect">
            <a:avLst/>
          </a:prstGeom>
        </p:spPr>
      </p:pic>
      <p:sp>
        <p:nvSpPr>
          <p:cNvPr id="8" name="PA-矩形 7"/>
          <p:cNvSpPr/>
          <p:nvPr>
            <p:custDataLst>
              <p:tags r:id="rId3"/>
            </p:custDataLst>
          </p:nvPr>
        </p:nvSpPr>
        <p:spPr>
          <a:xfrm>
            <a:off x="610598" y="3496495"/>
            <a:ext cx="5078640" cy="822726"/>
          </a:xfrm>
          <a:prstGeom prst="rect">
            <a:avLst/>
          </a:prstGeom>
        </p:spPr>
        <p:txBody>
          <a:bodyPr wrap="square">
            <a:spAutoFit/>
          </a:bodyPr>
          <a:lstStyle/>
          <a:p>
            <a:pPr algn="just">
              <a:lnSpc>
                <a:spcPct val="150000"/>
              </a:lnSpc>
            </a:pPr>
            <a:r>
              <a:rPr lang="en-US" altLang="zh-CN" sz="1100" dirty="0">
                <a:solidFill>
                  <a:schemeClr val="tx2"/>
                </a:solidFill>
                <a:cs typeface="+mn-ea"/>
                <a:sym typeface="+mn-lt"/>
              </a:rPr>
              <a:t>Click here to add text content, such as keywords, some brief introductions, </a:t>
            </a:r>
            <a:r>
              <a:rPr lang="en-US" altLang="zh-CN" sz="1100" dirty="0" err="1">
                <a:solidFill>
                  <a:schemeClr val="tx2"/>
                </a:solidFill>
                <a:cs typeface="+mn-ea"/>
                <a:sym typeface="+mn-lt"/>
              </a:rPr>
              <a:t>etc.</a:t>
            </a:r>
            <a:r>
              <a:rPr lang="en-US" sz="1100" dirty="0" err="1">
                <a:solidFill>
                  <a:schemeClr val="tx2"/>
                </a:solidFill>
                <a:cs typeface="+mn-ea"/>
                <a:sym typeface="+mn-lt"/>
              </a:rPr>
              <a:t>Click</a:t>
            </a:r>
            <a:r>
              <a:rPr lang="en-US" sz="1100" dirty="0">
                <a:solidFill>
                  <a:schemeClr val="tx2"/>
                </a:solidFill>
                <a:cs typeface="+mn-ea"/>
                <a:sym typeface="+mn-lt"/>
              </a:rPr>
              <a:t> here to add text content, such as keywords, some brief introductions, etc.</a:t>
            </a:r>
            <a:endParaRPr lang="en-ID" sz="1100" dirty="0">
              <a:solidFill>
                <a:schemeClr val="tx2"/>
              </a:solidFill>
              <a:cs typeface="+mn-ea"/>
              <a:sym typeface="+mn-lt"/>
            </a:endParaRPr>
          </a:p>
        </p:txBody>
      </p:sp>
      <p:grpSp>
        <p:nvGrpSpPr>
          <p:cNvPr id="9" name="PA-组合 8"/>
          <p:cNvGrpSpPr/>
          <p:nvPr>
            <p:custDataLst>
              <p:tags r:id="rId4"/>
            </p:custDataLst>
          </p:nvPr>
        </p:nvGrpSpPr>
        <p:grpSpPr>
          <a:xfrm>
            <a:off x="699693" y="5027055"/>
            <a:ext cx="1299040" cy="267320"/>
            <a:chOff x="6953579" y="5470419"/>
            <a:chExt cx="1299040" cy="267320"/>
          </a:xfrm>
        </p:grpSpPr>
        <p:sp>
          <p:nvSpPr>
            <p:cNvPr id="10" name="PA-Rectangle: Rounded Corners 9"/>
            <p:cNvSpPr/>
            <p:nvPr>
              <p:custDataLst>
                <p:tags r:id="rId8"/>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11" name="PA-文本框 10"/>
            <p:cNvSpPr txBox="1"/>
            <p:nvPr>
              <p:custDataLst>
                <p:tags r:id="rId9"/>
              </p:custDataLst>
            </p:nvPr>
          </p:nvSpPr>
          <p:spPr>
            <a:xfrm>
              <a:off x="6966727" y="5473274"/>
              <a:ext cx="1272744" cy="260350"/>
            </a:xfrm>
            <a:prstGeom prst="rect">
              <a:avLst/>
            </a:prstGeom>
            <a:noFill/>
            <a:ln>
              <a:solidFill>
                <a:srgbClr val="F9711C"/>
              </a:solidFill>
            </a:ln>
          </p:spPr>
          <p:txBody>
            <a:bodyPr wrap="square" rtlCol="0">
              <a:spAutoFit/>
            </a:bodyPr>
            <a:lstStyle/>
            <a:p>
              <a:pPr algn="ctr"/>
              <a:r>
                <a:rPr lang="en-US" altLang="zh-CN" sz="1100" dirty="0">
                  <a:solidFill>
                    <a:schemeClr val="tx2"/>
                  </a:solidFill>
                  <a:cs typeface="+mn-ea"/>
                  <a:sym typeface="+mn-lt"/>
                </a:rPr>
                <a:t>START</a:t>
              </a:r>
            </a:p>
          </p:txBody>
        </p:sp>
      </p:grpSp>
      <p:sp>
        <p:nvSpPr>
          <p:cNvPr id="13" name="PA-矩形 12"/>
          <p:cNvSpPr/>
          <p:nvPr>
            <p:custDataLst>
              <p:tags r:id="rId5"/>
            </p:custDataLst>
          </p:nvPr>
        </p:nvSpPr>
        <p:spPr>
          <a:xfrm>
            <a:off x="6096000" y="1547428"/>
            <a:ext cx="2451769" cy="3839939"/>
          </a:xfrm>
          <a:prstGeom prst="rect">
            <a:avLst/>
          </a:prstGeom>
          <a:gradFill>
            <a:gsLst>
              <a:gs pos="0">
                <a:schemeClr val="accent1">
                  <a:alpha val="23000"/>
                </a:schemeClr>
              </a:gs>
              <a:gs pos="96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5" name="PA-文本框 34"/>
          <p:cNvSpPr txBox="1"/>
          <p:nvPr>
            <p:custDataLst>
              <p:tags r:id="rId6"/>
            </p:custDataLst>
          </p:nvPr>
        </p:nvSpPr>
        <p:spPr>
          <a:xfrm>
            <a:off x="552472" y="2594564"/>
            <a:ext cx="3067340" cy="706755"/>
          </a:xfrm>
          <a:prstGeom prst="rect">
            <a:avLst/>
          </a:prstGeom>
          <a:noFill/>
        </p:spPr>
        <p:txBody>
          <a:bodyPr wrap="square" rtlCol="0">
            <a:spAutoFit/>
            <a:scene3d>
              <a:camera prst="orthographicFront"/>
              <a:lightRig rig="threePt" dir="t"/>
            </a:scene3d>
            <a:sp3d contourW="12700"/>
          </a:bodyPr>
          <a:lstStyle/>
          <a:p>
            <a:pPr algn="dist"/>
            <a:r>
              <a:rPr lang="en-US" altLang="zh-CN" sz="4000" dirty="0">
                <a:solidFill>
                  <a:schemeClr val="tx1">
                    <a:lumMod val="85000"/>
                    <a:lumOff val="15000"/>
                  </a:schemeClr>
                </a:solidFill>
                <a:cs typeface="+mn-ea"/>
                <a:sym typeface="+mn-lt"/>
              </a:rPr>
              <a:t>Add title text</a:t>
            </a:r>
            <a:endParaRPr lang="zh-CN" altLang="en-US" sz="4000" dirty="0">
              <a:solidFill>
                <a:schemeClr val="tx1">
                  <a:lumMod val="85000"/>
                  <a:lumOff val="15000"/>
                </a:schemeClr>
              </a:solidFill>
              <a:cs typeface="+mn-ea"/>
              <a:sym typeface="+mn-lt"/>
            </a:endParaRPr>
          </a:p>
        </p:txBody>
      </p:sp>
      <p:sp>
        <p:nvSpPr>
          <p:cNvPr id="15" name="PA-文本框 14"/>
          <p:cNvSpPr txBox="1"/>
          <p:nvPr>
            <p:custDataLst>
              <p:tags r:id="rId7"/>
            </p:custDataLst>
          </p:nvPr>
        </p:nvSpPr>
        <p:spPr>
          <a:xfrm>
            <a:off x="6908165" y="1547495"/>
            <a:ext cx="337185" cy="3692525"/>
          </a:xfrm>
          <a:prstGeom prst="rect">
            <a:avLst/>
          </a:prstGeom>
          <a:noFill/>
        </p:spPr>
        <p:txBody>
          <a:bodyPr wrap="square" rtlCol="0">
            <a:spAutoFit/>
          </a:bodyPr>
          <a:lstStyle/>
          <a:p>
            <a:pPr algn="dist">
              <a:lnSpc>
                <a:spcPct val="130000"/>
              </a:lnSpc>
            </a:pPr>
            <a:r>
              <a:rPr lang="en-US" altLang="zh-CN" sz="4500" cap="all" spc="-1000" dirty="0">
                <a:solidFill>
                  <a:schemeClr val="bg1"/>
                </a:solidFill>
                <a:uFillTx/>
                <a:cs typeface="+mn-ea"/>
                <a:sym typeface="+mn-lt"/>
              </a:rPr>
              <a:t>FOUR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69" fill="hold"/>
                                        <p:tgtEl>
                                          <p:spTgt spid="15"/>
                                        </p:tgtEl>
                                        <p:attrNameLst>
                                          <p:attrName>ppt_w</p:attrName>
                                        </p:attrNameLst>
                                      </p:cBhvr>
                                      <p:tavLst>
                                        <p:tav tm="0">
                                          <p:val>
                                            <p:strVal val="(6*min(max(#ppt_w*#ppt_h,.3),1)-7.4)/-.7*#ppt_w"/>
                                          </p:val>
                                        </p:tav>
                                        <p:tav tm="100000">
                                          <p:val>
                                            <p:strVal val="#ppt_w"/>
                                          </p:val>
                                        </p:tav>
                                      </p:tavLst>
                                    </p:anim>
                                    <p:anim calcmode="lin" valueType="num">
                                      <p:cBhvr>
                                        <p:cTn id="8" dur="69" fill="hold"/>
                                        <p:tgtEl>
                                          <p:spTgt spid="15"/>
                                        </p:tgtEl>
                                        <p:attrNameLst>
                                          <p:attrName>ppt_h</p:attrName>
                                        </p:attrNameLst>
                                      </p:cBhvr>
                                      <p:tavLst>
                                        <p:tav tm="0">
                                          <p:val>
                                            <p:strVal val="(6*min(max(#ppt_w*#ppt_h,.3),1)-7.4)/-.7*#ppt_h"/>
                                          </p:val>
                                        </p:tav>
                                        <p:tav tm="100000">
                                          <p:val>
                                            <p:strVal val="#ppt_h"/>
                                          </p:val>
                                        </p:tav>
                                      </p:tavLst>
                                    </p:anim>
                                    <p:anim calcmode="lin" valueType="num">
                                      <p:cBhvr>
                                        <p:cTn id="9" dur="69" fill="hold"/>
                                        <p:tgtEl>
                                          <p:spTgt spid="15"/>
                                        </p:tgtEl>
                                        <p:attrNameLst>
                                          <p:attrName>ppt_x</p:attrName>
                                        </p:attrNameLst>
                                      </p:cBhvr>
                                      <p:tavLst>
                                        <p:tav tm="0">
                                          <p:val>
                                            <p:fltVal val="0.5"/>
                                          </p:val>
                                        </p:tav>
                                        <p:tav tm="100000">
                                          <p:val>
                                            <p:strVal val="#ppt_x"/>
                                          </p:val>
                                        </p:tav>
                                      </p:tavLst>
                                    </p:anim>
                                    <p:anim calcmode="lin" valueType="num">
                                      <p:cBhvr>
                                        <p:cTn id="10" dur="69"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10" decel="100000"/>
                                        <p:tgtEl>
                                          <p:spTgt spid="2"/>
                                        </p:tgtEl>
                                      </p:cBhvr>
                                    </p:animEffect>
                                    <p:anim calcmode="lin" valueType="num">
                                      <p:cBhvr>
                                        <p:cTn id="15" dur="110" decel="100000" fill="hold"/>
                                        <p:tgtEl>
                                          <p:spTgt spid="2"/>
                                        </p:tgtEl>
                                        <p:attrNameLst>
                                          <p:attrName>style.rotation</p:attrName>
                                        </p:attrNameLst>
                                      </p:cBhvr>
                                      <p:tavLst>
                                        <p:tav tm="0">
                                          <p:val>
                                            <p:fltVal val="-90"/>
                                          </p:val>
                                        </p:tav>
                                        <p:tav tm="100000">
                                          <p:val>
                                            <p:fltVal val="0"/>
                                          </p:val>
                                        </p:tav>
                                      </p:tavLst>
                                    </p:anim>
                                    <p:anim calcmode="lin" valueType="num">
                                      <p:cBhvr>
                                        <p:cTn id="16" dur="110" decel="100000" fill="hold"/>
                                        <p:tgtEl>
                                          <p:spTgt spid="2"/>
                                        </p:tgtEl>
                                        <p:attrNameLst>
                                          <p:attrName>ppt_x</p:attrName>
                                        </p:attrNameLst>
                                      </p:cBhvr>
                                      <p:tavLst>
                                        <p:tav tm="0">
                                          <p:val>
                                            <p:strVal val="#ppt_x+0.4"/>
                                          </p:val>
                                        </p:tav>
                                        <p:tav tm="100000">
                                          <p:val>
                                            <p:strVal val="#ppt_x-0.05"/>
                                          </p:val>
                                        </p:tav>
                                      </p:tavLst>
                                    </p:anim>
                                    <p:anim calcmode="lin" valueType="num">
                                      <p:cBhvr>
                                        <p:cTn id="17" dur="110" decel="100000" fill="hold"/>
                                        <p:tgtEl>
                                          <p:spTgt spid="2"/>
                                        </p:tgtEl>
                                        <p:attrNameLst>
                                          <p:attrName>ppt_y</p:attrName>
                                        </p:attrNameLst>
                                      </p:cBhvr>
                                      <p:tavLst>
                                        <p:tav tm="0">
                                          <p:val>
                                            <p:strVal val="#ppt_y-0.4"/>
                                          </p:val>
                                        </p:tav>
                                        <p:tav tm="100000">
                                          <p:val>
                                            <p:strVal val="#ppt_y+0.1"/>
                                          </p:val>
                                        </p:tav>
                                      </p:tavLst>
                                    </p:anim>
                                    <p:anim calcmode="lin" valueType="num">
                                      <p:cBhvr>
                                        <p:cTn id="18" dur="28" accel="100000" fill="hold">
                                          <p:stCondLst>
                                            <p:cond delay="110"/>
                                          </p:stCondLst>
                                        </p:cTn>
                                        <p:tgtEl>
                                          <p:spTgt spid="2"/>
                                        </p:tgtEl>
                                        <p:attrNameLst>
                                          <p:attrName>ppt_x</p:attrName>
                                        </p:attrNameLst>
                                      </p:cBhvr>
                                      <p:tavLst>
                                        <p:tav tm="0">
                                          <p:val>
                                            <p:strVal val="#ppt_x-0.05"/>
                                          </p:val>
                                        </p:tav>
                                        <p:tav tm="100000">
                                          <p:val>
                                            <p:strVal val="#ppt_x"/>
                                          </p:val>
                                        </p:tav>
                                      </p:tavLst>
                                    </p:anim>
                                    <p:anim calcmode="lin" valueType="num">
                                      <p:cBhvr>
                                        <p:cTn id="19" dur="28" accel="100000" fill="hold">
                                          <p:stCondLst>
                                            <p:cond delay="11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10" decel="100000"/>
                                        <p:tgtEl>
                                          <p:spTgt spid="8"/>
                                        </p:tgtEl>
                                      </p:cBhvr>
                                    </p:animEffect>
                                    <p:anim calcmode="lin" valueType="num">
                                      <p:cBhvr>
                                        <p:cTn id="24" dur="110" decel="100000" fill="hold"/>
                                        <p:tgtEl>
                                          <p:spTgt spid="8"/>
                                        </p:tgtEl>
                                        <p:attrNameLst>
                                          <p:attrName>style.rotation</p:attrName>
                                        </p:attrNameLst>
                                      </p:cBhvr>
                                      <p:tavLst>
                                        <p:tav tm="0">
                                          <p:val>
                                            <p:fltVal val="-90"/>
                                          </p:val>
                                        </p:tav>
                                        <p:tav tm="100000">
                                          <p:val>
                                            <p:fltVal val="0"/>
                                          </p:val>
                                        </p:tav>
                                      </p:tavLst>
                                    </p:anim>
                                    <p:anim calcmode="lin" valueType="num">
                                      <p:cBhvr>
                                        <p:cTn id="25" dur="110" decel="100000" fill="hold"/>
                                        <p:tgtEl>
                                          <p:spTgt spid="8"/>
                                        </p:tgtEl>
                                        <p:attrNameLst>
                                          <p:attrName>ppt_x</p:attrName>
                                        </p:attrNameLst>
                                      </p:cBhvr>
                                      <p:tavLst>
                                        <p:tav tm="0">
                                          <p:val>
                                            <p:strVal val="#ppt_x+0.4"/>
                                          </p:val>
                                        </p:tav>
                                        <p:tav tm="100000">
                                          <p:val>
                                            <p:strVal val="#ppt_x-0.05"/>
                                          </p:val>
                                        </p:tav>
                                      </p:tavLst>
                                    </p:anim>
                                    <p:anim calcmode="lin" valueType="num">
                                      <p:cBhvr>
                                        <p:cTn id="26" dur="110" decel="100000" fill="hold"/>
                                        <p:tgtEl>
                                          <p:spTgt spid="8"/>
                                        </p:tgtEl>
                                        <p:attrNameLst>
                                          <p:attrName>ppt_y</p:attrName>
                                        </p:attrNameLst>
                                      </p:cBhvr>
                                      <p:tavLst>
                                        <p:tav tm="0">
                                          <p:val>
                                            <p:strVal val="#ppt_y-0.4"/>
                                          </p:val>
                                        </p:tav>
                                        <p:tav tm="100000">
                                          <p:val>
                                            <p:strVal val="#ppt_y+0.1"/>
                                          </p:val>
                                        </p:tav>
                                      </p:tavLst>
                                    </p:anim>
                                    <p:anim calcmode="lin" valueType="num">
                                      <p:cBhvr>
                                        <p:cTn id="27" dur="28" accel="100000" fill="hold">
                                          <p:stCondLst>
                                            <p:cond delay="110"/>
                                          </p:stCondLst>
                                        </p:cTn>
                                        <p:tgtEl>
                                          <p:spTgt spid="8"/>
                                        </p:tgtEl>
                                        <p:attrNameLst>
                                          <p:attrName>ppt_x</p:attrName>
                                        </p:attrNameLst>
                                      </p:cBhvr>
                                      <p:tavLst>
                                        <p:tav tm="0">
                                          <p:val>
                                            <p:strVal val="#ppt_x-0.05"/>
                                          </p:val>
                                        </p:tav>
                                        <p:tav tm="100000">
                                          <p:val>
                                            <p:strVal val="#ppt_x"/>
                                          </p:val>
                                        </p:tav>
                                      </p:tavLst>
                                    </p:anim>
                                    <p:anim calcmode="lin" valueType="num">
                                      <p:cBhvr>
                                        <p:cTn id="28" dur="28" accel="100000" fill="hold">
                                          <p:stCondLst>
                                            <p:cond delay="110"/>
                                          </p:stCondLst>
                                        </p:cTn>
                                        <p:tgtEl>
                                          <p:spTgt spid="8"/>
                                        </p:tgtEl>
                                        <p:attrNameLst>
                                          <p:attrName>ppt_y</p:attrName>
                                        </p:attrNameLst>
                                      </p:cBhvr>
                                      <p:tavLst>
                                        <p:tav tm="0">
                                          <p:val>
                                            <p:strVal val="#ppt_y+0.1"/>
                                          </p:val>
                                        </p:tav>
                                        <p:tav tm="100000">
                                          <p:val>
                                            <p:strVal val="#ppt_y"/>
                                          </p:val>
                                        </p:tav>
                                      </p:tavLst>
                                    </p:anim>
                                  </p:childTnLst>
                                </p:cTn>
                              </p:par>
                            </p:childTnLst>
                          </p:cTn>
                        </p:par>
                        <p:par>
                          <p:cTn id="29" fill="hold">
                            <p:stCondLst>
                              <p:cond delay="1500"/>
                            </p:stCondLst>
                            <p:childTnLst>
                              <p:par>
                                <p:cTn id="30" presetID="3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10" decel="100000"/>
                                        <p:tgtEl>
                                          <p:spTgt spid="9"/>
                                        </p:tgtEl>
                                      </p:cBhvr>
                                    </p:animEffect>
                                    <p:anim calcmode="lin" valueType="num">
                                      <p:cBhvr>
                                        <p:cTn id="33" dur="110" decel="100000" fill="hold"/>
                                        <p:tgtEl>
                                          <p:spTgt spid="9"/>
                                        </p:tgtEl>
                                        <p:attrNameLst>
                                          <p:attrName>style.rotation</p:attrName>
                                        </p:attrNameLst>
                                      </p:cBhvr>
                                      <p:tavLst>
                                        <p:tav tm="0">
                                          <p:val>
                                            <p:fltVal val="-90"/>
                                          </p:val>
                                        </p:tav>
                                        <p:tav tm="100000">
                                          <p:val>
                                            <p:fltVal val="0"/>
                                          </p:val>
                                        </p:tav>
                                      </p:tavLst>
                                    </p:anim>
                                    <p:anim calcmode="lin" valueType="num">
                                      <p:cBhvr>
                                        <p:cTn id="34" dur="110" decel="100000" fill="hold"/>
                                        <p:tgtEl>
                                          <p:spTgt spid="9"/>
                                        </p:tgtEl>
                                        <p:attrNameLst>
                                          <p:attrName>ppt_x</p:attrName>
                                        </p:attrNameLst>
                                      </p:cBhvr>
                                      <p:tavLst>
                                        <p:tav tm="0">
                                          <p:val>
                                            <p:strVal val="#ppt_x+0.4"/>
                                          </p:val>
                                        </p:tav>
                                        <p:tav tm="100000">
                                          <p:val>
                                            <p:strVal val="#ppt_x-0.05"/>
                                          </p:val>
                                        </p:tav>
                                      </p:tavLst>
                                    </p:anim>
                                    <p:anim calcmode="lin" valueType="num">
                                      <p:cBhvr>
                                        <p:cTn id="35" dur="110" decel="100000" fill="hold"/>
                                        <p:tgtEl>
                                          <p:spTgt spid="9"/>
                                        </p:tgtEl>
                                        <p:attrNameLst>
                                          <p:attrName>ppt_y</p:attrName>
                                        </p:attrNameLst>
                                      </p:cBhvr>
                                      <p:tavLst>
                                        <p:tav tm="0">
                                          <p:val>
                                            <p:strVal val="#ppt_y-0.4"/>
                                          </p:val>
                                        </p:tav>
                                        <p:tav tm="100000">
                                          <p:val>
                                            <p:strVal val="#ppt_y+0.1"/>
                                          </p:val>
                                        </p:tav>
                                      </p:tavLst>
                                    </p:anim>
                                    <p:anim calcmode="lin" valueType="num">
                                      <p:cBhvr>
                                        <p:cTn id="36" dur="28" accel="100000" fill="hold">
                                          <p:stCondLst>
                                            <p:cond delay="110"/>
                                          </p:stCondLst>
                                        </p:cTn>
                                        <p:tgtEl>
                                          <p:spTgt spid="9"/>
                                        </p:tgtEl>
                                        <p:attrNameLst>
                                          <p:attrName>ppt_x</p:attrName>
                                        </p:attrNameLst>
                                      </p:cBhvr>
                                      <p:tavLst>
                                        <p:tav tm="0">
                                          <p:val>
                                            <p:strVal val="#ppt_x-0.05"/>
                                          </p:val>
                                        </p:tav>
                                        <p:tav tm="100000">
                                          <p:val>
                                            <p:strVal val="#ppt_x"/>
                                          </p:val>
                                        </p:tav>
                                      </p:tavLst>
                                    </p:anim>
                                    <p:anim calcmode="lin" valueType="num">
                                      <p:cBhvr>
                                        <p:cTn id="37" dur="28" accel="100000" fill="hold">
                                          <p:stCondLst>
                                            <p:cond delay="110"/>
                                          </p:stCondLst>
                                        </p:cTn>
                                        <p:tgtEl>
                                          <p:spTgt spid="9"/>
                                        </p:tgtEl>
                                        <p:attrNameLst>
                                          <p:attrName>ppt_y</p:attrName>
                                        </p:attrNameLst>
                                      </p:cBhvr>
                                      <p:tavLst>
                                        <p:tav tm="0">
                                          <p:val>
                                            <p:strVal val="#ppt_y+0.1"/>
                                          </p:val>
                                        </p:tav>
                                        <p:tav tm="100000">
                                          <p:val>
                                            <p:strVal val="#ppt_y"/>
                                          </p:val>
                                        </p:tav>
                                      </p:tavLst>
                                    </p:anim>
                                  </p:childTnLst>
                                </p:cTn>
                              </p:par>
                            </p:childTnLst>
                          </p:cTn>
                        </p:par>
                        <p:par>
                          <p:cTn id="38" fill="hold">
                            <p:stCondLst>
                              <p:cond delay="2000"/>
                            </p:stCondLst>
                            <p:childTnLst>
                              <p:par>
                                <p:cTn id="39" presetID="3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10" decel="100000"/>
                                        <p:tgtEl>
                                          <p:spTgt spid="13"/>
                                        </p:tgtEl>
                                      </p:cBhvr>
                                    </p:animEffect>
                                    <p:anim calcmode="lin" valueType="num">
                                      <p:cBhvr>
                                        <p:cTn id="42" dur="110" decel="100000" fill="hold"/>
                                        <p:tgtEl>
                                          <p:spTgt spid="13"/>
                                        </p:tgtEl>
                                        <p:attrNameLst>
                                          <p:attrName>style.rotation</p:attrName>
                                        </p:attrNameLst>
                                      </p:cBhvr>
                                      <p:tavLst>
                                        <p:tav tm="0">
                                          <p:val>
                                            <p:fltVal val="-90"/>
                                          </p:val>
                                        </p:tav>
                                        <p:tav tm="100000">
                                          <p:val>
                                            <p:fltVal val="0"/>
                                          </p:val>
                                        </p:tav>
                                      </p:tavLst>
                                    </p:anim>
                                    <p:anim calcmode="lin" valueType="num">
                                      <p:cBhvr>
                                        <p:cTn id="43" dur="110" decel="100000" fill="hold"/>
                                        <p:tgtEl>
                                          <p:spTgt spid="13"/>
                                        </p:tgtEl>
                                        <p:attrNameLst>
                                          <p:attrName>ppt_x</p:attrName>
                                        </p:attrNameLst>
                                      </p:cBhvr>
                                      <p:tavLst>
                                        <p:tav tm="0">
                                          <p:val>
                                            <p:strVal val="#ppt_x+0.4"/>
                                          </p:val>
                                        </p:tav>
                                        <p:tav tm="100000">
                                          <p:val>
                                            <p:strVal val="#ppt_x-0.05"/>
                                          </p:val>
                                        </p:tav>
                                      </p:tavLst>
                                    </p:anim>
                                    <p:anim calcmode="lin" valueType="num">
                                      <p:cBhvr>
                                        <p:cTn id="44" dur="110" decel="100000" fill="hold"/>
                                        <p:tgtEl>
                                          <p:spTgt spid="13"/>
                                        </p:tgtEl>
                                        <p:attrNameLst>
                                          <p:attrName>ppt_y</p:attrName>
                                        </p:attrNameLst>
                                      </p:cBhvr>
                                      <p:tavLst>
                                        <p:tav tm="0">
                                          <p:val>
                                            <p:strVal val="#ppt_y-0.4"/>
                                          </p:val>
                                        </p:tav>
                                        <p:tav tm="100000">
                                          <p:val>
                                            <p:strVal val="#ppt_y+0.1"/>
                                          </p:val>
                                        </p:tav>
                                      </p:tavLst>
                                    </p:anim>
                                    <p:anim calcmode="lin" valueType="num">
                                      <p:cBhvr>
                                        <p:cTn id="45" dur="28" accel="100000" fill="hold">
                                          <p:stCondLst>
                                            <p:cond delay="110"/>
                                          </p:stCondLst>
                                        </p:cTn>
                                        <p:tgtEl>
                                          <p:spTgt spid="13"/>
                                        </p:tgtEl>
                                        <p:attrNameLst>
                                          <p:attrName>ppt_x</p:attrName>
                                        </p:attrNameLst>
                                      </p:cBhvr>
                                      <p:tavLst>
                                        <p:tav tm="0">
                                          <p:val>
                                            <p:strVal val="#ppt_x-0.05"/>
                                          </p:val>
                                        </p:tav>
                                        <p:tav tm="100000">
                                          <p:val>
                                            <p:strVal val="#ppt_x"/>
                                          </p:val>
                                        </p:tav>
                                      </p:tavLst>
                                    </p:anim>
                                    <p:anim calcmode="lin" valueType="num">
                                      <p:cBhvr>
                                        <p:cTn id="46" dur="28" accel="100000" fill="hold">
                                          <p:stCondLst>
                                            <p:cond delay="110"/>
                                          </p:stCondLst>
                                        </p:cTn>
                                        <p:tgtEl>
                                          <p:spTgt spid="13"/>
                                        </p:tgtEl>
                                        <p:attrNameLst>
                                          <p:attrName>ppt_y</p:attrName>
                                        </p:attrNameLst>
                                      </p:cBhvr>
                                      <p:tavLst>
                                        <p:tav tm="0">
                                          <p:val>
                                            <p:strVal val="#ppt_y+0.1"/>
                                          </p:val>
                                        </p:tav>
                                        <p:tav tm="100000">
                                          <p:val>
                                            <p:strVal val="#ppt_y"/>
                                          </p:val>
                                        </p:tav>
                                      </p:tavLst>
                                    </p:anim>
                                  </p:childTnLst>
                                </p:cTn>
                              </p:par>
                            </p:childTnLst>
                          </p:cTn>
                        </p:par>
                        <p:par>
                          <p:cTn id="47" fill="hold">
                            <p:stCondLst>
                              <p:cond delay="2500"/>
                            </p:stCondLst>
                            <p:childTnLst>
                              <p:par>
                                <p:cTn id="48" presetID="3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10" decel="100000"/>
                                        <p:tgtEl>
                                          <p:spTgt spid="35"/>
                                        </p:tgtEl>
                                      </p:cBhvr>
                                    </p:animEffect>
                                    <p:anim calcmode="lin" valueType="num">
                                      <p:cBhvr>
                                        <p:cTn id="51" dur="110" decel="100000" fill="hold"/>
                                        <p:tgtEl>
                                          <p:spTgt spid="35"/>
                                        </p:tgtEl>
                                        <p:attrNameLst>
                                          <p:attrName>style.rotation</p:attrName>
                                        </p:attrNameLst>
                                      </p:cBhvr>
                                      <p:tavLst>
                                        <p:tav tm="0">
                                          <p:val>
                                            <p:fltVal val="-90"/>
                                          </p:val>
                                        </p:tav>
                                        <p:tav tm="100000">
                                          <p:val>
                                            <p:fltVal val="0"/>
                                          </p:val>
                                        </p:tav>
                                      </p:tavLst>
                                    </p:anim>
                                    <p:anim calcmode="lin" valueType="num">
                                      <p:cBhvr>
                                        <p:cTn id="52" dur="110" decel="100000" fill="hold"/>
                                        <p:tgtEl>
                                          <p:spTgt spid="35"/>
                                        </p:tgtEl>
                                        <p:attrNameLst>
                                          <p:attrName>ppt_x</p:attrName>
                                        </p:attrNameLst>
                                      </p:cBhvr>
                                      <p:tavLst>
                                        <p:tav tm="0">
                                          <p:val>
                                            <p:strVal val="#ppt_x+0.4"/>
                                          </p:val>
                                        </p:tav>
                                        <p:tav tm="100000">
                                          <p:val>
                                            <p:strVal val="#ppt_x-0.05"/>
                                          </p:val>
                                        </p:tav>
                                      </p:tavLst>
                                    </p:anim>
                                    <p:anim calcmode="lin" valueType="num">
                                      <p:cBhvr>
                                        <p:cTn id="53" dur="110" decel="100000" fill="hold"/>
                                        <p:tgtEl>
                                          <p:spTgt spid="35"/>
                                        </p:tgtEl>
                                        <p:attrNameLst>
                                          <p:attrName>ppt_y</p:attrName>
                                        </p:attrNameLst>
                                      </p:cBhvr>
                                      <p:tavLst>
                                        <p:tav tm="0">
                                          <p:val>
                                            <p:strVal val="#ppt_y-0.4"/>
                                          </p:val>
                                        </p:tav>
                                        <p:tav tm="100000">
                                          <p:val>
                                            <p:strVal val="#ppt_y+0.1"/>
                                          </p:val>
                                        </p:tav>
                                      </p:tavLst>
                                    </p:anim>
                                    <p:anim calcmode="lin" valueType="num">
                                      <p:cBhvr>
                                        <p:cTn id="54" dur="28" accel="100000" fill="hold">
                                          <p:stCondLst>
                                            <p:cond delay="110"/>
                                          </p:stCondLst>
                                        </p:cTn>
                                        <p:tgtEl>
                                          <p:spTgt spid="35"/>
                                        </p:tgtEl>
                                        <p:attrNameLst>
                                          <p:attrName>ppt_x</p:attrName>
                                        </p:attrNameLst>
                                      </p:cBhvr>
                                      <p:tavLst>
                                        <p:tav tm="0">
                                          <p:val>
                                            <p:strVal val="#ppt_x-0.05"/>
                                          </p:val>
                                        </p:tav>
                                        <p:tav tm="100000">
                                          <p:val>
                                            <p:strVal val="#ppt_x"/>
                                          </p:val>
                                        </p:tav>
                                      </p:tavLst>
                                    </p:anim>
                                    <p:anim calcmode="lin" valueType="num">
                                      <p:cBhvr>
                                        <p:cTn id="55" dur="28" accel="100000" fill="hold">
                                          <p:stCondLst>
                                            <p:cond delay="11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35"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矩形 28"/>
          <p:cNvSpPr/>
          <p:nvPr>
            <p:custDataLst>
              <p:tags r:id="rId2"/>
            </p:custDataLst>
          </p:nvPr>
        </p:nvSpPr>
        <p:spPr>
          <a:xfrm>
            <a:off x="6744595" y="2640238"/>
            <a:ext cx="4479597" cy="4217762"/>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7" name="PA-组合 6"/>
          <p:cNvGrpSpPr/>
          <p:nvPr>
            <p:custDataLst>
              <p:tags r:id="rId3"/>
            </p:custDataLst>
          </p:nvPr>
        </p:nvGrpSpPr>
        <p:grpSpPr>
          <a:xfrm>
            <a:off x="769225" y="1995539"/>
            <a:ext cx="5127868" cy="1431821"/>
            <a:chOff x="343914" y="3082820"/>
            <a:chExt cx="6350066" cy="1773087"/>
          </a:xfrm>
        </p:grpSpPr>
        <p:cxnSp>
          <p:nvCxnSpPr>
            <p:cNvPr id="8" name="PA-StraightArrowConnector 7"/>
            <p:cNvCxnSpPr/>
            <p:nvPr>
              <p:custDataLst>
                <p:tags r:id="rId12"/>
              </p:custDataLst>
            </p:nvPr>
          </p:nvCxnSpPr>
          <p:spPr>
            <a:xfrm>
              <a:off x="4202146" y="3936593"/>
              <a:ext cx="1166969"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A-StraightArrowConnector 8"/>
            <p:cNvCxnSpPr/>
            <p:nvPr>
              <p:custDataLst>
                <p:tags r:id="rId13"/>
              </p:custDataLst>
            </p:nvPr>
          </p:nvCxnSpPr>
          <p:spPr>
            <a:xfrm>
              <a:off x="1934733" y="3936593"/>
              <a:ext cx="93912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7"/>
            <p:cNvGrpSpPr>
              <a:grpSpLocks noChangeAspect="1"/>
            </p:cNvGrpSpPr>
            <p:nvPr/>
          </p:nvGrpSpPr>
          <p:grpSpPr bwMode="auto">
            <a:xfrm>
              <a:off x="343914" y="3082820"/>
              <a:ext cx="2035766" cy="1773087"/>
              <a:chOff x="429" y="624"/>
              <a:chExt cx="1519" cy="1323"/>
            </a:xfrm>
            <a:effectLst>
              <a:outerShdw blurRad="101600" dist="50800" dir="5400000" algn="ctr" rotWithShape="0">
                <a:srgbClr val="000000">
                  <a:alpha val="79000"/>
                </a:srgbClr>
              </a:outerShdw>
            </a:effectLst>
          </p:grpSpPr>
          <p:sp>
            <p:nvSpPr>
              <p:cNvPr id="24" name="PA-AutoShape 96"/>
              <p:cNvSpPr>
                <a:spLocks noChangeAspect="1" noChangeArrowheads="1" noTextEdit="1"/>
              </p:cNvSpPr>
              <p:nvPr>
                <p:custDataLst>
                  <p:tags r:id="rId23"/>
                </p:custDataLst>
              </p:nvPr>
            </p:nvSpPr>
            <p:spPr bwMode="auto">
              <a:xfrm>
                <a:off x="764" y="624"/>
                <a:ext cx="1184"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D">
                  <a:cs typeface="+mn-ea"/>
                  <a:sym typeface="+mn-lt"/>
                </a:endParaRPr>
              </a:p>
            </p:txBody>
          </p:sp>
          <p:sp>
            <p:nvSpPr>
              <p:cNvPr id="25" name="PA-任意多边形 98"/>
              <p:cNvSpPr>
                <a:spLocks noEditPoints="1"/>
              </p:cNvSpPr>
              <p:nvPr>
                <p:custDataLst>
                  <p:tags r:id="rId24"/>
                </p:custDataLst>
              </p:nvPr>
            </p:nvSpPr>
            <p:spPr bwMode="auto">
              <a:xfrm>
                <a:off x="429" y="624"/>
                <a:ext cx="1187" cy="1323"/>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rgbClr val="F971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dirty="0">
                  <a:cs typeface="+mn-ea"/>
                  <a:sym typeface="+mn-lt"/>
                </a:endParaRPr>
              </a:p>
            </p:txBody>
          </p:sp>
        </p:grpSp>
        <p:grpSp>
          <p:nvGrpSpPr>
            <p:cNvPr id="11" name="Group 97"/>
            <p:cNvGrpSpPr>
              <a:grpSpLocks noChangeAspect="1"/>
            </p:cNvGrpSpPr>
            <p:nvPr/>
          </p:nvGrpSpPr>
          <p:grpSpPr bwMode="auto">
            <a:xfrm>
              <a:off x="2699796" y="3082820"/>
              <a:ext cx="1629684" cy="1773087"/>
              <a:chOff x="764" y="624"/>
              <a:chExt cx="1216" cy="1323"/>
            </a:xfrm>
            <a:effectLst>
              <a:outerShdw blurRad="101600" dist="50800" dir="5400000" algn="ctr" rotWithShape="0">
                <a:srgbClr val="000000">
                  <a:alpha val="79000"/>
                </a:srgbClr>
              </a:outerShdw>
            </a:effectLst>
          </p:grpSpPr>
          <p:sp>
            <p:nvSpPr>
              <p:cNvPr id="22" name="PA-AutoShape 96"/>
              <p:cNvSpPr>
                <a:spLocks noChangeAspect="1" noChangeArrowheads="1" noTextEdit="1"/>
              </p:cNvSpPr>
              <p:nvPr>
                <p:custDataLst>
                  <p:tags r:id="rId21"/>
                </p:custDataLst>
              </p:nvPr>
            </p:nvSpPr>
            <p:spPr bwMode="auto">
              <a:xfrm>
                <a:off x="764" y="624"/>
                <a:ext cx="1184"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D">
                  <a:cs typeface="+mn-ea"/>
                  <a:sym typeface="+mn-lt"/>
                </a:endParaRPr>
              </a:p>
            </p:txBody>
          </p:sp>
          <p:sp>
            <p:nvSpPr>
              <p:cNvPr id="23" name="PA-任意多边形 98"/>
              <p:cNvSpPr>
                <a:spLocks noEditPoints="1"/>
              </p:cNvSpPr>
              <p:nvPr>
                <p:custDataLst>
                  <p:tags r:id="rId22"/>
                </p:custDataLst>
              </p:nvPr>
            </p:nvSpPr>
            <p:spPr bwMode="auto">
              <a:xfrm>
                <a:off x="793" y="624"/>
                <a:ext cx="1187" cy="1323"/>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dirty="0">
                  <a:cs typeface="+mn-ea"/>
                  <a:sym typeface="+mn-lt"/>
                </a:endParaRPr>
              </a:p>
            </p:txBody>
          </p:sp>
        </p:grpSp>
        <p:grpSp>
          <p:nvGrpSpPr>
            <p:cNvPr id="12" name="Group 97"/>
            <p:cNvGrpSpPr>
              <a:grpSpLocks noChangeAspect="1"/>
            </p:cNvGrpSpPr>
            <p:nvPr/>
          </p:nvGrpSpPr>
          <p:grpSpPr bwMode="auto">
            <a:xfrm>
              <a:off x="4743987" y="3082820"/>
              <a:ext cx="1949993" cy="1773087"/>
              <a:chOff x="764" y="624"/>
              <a:chExt cx="1455" cy="1323"/>
            </a:xfrm>
            <a:effectLst>
              <a:outerShdw blurRad="101600" dist="50800" dir="5400000" algn="ctr" rotWithShape="0">
                <a:srgbClr val="000000">
                  <a:alpha val="79000"/>
                </a:srgbClr>
              </a:outerShdw>
            </a:effectLst>
          </p:grpSpPr>
          <p:sp>
            <p:nvSpPr>
              <p:cNvPr id="20" name="PA-AutoShape 96"/>
              <p:cNvSpPr>
                <a:spLocks noChangeAspect="1" noChangeArrowheads="1" noTextEdit="1"/>
              </p:cNvSpPr>
              <p:nvPr>
                <p:custDataLst>
                  <p:tags r:id="rId19"/>
                </p:custDataLst>
              </p:nvPr>
            </p:nvSpPr>
            <p:spPr bwMode="auto">
              <a:xfrm>
                <a:off x="764" y="624"/>
                <a:ext cx="1184"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ID">
                  <a:cs typeface="+mn-ea"/>
                  <a:sym typeface="+mn-lt"/>
                </a:endParaRPr>
              </a:p>
            </p:txBody>
          </p:sp>
          <p:sp>
            <p:nvSpPr>
              <p:cNvPr id="21" name="PA-任意多边形 98"/>
              <p:cNvSpPr>
                <a:spLocks noEditPoints="1"/>
              </p:cNvSpPr>
              <p:nvPr>
                <p:custDataLst>
                  <p:tags r:id="rId20"/>
                </p:custDataLst>
              </p:nvPr>
            </p:nvSpPr>
            <p:spPr bwMode="auto">
              <a:xfrm>
                <a:off x="1032" y="624"/>
                <a:ext cx="1187" cy="1323"/>
              </a:xfrm>
              <a:custGeom>
                <a:avLst/>
                <a:gdLst>
                  <a:gd name="T0" fmla="*/ 344 w 692"/>
                  <a:gd name="T1" fmla="*/ 0 h 774"/>
                  <a:gd name="T2" fmla="*/ 688 w 692"/>
                  <a:gd name="T3" fmla="*/ 344 h 774"/>
                  <a:gd name="T4" fmla="*/ 344 w 692"/>
                  <a:gd name="T5" fmla="*/ 774 h 774"/>
                  <a:gd name="T6" fmla="*/ 0 w 692"/>
                  <a:gd name="T7" fmla="*/ 344 h 774"/>
                  <a:gd name="T8" fmla="*/ 344 w 692"/>
                  <a:gd name="T9" fmla="*/ 0 h 774"/>
                  <a:gd name="T10" fmla="*/ 344 w 692"/>
                  <a:gd name="T11" fmla="*/ 97 h 774"/>
                  <a:gd name="T12" fmla="*/ 588 w 692"/>
                  <a:gd name="T13" fmla="*/ 342 h 774"/>
                  <a:gd name="T14" fmla="*/ 344 w 692"/>
                  <a:gd name="T15" fmla="*/ 586 h 774"/>
                  <a:gd name="T16" fmla="*/ 100 w 692"/>
                  <a:gd name="T17" fmla="*/ 342 h 774"/>
                  <a:gd name="T18" fmla="*/ 344 w 692"/>
                  <a:gd name="T19" fmla="*/ 9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2" h="774">
                    <a:moveTo>
                      <a:pt x="344" y="0"/>
                    </a:moveTo>
                    <a:cubicBezTo>
                      <a:pt x="534" y="0"/>
                      <a:pt x="685" y="154"/>
                      <a:pt x="688" y="344"/>
                    </a:cubicBezTo>
                    <a:cubicBezTo>
                      <a:pt x="692" y="618"/>
                      <a:pt x="356" y="774"/>
                      <a:pt x="344" y="774"/>
                    </a:cubicBezTo>
                    <a:cubicBezTo>
                      <a:pt x="330" y="774"/>
                      <a:pt x="0" y="590"/>
                      <a:pt x="0" y="344"/>
                    </a:cubicBezTo>
                    <a:cubicBezTo>
                      <a:pt x="0" y="154"/>
                      <a:pt x="154" y="0"/>
                      <a:pt x="344" y="0"/>
                    </a:cubicBezTo>
                    <a:close/>
                    <a:moveTo>
                      <a:pt x="344" y="97"/>
                    </a:moveTo>
                    <a:cubicBezTo>
                      <a:pt x="479" y="97"/>
                      <a:pt x="588" y="207"/>
                      <a:pt x="588" y="342"/>
                    </a:cubicBezTo>
                    <a:cubicBezTo>
                      <a:pt x="588" y="476"/>
                      <a:pt x="479" y="586"/>
                      <a:pt x="344" y="586"/>
                    </a:cubicBezTo>
                    <a:cubicBezTo>
                      <a:pt x="209" y="586"/>
                      <a:pt x="100" y="476"/>
                      <a:pt x="100" y="342"/>
                    </a:cubicBezTo>
                    <a:cubicBezTo>
                      <a:pt x="100" y="207"/>
                      <a:pt x="209" y="97"/>
                      <a:pt x="344" y="97"/>
                    </a:cubicBezTo>
                    <a:close/>
                  </a:path>
                </a:pathLst>
              </a:custGeom>
              <a:solidFill>
                <a:srgbClr val="F971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dirty="0">
                  <a:cs typeface="+mn-ea"/>
                  <a:sym typeface="+mn-lt"/>
                </a:endParaRPr>
              </a:p>
            </p:txBody>
          </p:sp>
        </p:grpSp>
        <p:grpSp>
          <p:nvGrpSpPr>
            <p:cNvPr id="13" name="Group 12"/>
            <p:cNvGrpSpPr/>
            <p:nvPr/>
          </p:nvGrpSpPr>
          <p:grpSpPr>
            <a:xfrm>
              <a:off x="1020700" y="3704466"/>
              <a:ext cx="562097" cy="343093"/>
              <a:chOff x="2987631" y="3510757"/>
              <a:chExt cx="762044" cy="465138"/>
            </a:xfrm>
            <a:solidFill>
              <a:schemeClr val="tx2"/>
            </a:solidFill>
          </p:grpSpPr>
          <p:sp>
            <p:nvSpPr>
              <p:cNvPr id="18" name="PA-AutoShape 113"/>
              <p:cNvSpPr/>
              <p:nvPr>
                <p:custDataLst>
                  <p:tags r:id="rId17"/>
                </p:custDataLst>
              </p:nvPr>
            </p:nvSpPr>
            <p:spPr bwMode="auto">
              <a:xfrm>
                <a:off x="2987631"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F9711C"/>
              </a:solid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9" name="PA-AutoShape 114"/>
              <p:cNvSpPr/>
              <p:nvPr>
                <p:custDataLst>
                  <p:tags r:id="rId18"/>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14" name="Group 13"/>
            <p:cNvGrpSpPr/>
            <p:nvPr/>
          </p:nvGrpSpPr>
          <p:grpSpPr>
            <a:xfrm>
              <a:off x="5697564" y="3705051"/>
              <a:ext cx="342509" cy="342508"/>
              <a:chOff x="4082254" y="3049909"/>
              <a:chExt cx="464345" cy="464344"/>
            </a:xfrm>
            <a:solidFill>
              <a:schemeClr val="accent2"/>
            </a:solidFill>
          </p:grpSpPr>
          <p:sp>
            <p:nvSpPr>
              <p:cNvPr id="16" name="PA-AutoShape 126"/>
              <p:cNvSpPr/>
              <p:nvPr>
                <p:custDataLst>
                  <p:tags r:id="rId15"/>
                </p:custDataLst>
              </p:nvPr>
            </p:nvSpPr>
            <p:spPr bwMode="auto">
              <a:xfrm>
                <a:off x="4082254" y="3049909"/>
                <a:ext cx="46434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accent3"/>
              </a:solid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7" name="PA-AutoShape 127"/>
              <p:cNvSpPr/>
              <p:nvPr>
                <p:custDataLst>
                  <p:tags r:id="rId16"/>
                </p:custDataLst>
              </p:nvPr>
            </p:nvSpPr>
            <p:spPr bwMode="auto">
              <a:xfrm>
                <a:off x="4270373"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F9711C"/>
              </a:solid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5" name="PA-AutoShape 130"/>
            <p:cNvSpPr/>
            <p:nvPr>
              <p:custDataLst>
                <p:tags r:id="rId14"/>
              </p:custDataLst>
            </p:nvPr>
          </p:nvSpPr>
          <p:spPr bwMode="auto">
            <a:xfrm>
              <a:off x="3358157" y="3708578"/>
              <a:ext cx="342507" cy="34250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accent2"/>
            </a:solid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30" name="PA-矩形 29"/>
          <p:cNvSpPr/>
          <p:nvPr>
            <p:custDataLst>
              <p:tags r:id="rId4"/>
            </p:custDataLst>
          </p:nvPr>
        </p:nvSpPr>
        <p:spPr>
          <a:xfrm>
            <a:off x="592745" y="3932678"/>
            <a:ext cx="1704316" cy="889154"/>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a:t>
            </a:r>
            <a:endParaRPr lang="zh-CN" altLang="en-US" sz="1200" dirty="0">
              <a:solidFill>
                <a:schemeClr val="tx2"/>
              </a:solidFill>
              <a:cs typeface="+mn-ea"/>
              <a:sym typeface="+mn-lt"/>
            </a:endParaRPr>
          </a:p>
        </p:txBody>
      </p:sp>
      <p:sp>
        <p:nvSpPr>
          <p:cNvPr id="31" name="PA-矩形 30"/>
          <p:cNvSpPr/>
          <p:nvPr>
            <p:custDataLst>
              <p:tags r:id="rId5"/>
            </p:custDataLst>
          </p:nvPr>
        </p:nvSpPr>
        <p:spPr>
          <a:xfrm>
            <a:off x="2521865" y="3946296"/>
            <a:ext cx="1704316" cy="889154"/>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a:t>
            </a:r>
            <a:endParaRPr lang="zh-CN" altLang="en-US" sz="1200" dirty="0">
              <a:solidFill>
                <a:schemeClr val="tx2"/>
              </a:solidFill>
              <a:cs typeface="+mn-ea"/>
              <a:sym typeface="+mn-lt"/>
            </a:endParaRPr>
          </a:p>
        </p:txBody>
      </p:sp>
      <p:sp>
        <p:nvSpPr>
          <p:cNvPr id="32" name="PA-矩形 31"/>
          <p:cNvSpPr/>
          <p:nvPr>
            <p:custDataLst>
              <p:tags r:id="rId6"/>
            </p:custDataLst>
          </p:nvPr>
        </p:nvSpPr>
        <p:spPr>
          <a:xfrm>
            <a:off x="4420961" y="3946296"/>
            <a:ext cx="1704316" cy="889154"/>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a:t>
            </a:r>
            <a:endParaRPr lang="zh-CN" altLang="en-US" sz="1200" dirty="0">
              <a:solidFill>
                <a:schemeClr val="tx2"/>
              </a:solidFill>
              <a:cs typeface="+mn-ea"/>
              <a:sym typeface="+mn-lt"/>
            </a:endParaRPr>
          </a:p>
        </p:txBody>
      </p:sp>
      <p:sp>
        <p:nvSpPr>
          <p:cNvPr id="35" name="PA-矩形 34"/>
          <p:cNvSpPr/>
          <p:nvPr>
            <p:custDataLst>
              <p:tags r:id="rId7"/>
            </p:custDataLst>
          </p:nvPr>
        </p:nvSpPr>
        <p:spPr>
          <a:xfrm>
            <a:off x="7133518" y="4325757"/>
            <a:ext cx="3700479" cy="890372"/>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a:t>
            </a:r>
            <a:endParaRPr lang="en-ID" sz="1200" dirty="0">
              <a:solidFill>
                <a:schemeClr val="bg1"/>
              </a:solidFill>
              <a:cs typeface="+mn-ea"/>
              <a:sym typeface="+mn-lt"/>
            </a:endParaRPr>
          </a:p>
        </p:txBody>
      </p:sp>
      <p:grpSp>
        <p:nvGrpSpPr>
          <p:cNvPr id="57" name="PA-组合 56"/>
          <p:cNvGrpSpPr/>
          <p:nvPr>
            <p:custDataLst>
              <p:tags r:id="rId8"/>
            </p:custDataLst>
          </p:nvPr>
        </p:nvGrpSpPr>
        <p:grpSpPr>
          <a:xfrm>
            <a:off x="738547" y="5362522"/>
            <a:ext cx="1299040" cy="267320"/>
            <a:chOff x="6953579" y="5470419"/>
            <a:chExt cx="1299040" cy="267320"/>
          </a:xfrm>
        </p:grpSpPr>
        <p:sp>
          <p:nvSpPr>
            <p:cNvPr id="58" name="PA-Rectangle: Rounded Corners 57"/>
            <p:cNvSpPr/>
            <p:nvPr>
              <p:custDataLst>
                <p:tags r:id="rId10"/>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59" name="PA-文本框 58"/>
            <p:cNvSpPr txBox="1"/>
            <p:nvPr>
              <p:custDataLst>
                <p:tags r:id="rId11"/>
              </p:custDataLst>
            </p:nvPr>
          </p:nvSpPr>
          <p:spPr>
            <a:xfrm>
              <a:off x="6966727" y="5473274"/>
              <a:ext cx="1272744" cy="261610"/>
            </a:xfrm>
            <a:prstGeom prst="rect">
              <a:avLst/>
            </a:prstGeom>
            <a:noFill/>
            <a:ln>
              <a:noFill/>
            </a:ln>
          </p:spPr>
          <p:txBody>
            <a:bodyPr wrap="square" rtlCol="0">
              <a:spAutoFit/>
            </a:bodyPr>
            <a:lstStyle/>
            <a:p>
              <a:pPr algn="ctr"/>
              <a:r>
                <a:rPr lang="en-US" sz="1100" dirty="0">
                  <a:solidFill>
                    <a:schemeClr val="tx2"/>
                  </a:solidFill>
                  <a:cs typeface="+mn-ea"/>
                  <a:sym typeface="+mn-lt"/>
                </a:rPr>
                <a:t>Learn More</a:t>
              </a:r>
            </a:p>
          </p:txBody>
        </p:sp>
      </p:grpSp>
      <p:pic>
        <p:nvPicPr>
          <p:cNvPr id="4" name="PA-PicturePlaceholder 3" descr="5b0fb21fb5a0b"/>
          <p:cNvPicPr>
            <a:picLocks noGrp="1" noChangeAspect="1"/>
          </p:cNvPicPr>
          <p:nvPr>
            <p:ph type="pic" sz="quarter" idx="10"/>
            <p:custDataLst>
              <p:tags r:id="rId9"/>
            </p:custDataLst>
          </p:nvPr>
        </p:nvPicPr>
        <p:blipFill>
          <a:blip r:embed="rId27" cstate="screen">
            <a:extLst>
              <a:ext uri="{28A0092B-C50C-407E-A947-70E740481C1C}">
                <a14:useLocalDpi xmlns:a14="http://schemas.microsoft.com/office/drawing/2010/main"/>
              </a:ext>
            </a:extLst>
          </a:blip>
          <a:stretch>
            <a:fillRect/>
          </a:stretch>
        </p:blipFill>
        <p:spPr>
          <a:xfrm rot="10800000">
            <a:off x="4815840" y="-4445"/>
            <a:ext cx="8188325" cy="3623945"/>
          </a:xfrm>
          <a:prstGeom prst="triangle">
            <a:avLst>
              <a:gd name="adj" fmla="val 50003"/>
            </a:avLst>
          </a:prstGeom>
        </p:spPr>
      </p:pic>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62" decel="100000"/>
                                        <p:tgtEl>
                                          <p:spTgt spid="29"/>
                                        </p:tgtEl>
                                      </p:cBhvr>
                                    </p:animEffect>
                                    <p:anim calcmode="lin" valueType="num">
                                      <p:cBhvr>
                                        <p:cTn id="8" dur="62" decel="100000" fill="hold"/>
                                        <p:tgtEl>
                                          <p:spTgt spid="29"/>
                                        </p:tgtEl>
                                        <p:attrNameLst>
                                          <p:attrName>style.rotation</p:attrName>
                                        </p:attrNameLst>
                                      </p:cBhvr>
                                      <p:tavLst>
                                        <p:tav tm="0">
                                          <p:val>
                                            <p:fltVal val="-90"/>
                                          </p:val>
                                        </p:tav>
                                        <p:tav tm="100000">
                                          <p:val>
                                            <p:fltVal val="0"/>
                                          </p:val>
                                        </p:tav>
                                      </p:tavLst>
                                    </p:anim>
                                    <p:anim calcmode="lin" valueType="num">
                                      <p:cBhvr>
                                        <p:cTn id="9" dur="62" decel="100000" fill="hold"/>
                                        <p:tgtEl>
                                          <p:spTgt spid="29"/>
                                        </p:tgtEl>
                                        <p:attrNameLst>
                                          <p:attrName>ppt_x</p:attrName>
                                        </p:attrNameLst>
                                      </p:cBhvr>
                                      <p:tavLst>
                                        <p:tav tm="0">
                                          <p:val>
                                            <p:strVal val="#ppt_x+0.4"/>
                                          </p:val>
                                        </p:tav>
                                        <p:tav tm="100000">
                                          <p:val>
                                            <p:strVal val="#ppt_x-0.05"/>
                                          </p:val>
                                        </p:tav>
                                      </p:tavLst>
                                    </p:anim>
                                    <p:anim calcmode="lin" valueType="num">
                                      <p:cBhvr>
                                        <p:cTn id="10" dur="62" decel="100000" fill="hold"/>
                                        <p:tgtEl>
                                          <p:spTgt spid="29"/>
                                        </p:tgtEl>
                                        <p:attrNameLst>
                                          <p:attrName>ppt_y</p:attrName>
                                        </p:attrNameLst>
                                      </p:cBhvr>
                                      <p:tavLst>
                                        <p:tav tm="0">
                                          <p:val>
                                            <p:strVal val="#ppt_y-0.4"/>
                                          </p:val>
                                        </p:tav>
                                        <p:tav tm="100000">
                                          <p:val>
                                            <p:strVal val="#ppt_y+0.1"/>
                                          </p:val>
                                        </p:tav>
                                      </p:tavLst>
                                    </p:anim>
                                    <p:anim calcmode="lin" valueType="num">
                                      <p:cBhvr>
                                        <p:cTn id="11" dur="15" accel="100000" fill="hold">
                                          <p:stCondLst>
                                            <p:cond delay="62"/>
                                          </p:stCondLst>
                                        </p:cTn>
                                        <p:tgtEl>
                                          <p:spTgt spid="29"/>
                                        </p:tgtEl>
                                        <p:attrNameLst>
                                          <p:attrName>ppt_x</p:attrName>
                                        </p:attrNameLst>
                                      </p:cBhvr>
                                      <p:tavLst>
                                        <p:tav tm="0">
                                          <p:val>
                                            <p:strVal val="#ppt_x-0.05"/>
                                          </p:val>
                                        </p:tav>
                                        <p:tav tm="100000">
                                          <p:val>
                                            <p:strVal val="#ppt_x"/>
                                          </p:val>
                                        </p:tav>
                                      </p:tavLst>
                                    </p:anim>
                                    <p:anim calcmode="lin" valueType="num">
                                      <p:cBhvr>
                                        <p:cTn id="12" dur="15" accel="100000" fill="hold">
                                          <p:stCondLst>
                                            <p:cond delay="62"/>
                                          </p:stCondLst>
                                        </p:cTn>
                                        <p:tgtEl>
                                          <p:spTgt spid="29"/>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62" decel="100000"/>
                                        <p:tgtEl>
                                          <p:spTgt spid="7"/>
                                        </p:tgtEl>
                                      </p:cBhvr>
                                    </p:animEffect>
                                    <p:anim calcmode="lin" valueType="num">
                                      <p:cBhvr>
                                        <p:cTn id="17" dur="62" decel="100000" fill="hold"/>
                                        <p:tgtEl>
                                          <p:spTgt spid="7"/>
                                        </p:tgtEl>
                                        <p:attrNameLst>
                                          <p:attrName>style.rotation</p:attrName>
                                        </p:attrNameLst>
                                      </p:cBhvr>
                                      <p:tavLst>
                                        <p:tav tm="0">
                                          <p:val>
                                            <p:fltVal val="-90"/>
                                          </p:val>
                                        </p:tav>
                                        <p:tav tm="100000">
                                          <p:val>
                                            <p:fltVal val="0"/>
                                          </p:val>
                                        </p:tav>
                                      </p:tavLst>
                                    </p:anim>
                                    <p:anim calcmode="lin" valueType="num">
                                      <p:cBhvr>
                                        <p:cTn id="18" dur="62" decel="100000" fill="hold"/>
                                        <p:tgtEl>
                                          <p:spTgt spid="7"/>
                                        </p:tgtEl>
                                        <p:attrNameLst>
                                          <p:attrName>ppt_x</p:attrName>
                                        </p:attrNameLst>
                                      </p:cBhvr>
                                      <p:tavLst>
                                        <p:tav tm="0">
                                          <p:val>
                                            <p:strVal val="#ppt_x+0.4"/>
                                          </p:val>
                                        </p:tav>
                                        <p:tav tm="100000">
                                          <p:val>
                                            <p:strVal val="#ppt_x-0.05"/>
                                          </p:val>
                                        </p:tav>
                                      </p:tavLst>
                                    </p:anim>
                                    <p:anim calcmode="lin" valueType="num">
                                      <p:cBhvr>
                                        <p:cTn id="19" dur="62" decel="100000" fill="hold"/>
                                        <p:tgtEl>
                                          <p:spTgt spid="7"/>
                                        </p:tgtEl>
                                        <p:attrNameLst>
                                          <p:attrName>ppt_y</p:attrName>
                                        </p:attrNameLst>
                                      </p:cBhvr>
                                      <p:tavLst>
                                        <p:tav tm="0">
                                          <p:val>
                                            <p:strVal val="#ppt_y-0.4"/>
                                          </p:val>
                                        </p:tav>
                                        <p:tav tm="100000">
                                          <p:val>
                                            <p:strVal val="#ppt_y+0.1"/>
                                          </p:val>
                                        </p:tav>
                                      </p:tavLst>
                                    </p:anim>
                                    <p:anim calcmode="lin" valueType="num">
                                      <p:cBhvr>
                                        <p:cTn id="20" dur="15" accel="100000" fill="hold">
                                          <p:stCondLst>
                                            <p:cond delay="62"/>
                                          </p:stCondLst>
                                        </p:cTn>
                                        <p:tgtEl>
                                          <p:spTgt spid="7"/>
                                        </p:tgtEl>
                                        <p:attrNameLst>
                                          <p:attrName>ppt_x</p:attrName>
                                        </p:attrNameLst>
                                      </p:cBhvr>
                                      <p:tavLst>
                                        <p:tav tm="0">
                                          <p:val>
                                            <p:strVal val="#ppt_x-0.05"/>
                                          </p:val>
                                        </p:tav>
                                        <p:tav tm="100000">
                                          <p:val>
                                            <p:strVal val="#ppt_x"/>
                                          </p:val>
                                        </p:tav>
                                      </p:tavLst>
                                    </p:anim>
                                    <p:anim calcmode="lin" valueType="num">
                                      <p:cBhvr>
                                        <p:cTn id="21" dur="15" accel="100000" fill="hold">
                                          <p:stCondLst>
                                            <p:cond delay="62"/>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62" decel="100000"/>
                                        <p:tgtEl>
                                          <p:spTgt spid="30"/>
                                        </p:tgtEl>
                                      </p:cBhvr>
                                    </p:animEffect>
                                    <p:anim calcmode="lin" valueType="num">
                                      <p:cBhvr>
                                        <p:cTn id="26" dur="62" decel="100000" fill="hold"/>
                                        <p:tgtEl>
                                          <p:spTgt spid="30"/>
                                        </p:tgtEl>
                                        <p:attrNameLst>
                                          <p:attrName>style.rotation</p:attrName>
                                        </p:attrNameLst>
                                      </p:cBhvr>
                                      <p:tavLst>
                                        <p:tav tm="0">
                                          <p:val>
                                            <p:fltVal val="-90"/>
                                          </p:val>
                                        </p:tav>
                                        <p:tav tm="100000">
                                          <p:val>
                                            <p:fltVal val="0"/>
                                          </p:val>
                                        </p:tav>
                                      </p:tavLst>
                                    </p:anim>
                                    <p:anim calcmode="lin" valueType="num">
                                      <p:cBhvr>
                                        <p:cTn id="27" dur="62" decel="100000" fill="hold"/>
                                        <p:tgtEl>
                                          <p:spTgt spid="30"/>
                                        </p:tgtEl>
                                        <p:attrNameLst>
                                          <p:attrName>ppt_x</p:attrName>
                                        </p:attrNameLst>
                                      </p:cBhvr>
                                      <p:tavLst>
                                        <p:tav tm="0">
                                          <p:val>
                                            <p:strVal val="#ppt_x+0.4"/>
                                          </p:val>
                                        </p:tav>
                                        <p:tav tm="100000">
                                          <p:val>
                                            <p:strVal val="#ppt_x-0.05"/>
                                          </p:val>
                                        </p:tav>
                                      </p:tavLst>
                                    </p:anim>
                                    <p:anim calcmode="lin" valueType="num">
                                      <p:cBhvr>
                                        <p:cTn id="28" dur="62" decel="100000" fill="hold"/>
                                        <p:tgtEl>
                                          <p:spTgt spid="30"/>
                                        </p:tgtEl>
                                        <p:attrNameLst>
                                          <p:attrName>ppt_y</p:attrName>
                                        </p:attrNameLst>
                                      </p:cBhvr>
                                      <p:tavLst>
                                        <p:tav tm="0">
                                          <p:val>
                                            <p:strVal val="#ppt_y-0.4"/>
                                          </p:val>
                                        </p:tav>
                                        <p:tav tm="100000">
                                          <p:val>
                                            <p:strVal val="#ppt_y+0.1"/>
                                          </p:val>
                                        </p:tav>
                                      </p:tavLst>
                                    </p:anim>
                                    <p:anim calcmode="lin" valueType="num">
                                      <p:cBhvr>
                                        <p:cTn id="29" dur="15" accel="100000" fill="hold">
                                          <p:stCondLst>
                                            <p:cond delay="62"/>
                                          </p:stCondLst>
                                        </p:cTn>
                                        <p:tgtEl>
                                          <p:spTgt spid="30"/>
                                        </p:tgtEl>
                                        <p:attrNameLst>
                                          <p:attrName>ppt_x</p:attrName>
                                        </p:attrNameLst>
                                      </p:cBhvr>
                                      <p:tavLst>
                                        <p:tav tm="0">
                                          <p:val>
                                            <p:strVal val="#ppt_x-0.05"/>
                                          </p:val>
                                        </p:tav>
                                        <p:tav tm="100000">
                                          <p:val>
                                            <p:strVal val="#ppt_x"/>
                                          </p:val>
                                        </p:tav>
                                      </p:tavLst>
                                    </p:anim>
                                    <p:anim calcmode="lin" valueType="num">
                                      <p:cBhvr>
                                        <p:cTn id="30" dur="15" accel="100000" fill="hold">
                                          <p:stCondLst>
                                            <p:cond delay="62"/>
                                          </p:stCondLst>
                                        </p:cTn>
                                        <p:tgtEl>
                                          <p:spTgt spid="30"/>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62" decel="100000"/>
                                        <p:tgtEl>
                                          <p:spTgt spid="31"/>
                                        </p:tgtEl>
                                      </p:cBhvr>
                                    </p:animEffect>
                                    <p:anim calcmode="lin" valueType="num">
                                      <p:cBhvr>
                                        <p:cTn id="35" dur="62" decel="100000" fill="hold"/>
                                        <p:tgtEl>
                                          <p:spTgt spid="31"/>
                                        </p:tgtEl>
                                        <p:attrNameLst>
                                          <p:attrName>style.rotation</p:attrName>
                                        </p:attrNameLst>
                                      </p:cBhvr>
                                      <p:tavLst>
                                        <p:tav tm="0">
                                          <p:val>
                                            <p:fltVal val="-90"/>
                                          </p:val>
                                        </p:tav>
                                        <p:tav tm="100000">
                                          <p:val>
                                            <p:fltVal val="0"/>
                                          </p:val>
                                        </p:tav>
                                      </p:tavLst>
                                    </p:anim>
                                    <p:anim calcmode="lin" valueType="num">
                                      <p:cBhvr>
                                        <p:cTn id="36" dur="62" decel="100000" fill="hold"/>
                                        <p:tgtEl>
                                          <p:spTgt spid="31"/>
                                        </p:tgtEl>
                                        <p:attrNameLst>
                                          <p:attrName>ppt_x</p:attrName>
                                        </p:attrNameLst>
                                      </p:cBhvr>
                                      <p:tavLst>
                                        <p:tav tm="0">
                                          <p:val>
                                            <p:strVal val="#ppt_x+0.4"/>
                                          </p:val>
                                        </p:tav>
                                        <p:tav tm="100000">
                                          <p:val>
                                            <p:strVal val="#ppt_x-0.05"/>
                                          </p:val>
                                        </p:tav>
                                      </p:tavLst>
                                    </p:anim>
                                    <p:anim calcmode="lin" valueType="num">
                                      <p:cBhvr>
                                        <p:cTn id="37" dur="62" decel="100000" fill="hold"/>
                                        <p:tgtEl>
                                          <p:spTgt spid="31"/>
                                        </p:tgtEl>
                                        <p:attrNameLst>
                                          <p:attrName>ppt_y</p:attrName>
                                        </p:attrNameLst>
                                      </p:cBhvr>
                                      <p:tavLst>
                                        <p:tav tm="0">
                                          <p:val>
                                            <p:strVal val="#ppt_y-0.4"/>
                                          </p:val>
                                        </p:tav>
                                        <p:tav tm="100000">
                                          <p:val>
                                            <p:strVal val="#ppt_y+0.1"/>
                                          </p:val>
                                        </p:tav>
                                      </p:tavLst>
                                    </p:anim>
                                    <p:anim calcmode="lin" valueType="num">
                                      <p:cBhvr>
                                        <p:cTn id="38" dur="15" accel="100000" fill="hold">
                                          <p:stCondLst>
                                            <p:cond delay="62"/>
                                          </p:stCondLst>
                                        </p:cTn>
                                        <p:tgtEl>
                                          <p:spTgt spid="31"/>
                                        </p:tgtEl>
                                        <p:attrNameLst>
                                          <p:attrName>ppt_x</p:attrName>
                                        </p:attrNameLst>
                                      </p:cBhvr>
                                      <p:tavLst>
                                        <p:tav tm="0">
                                          <p:val>
                                            <p:strVal val="#ppt_x-0.05"/>
                                          </p:val>
                                        </p:tav>
                                        <p:tav tm="100000">
                                          <p:val>
                                            <p:strVal val="#ppt_x"/>
                                          </p:val>
                                        </p:tav>
                                      </p:tavLst>
                                    </p:anim>
                                    <p:anim calcmode="lin" valueType="num">
                                      <p:cBhvr>
                                        <p:cTn id="39" dur="15" accel="100000" fill="hold">
                                          <p:stCondLst>
                                            <p:cond delay="62"/>
                                          </p:stCondLst>
                                        </p:cTn>
                                        <p:tgtEl>
                                          <p:spTgt spid="31"/>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62" decel="100000"/>
                                        <p:tgtEl>
                                          <p:spTgt spid="32"/>
                                        </p:tgtEl>
                                      </p:cBhvr>
                                    </p:animEffect>
                                    <p:anim calcmode="lin" valueType="num">
                                      <p:cBhvr>
                                        <p:cTn id="44" dur="62" decel="100000" fill="hold"/>
                                        <p:tgtEl>
                                          <p:spTgt spid="32"/>
                                        </p:tgtEl>
                                        <p:attrNameLst>
                                          <p:attrName>style.rotation</p:attrName>
                                        </p:attrNameLst>
                                      </p:cBhvr>
                                      <p:tavLst>
                                        <p:tav tm="0">
                                          <p:val>
                                            <p:fltVal val="-90"/>
                                          </p:val>
                                        </p:tav>
                                        <p:tav tm="100000">
                                          <p:val>
                                            <p:fltVal val="0"/>
                                          </p:val>
                                        </p:tav>
                                      </p:tavLst>
                                    </p:anim>
                                    <p:anim calcmode="lin" valueType="num">
                                      <p:cBhvr>
                                        <p:cTn id="45" dur="62" decel="100000" fill="hold"/>
                                        <p:tgtEl>
                                          <p:spTgt spid="32"/>
                                        </p:tgtEl>
                                        <p:attrNameLst>
                                          <p:attrName>ppt_x</p:attrName>
                                        </p:attrNameLst>
                                      </p:cBhvr>
                                      <p:tavLst>
                                        <p:tav tm="0">
                                          <p:val>
                                            <p:strVal val="#ppt_x+0.4"/>
                                          </p:val>
                                        </p:tav>
                                        <p:tav tm="100000">
                                          <p:val>
                                            <p:strVal val="#ppt_x-0.05"/>
                                          </p:val>
                                        </p:tav>
                                      </p:tavLst>
                                    </p:anim>
                                    <p:anim calcmode="lin" valueType="num">
                                      <p:cBhvr>
                                        <p:cTn id="46" dur="62" decel="100000" fill="hold"/>
                                        <p:tgtEl>
                                          <p:spTgt spid="32"/>
                                        </p:tgtEl>
                                        <p:attrNameLst>
                                          <p:attrName>ppt_y</p:attrName>
                                        </p:attrNameLst>
                                      </p:cBhvr>
                                      <p:tavLst>
                                        <p:tav tm="0">
                                          <p:val>
                                            <p:strVal val="#ppt_y-0.4"/>
                                          </p:val>
                                        </p:tav>
                                        <p:tav tm="100000">
                                          <p:val>
                                            <p:strVal val="#ppt_y+0.1"/>
                                          </p:val>
                                        </p:tav>
                                      </p:tavLst>
                                    </p:anim>
                                    <p:anim calcmode="lin" valueType="num">
                                      <p:cBhvr>
                                        <p:cTn id="47" dur="15" accel="100000" fill="hold">
                                          <p:stCondLst>
                                            <p:cond delay="62"/>
                                          </p:stCondLst>
                                        </p:cTn>
                                        <p:tgtEl>
                                          <p:spTgt spid="32"/>
                                        </p:tgtEl>
                                        <p:attrNameLst>
                                          <p:attrName>ppt_x</p:attrName>
                                        </p:attrNameLst>
                                      </p:cBhvr>
                                      <p:tavLst>
                                        <p:tav tm="0">
                                          <p:val>
                                            <p:strVal val="#ppt_x-0.05"/>
                                          </p:val>
                                        </p:tav>
                                        <p:tav tm="100000">
                                          <p:val>
                                            <p:strVal val="#ppt_x"/>
                                          </p:val>
                                        </p:tav>
                                      </p:tavLst>
                                    </p:anim>
                                    <p:anim calcmode="lin" valueType="num">
                                      <p:cBhvr>
                                        <p:cTn id="48" dur="15" accel="100000" fill="hold">
                                          <p:stCondLst>
                                            <p:cond delay="62"/>
                                          </p:stCondLst>
                                        </p:cTn>
                                        <p:tgtEl>
                                          <p:spTgt spid="32"/>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62" decel="100000"/>
                                        <p:tgtEl>
                                          <p:spTgt spid="35"/>
                                        </p:tgtEl>
                                      </p:cBhvr>
                                    </p:animEffect>
                                    <p:anim calcmode="lin" valueType="num">
                                      <p:cBhvr>
                                        <p:cTn id="53" dur="62" decel="100000" fill="hold"/>
                                        <p:tgtEl>
                                          <p:spTgt spid="35"/>
                                        </p:tgtEl>
                                        <p:attrNameLst>
                                          <p:attrName>style.rotation</p:attrName>
                                        </p:attrNameLst>
                                      </p:cBhvr>
                                      <p:tavLst>
                                        <p:tav tm="0">
                                          <p:val>
                                            <p:fltVal val="-90"/>
                                          </p:val>
                                        </p:tav>
                                        <p:tav tm="100000">
                                          <p:val>
                                            <p:fltVal val="0"/>
                                          </p:val>
                                        </p:tav>
                                      </p:tavLst>
                                    </p:anim>
                                    <p:anim calcmode="lin" valueType="num">
                                      <p:cBhvr>
                                        <p:cTn id="54" dur="62" decel="100000" fill="hold"/>
                                        <p:tgtEl>
                                          <p:spTgt spid="35"/>
                                        </p:tgtEl>
                                        <p:attrNameLst>
                                          <p:attrName>ppt_x</p:attrName>
                                        </p:attrNameLst>
                                      </p:cBhvr>
                                      <p:tavLst>
                                        <p:tav tm="0">
                                          <p:val>
                                            <p:strVal val="#ppt_x+0.4"/>
                                          </p:val>
                                        </p:tav>
                                        <p:tav tm="100000">
                                          <p:val>
                                            <p:strVal val="#ppt_x-0.05"/>
                                          </p:val>
                                        </p:tav>
                                      </p:tavLst>
                                    </p:anim>
                                    <p:anim calcmode="lin" valueType="num">
                                      <p:cBhvr>
                                        <p:cTn id="55" dur="62" decel="100000" fill="hold"/>
                                        <p:tgtEl>
                                          <p:spTgt spid="35"/>
                                        </p:tgtEl>
                                        <p:attrNameLst>
                                          <p:attrName>ppt_y</p:attrName>
                                        </p:attrNameLst>
                                      </p:cBhvr>
                                      <p:tavLst>
                                        <p:tav tm="0">
                                          <p:val>
                                            <p:strVal val="#ppt_y-0.4"/>
                                          </p:val>
                                        </p:tav>
                                        <p:tav tm="100000">
                                          <p:val>
                                            <p:strVal val="#ppt_y+0.1"/>
                                          </p:val>
                                        </p:tav>
                                      </p:tavLst>
                                    </p:anim>
                                    <p:anim calcmode="lin" valueType="num">
                                      <p:cBhvr>
                                        <p:cTn id="56" dur="15" accel="100000" fill="hold">
                                          <p:stCondLst>
                                            <p:cond delay="62"/>
                                          </p:stCondLst>
                                        </p:cTn>
                                        <p:tgtEl>
                                          <p:spTgt spid="35"/>
                                        </p:tgtEl>
                                        <p:attrNameLst>
                                          <p:attrName>ppt_x</p:attrName>
                                        </p:attrNameLst>
                                      </p:cBhvr>
                                      <p:tavLst>
                                        <p:tav tm="0">
                                          <p:val>
                                            <p:strVal val="#ppt_x-0.05"/>
                                          </p:val>
                                        </p:tav>
                                        <p:tav tm="100000">
                                          <p:val>
                                            <p:strVal val="#ppt_x"/>
                                          </p:val>
                                        </p:tav>
                                      </p:tavLst>
                                    </p:anim>
                                    <p:anim calcmode="lin" valueType="num">
                                      <p:cBhvr>
                                        <p:cTn id="57" dur="15" accel="100000" fill="hold">
                                          <p:stCondLst>
                                            <p:cond delay="62"/>
                                          </p:stCondLst>
                                        </p:cTn>
                                        <p:tgtEl>
                                          <p:spTgt spid="35"/>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62" decel="100000"/>
                                        <p:tgtEl>
                                          <p:spTgt spid="57"/>
                                        </p:tgtEl>
                                      </p:cBhvr>
                                    </p:animEffect>
                                    <p:anim calcmode="lin" valueType="num">
                                      <p:cBhvr>
                                        <p:cTn id="62" dur="62" decel="100000" fill="hold"/>
                                        <p:tgtEl>
                                          <p:spTgt spid="57"/>
                                        </p:tgtEl>
                                        <p:attrNameLst>
                                          <p:attrName>style.rotation</p:attrName>
                                        </p:attrNameLst>
                                      </p:cBhvr>
                                      <p:tavLst>
                                        <p:tav tm="0">
                                          <p:val>
                                            <p:fltVal val="-90"/>
                                          </p:val>
                                        </p:tav>
                                        <p:tav tm="100000">
                                          <p:val>
                                            <p:fltVal val="0"/>
                                          </p:val>
                                        </p:tav>
                                      </p:tavLst>
                                    </p:anim>
                                    <p:anim calcmode="lin" valueType="num">
                                      <p:cBhvr>
                                        <p:cTn id="63" dur="62" decel="100000" fill="hold"/>
                                        <p:tgtEl>
                                          <p:spTgt spid="57"/>
                                        </p:tgtEl>
                                        <p:attrNameLst>
                                          <p:attrName>ppt_x</p:attrName>
                                        </p:attrNameLst>
                                      </p:cBhvr>
                                      <p:tavLst>
                                        <p:tav tm="0">
                                          <p:val>
                                            <p:strVal val="#ppt_x+0.4"/>
                                          </p:val>
                                        </p:tav>
                                        <p:tav tm="100000">
                                          <p:val>
                                            <p:strVal val="#ppt_x-0.05"/>
                                          </p:val>
                                        </p:tav>
                                      </p:tavLst>
                                    </p:anim>
                                    <p:anim calcmode="lin" valueType="num">
                                      <p:cBhvr>
                                        <p:cTn id="64" dur="62" decel="100000" fill="hold"/>
                                        <p:tgtEl>
                                          <p:spTgt spid="57"/>
                                        </p:tgtEl>
                                        <p:attrNameLst>
                                          <p:attrName>ppt_y</p:attrName>
                                        </p:attrNameLst>
                                      </p:cBhvr>
                                      <p:tavLst>
                                        <p:tav tm="0">
                                          <p:val>
                                            <p:strVal val="#ppt_y-0.4"/>
                                          </p:val>
                                        </p:tav>
                                        <p:tav tm="100000">
                                          <p:val>
                                            <p:strVal val="#ppt_y+0.1"/>
                                          </p:val>
                                        </p:tav>
                                      </p:tavLst>
                                    </p:anim>
                                    <p:anim calcmode="lin" valueType="num">
                                      <p:cBhvr>
                                        <p:cTn id="65" dur="15" accel="100000" fill="hold">
                                          <p:stCondLst>
                                            <p:cond delay="62"/>
                                          </p:stCondLst>
                                        </p:cTn>
                                        <p:tgtEl>
                                          <p:spTgt spid="57"/>
                                        </p:tgtEl>
                                        <p:attrNameLst>
                                          <p:attrName>ppt_x</p:attrName>
                                        </p:attrNameLst>
                                      </p:cBhvr>
                                      <p:tavLst>
                                        <p:tav tm="0">
                                          <p:val>
                                            <p:strVal val="#ppt_x-0.05"/>
                                          </p:val>
                                        </p:tav>
                                        <p:tav tm="100000">
                                          <p:val>
                                            <p:strVal val="#ppt_x"/>
                                          </p:val>
                                        </p:tav>
                                      </p:tavLst>
                                    </p:anim>
                                    <p:anim calcmode="lin" valueType="num">
                                      <p:cBhvr>
                                        <p:cTn id="66" dur="15" accel="100000" fill="hold">
                                          <p:stCondLst>
                                            <p:cond delay="62"/>
                                          </p:stCondLst>
                                        </p:cTn>
                                        <p:tgtEl>
                                          <p:spTgt spid="57"/>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62" decel="100000"/>
                                        <p:tgtEl>
                                          <p:spTgt spid="4"/>
                                        </p:tgtEl>
                                      </p:cBhvr>
                                    </p:animEffect>
                                    <p:anim calcmode="lin" valueType="num">
                                      <p:cBhvr>
                                        <p:cTn id="71" dur="62" decel="100000" fill="hold"/>
                                        <p:tgtEl>
                                          <p:spTgt spid="4"/>
                                        </p:tgtEl>
                                        <p:attrNameLst>
                                          <p:attrName>style.rotation</p:attrName>
                                        </p:attrNameLst>
                                      </p:cBhvr>
                                      <p:tavLst>
                                        <p:tav tm="0">
                                          <p:val>
                                            <p:fltVal val="-90"/>
                                          </p:val>
                                        </p:tav>
                                        <p:tav tm="100000">
                                          <p:val>
                                            <p:fltVal val="0"/>
                                          </p:val>
                                        </p:tav>
                                      </p:tavLst>
                                    </p:anim>
                                    <p:anim calcmode="lin" valueType="num">
                                      <p:cBhvr>
                                        <p:cTn id="72" dur="62" decel="100000" fill="hold"/>
                                        <p:tgtEl>
                                          <p:spTgt spid="4"/>
                                        </p:tgtEl>
                                        <p:attrNameLst>
                                          <p:attrName>ppt_x</p:attrName>
                                        </p:attrNameLst>
                                      </p:cBhvr>
                                      <p:tavLst>
                                        <p:tav tm="0">
                                          <p:val>
                                            <p:strVal val="#ppt_x+0.4"/>
                                          </p:val>
                                        </p:tav>
                                        <p:tav tm="100000">
                                          <p:val>
                                            <p:strVal val="#ppt_x-0.05"/>
                                          </p:val>
                                        </p:tav>
                                      </p:tavLst>
                                    </p:anim>
                                    <p:anim calcmode="lin" valueType="num">
                                      <p:cBhvr>
                                        <p:cTn id="73" dur="62" decel="100000" fill="hold"/>
                                        <p:tgtEl>
                                          <p:spTgt spid="4"/>
                                        </p:tgtEl>
                                        <p:attrNameLst>
                                          <p:attrName>ppt_y</p:attrName>
                                        </p:attrNameLst>
                                      </p:cBhvr>
                                      <p:tavLst>
                                        <p:tav tm="0">
                                          <p:val>
                                            <p:strVal val="#ppt_y-0.4"/>
                                          </p:val>
                                        </p:tav>
                                        <p:tav tm="100000">
                                          <p:val>
                                            <p:strVal val="#ppt_y+0.1"/>
                                          </p:val>
                                        </p:tav>
                                      </p:tavLst>
                                    </p:anim>
                                    <p:anim calcmode="lin" valueType="num">
                                      <p:cBhvr>
                                        <p:cTn id="74" dur="15" accel="100000" fill="hold">
                                          <p:stCondLst>
                                            <p:cond delay="62"/>
                                          </p:stCondLst>
                                        </p:cTn>
                                        <p:tgtEl>
                                          <p:spTgt spid="4"/>
                                        </p:tgtEl>
                                        <p:attrNameLst>
                                          <p:attrName>ppt_x</p:attrName>
                                        </p:attrNameLst>
                                      </p:cBhvr>
                                      <p:tavLst>
                                        <p:tav tm="0">
                                          <p:val>
                                            <p:strVal val="#ppt_x-0.05"/>
                                          </p:val>
                                        </p:tav>
                                        <p:tav tm="100000">
                                          <p:val>
                                            <p:strVal val="#ppt_x"/>
                                          </p:val>
                                        </p:tav>
                                      </p:tavLst>
                                    </p:anim>
                                    <p:anim calcmode="lin" valueType="num">
                                      <p:cBhvr>
                                        <p:cTn id="75" dur="15" accel="100000" fill="hold">
                                          <p:stCondLst>
                                            <p:cond delay="62"/>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46" name="PA-形状 119"/>
          <p:cNvSpPr/>
          <p:nvPr>
            <p:custDataLst>
              <p:tags r:id="rId2"/>
            </p:custDataLst>
          </p:nvPr>
        </p:nvSpPr>
        <p:spPr bwMode="auto">
          <a:xfrm>
            <a:off x="6787839" y="2603557"/>
            <a:ext cx="620119" cy="558575"/>
          </a:xfrm>
          <a:custGeom>
            <a:avLst/>
            <a:gdLst>
              <a:gd name="T0" fmla="*/ 1850217685 w 21336"/>
              <a:gd name="T1" fmla="*/ 1319354872 h 21600"/>
              <a:gd name="T2" fmla="*/ 1850217685 w 21336"/>
              <a:gd name="T3" fmla="*/ 1319354872 h 21600"/>
              <a:gd name="T4" fmla="*/ 1850217685 w 21336"/>
              <a:gd name="T5" fmla="*/ 1319354872 h 21600"/>
              <a:gd name="T6" fmla="*/ 1850217685 w 21336"/>
              <a:gd name="T7" fmla="*/ 13193548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6" h="21600" extrusionOk="0">
                <a:moveTo>
                  <a:pt x="2084" y="21600"/>
                </a:moveTo>
                <a:cubicBezTo>
                  <a:pt x="1398" y="19417"/>
                  <a:pt x="860" y="17221"/>
                  <a:pt x="461" y="15020"/>
                </a:cubicBezTo>
                <a:cubicBezTo>
                  <a:pt x="30" y="12652"/>
                  <a:pt x="-264" y="10161"/>
                  <a:pt x="352" y="7745"/>
                </a:cubicBezTo>
                <a:cubicBezTo>
                  <a:pt x="694" y="6407"/>
                  <a:pt x="1313" y="5179"/>
                  <a:pt x="2157" y="4161"/>
                </a:cubicBezTo>
                <a:lnTo>
                  <a:pt x="5711" y="99"/>
                </a:lnTo>
                <a:lnTo>
                  <a:pt x="21336" y="0"/>
                </a:lnTo>
                <a:lnTo>
                  <a:pt x="2084" y="21600"/>
                </a:lnTo>
                <a:close/>
              </a:path>
            </a:pathLst>
          </a:custGeom>
          <a:solidFill>
            <a:schemeClr val="accent1">
              <a:lumMod val="75000"/>
            </a:schemeClr>
          </a:solidFill>
          <a:ln>
            <a:noFill/>
          </a:ln>
        </p:spPr>
        <p:txBody>
          <a:bodyPr lIns="50800" tIns="50800" rIns="50800" bIns="50800" anchor="ctr"/>
          <a:lstStyle/>
          <a:p>
            <a:endParaRPr lang="en-US">
              <a:cs typeface="+mn-ea"/>
              <a:sym typeface="+mn-lt"/>
            </a:endParaRPr>
          </a:p>
        </p:txBody>
      </p:sp>
      <p:sp>
        <p:nvSpPr>
          <p:cNvPr id="47" name="PA-形状 120"/>
          <p:cNvSpPr/>
          <p:nvPr>
            <p:custDataLst>
              <p:tags r:id="rId3"/>
            </p:custDataLst>
          </p:nvPr>
        </p:nvSpPr>
        <p:spPr bwMode="auto">
          <a:xfrm rot="5400000">
            <a:off x="9353728" y="1707104"/>
            <a:ext cx="631563" cy="576154"/>
          </a:xfrm>
          <a:custGeom>
            <a:avLst/>
            <a:gdLst>
              <a:gd name="T0" fmla="*/ 1953637881 w 21341"/>
              <a:gd name="T1" fmla="*/ 1447877007 h 21600"/>
              <a:gd name="T2" fmla="*/ 1953637881 w 21341"/>
              <a:gd name="T3" fmla="*/ 1447877007 h 21600"/>
              <a:gd name="T4" fmla="*/ 1953637881 w 21341"/>
              <a:gd name="T5" fmla="*/ 1447877007 h 21600"/>
              <a:gd name="T6" fmla="*/ 1953637881 w 21341"/>
              <a:gd name="T7" fmla="*/ 14478770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41" h="21600" extrusionOk="0">
                <a:moveTo>
                  <a:pt x="2134" y="21600"/>
                </a:moveTo>
                <a:cubicBezTo>
                  <a:pt x="1419" y="19414"/>
                  <a:pt x="862" y="17210"/>
                  <a:pt x="453" y="14998"/>
                </a:cubicBezTo>
                <a:cubicBezTo>
                  <a:pt x="29" y="12703"/>
                  <a:pt x="-259" y="10287"/>
                  <a:pt x="347" y="7945"/>
                </a:cubicBezTo>
                <a:cubicBezTo>
                  <a:pt x="682" y="6648"/>
                  <a:pt x="1290" y="5458"/>
                  <a:pt x="2119" y="4471"/>
                </a:cubicBezTo>
                <a:lnTo>
                  <a:pt x="5610" y="533"/>
                </a:lnTo>
                <a:lnTo>
                  <a:pt x="21341" y="0"/>
                </a:lnTo>
                <a:lnTo>
                  <a:pt x="2134" y="21600"/>
                </a:lnTo>
                <a:close/>
              </a:path>
            </a:pathLst>
          </a:custGeom>
          <a:solidFill>
            <a:schemeClr val="accent1">
              <a:lumMod val="75000"/>
            </a:schemeClr>
          </a:solidFill>
          <a:ln>
            <a:noFill/>
          </a:ln>
        </p:spPr>
        <p:txBody>
          <a:bodyPr lIns="50800" tIns="50800" rIns="50800" bIns="50800" anchor="ctr"/>
          <a:lstStyle/>
          <a:p>
            <a:endParaRPr lang="en-US">
              <a:cs typeface="+mn-ea"/>
              <a:sym typeface="+mn-lt"/>
            </a:endParaRPr>
          </a:p>
        </p:txBody>
      </p:sp>
      <p:sp>
        <p:nvSpPr>
          <p:cNvPr id="48" name="PA-形状 121"/>
          <p:cNvSpPr/>
          <p:nvPr>
            <p:custDataLst>
              <p:tags r:id="rId4"/>
            </p:custDataLst>
          </p:nvPr>
        </p:nvSpPr>
        <p:spPr bwMode="auto">
          <a:xfrm rot="10800000">
            <a:off x="10225699" y="4277171"/>
            <a:ext cx="622214" cy="557786"/>
          </a:xfrm>
          <a:custGeom>
            <a:avLst/>
            <a:gdLst>
              <a:gd name="T0" fmla="*/ 1868505800 w 21339"/>
              <a:gd name="T1" fmla="*/ 1313766609 h 21600"/>
              <a:gd name="T2" fmla="*/ 1868505800 w 21339"/>
              <a:gd name="T3" fmla="*/ 1313766609 h 21600"/>
              <a:gd name="T4" fmla="*/ 1868505800 w 21339"/>
              <a:gd name="T5" fmla="*/ 1313766609 h 21600"/>
              <a:gd name="T6" fmla="*/ 1868505800 w 21339"/>
              <a:gd name="T7" fmla="*/ 13137666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9" h="21600" extrusionOk="0">
                <a:moveTo>
                  <a:pt x="2233" y="21600"/>
                </a:moveTo>
                <a:cubicBezTo>
                  <a:pt x="1471" y="19406"/>
                  <a:pt x="886" y="17181"/>
                  <a:pt x="466" y="14942"/>
                </a:cubicBezTo>
                <a:cubicBezTo>
                  <a:pt x="21" y="12573"/>
                  <a:pt x="-261" y="10075"/>
                  <a:pt x="358" y="7656"/>
                </a:cubicBezTo>
                <a:cubicBezTo>
                  <a:pt x="700" y="6318"/>
                  <a:pt x="1317" y="5089"/>
                  <a:pt x="2157" y="4068"/>
                </a:cubicBezTo>
                <a:lnTo>
                  <a:pt x="5699" y="0"/>
                </a:lnTo>
                <a:lnTo>
                  <a:pt x="21339" y="4"/>
                </a:lnTo>
                <a:lnTo>
                  <a:pt x="2233" y="21600"/>
                </a:lnTo>
                <a:close/>
              </a:path>
            </a:pathLst>
          </a:custGeom>
          <a:solidFill>
            <a:schemeClr val="accent1">
              <a:lumMod val="75000"/>
            </a:schemeClr>
          </a:solidFill>
          <a:ln>
            <a:noFill/>
          </a:ln>
        </p:spPr>
        <p:txBody>
          <a:bodyPr lIns="50800" tIns="50800" rIns="50800" bIns="50800" anchor="ctr"/>
          <a:lstStyle/>
          <a:p>
            <a:endParaRPr lang="en-US">
              <a:cs typeface="+mn-ea"/>
              <a:sym typeface="+mn-lt"/>
            </a:endParaRPr>
          </a:p>
        </p:txBody>
      </p:sp>
      <p:sp>
        <p:nvSpPr>
          <p:cNvPr id="49" name="PA-形状 122"/>
          <p:cNvSpPr/>
          <p:nvPr>
            <p:custDataLst>
              <p:tags r:id="rId5"/>
            </p:custDataLst>
          </p:nvPr>
        </p:nvSpPr>
        <p:spPr bwMode="auto">
          <a:xfrm rot="16200000">
            <a:off x="7679332" y="5148547"/>
            <a:ext cx="632535" cy="563727"/>
          </a:xfrm>
          <a:custGeom>
            <a:avLst/>
            <a:gdLst>
              <a:gd name="T0" fmla="*/ 1962676685 w 21341"/>
              <a:gd name="T1" fmla="*/ 1356196957 h 21600"/>
              <a:gd name="T2" fmla="*/ 1962676685 w 21341"/>
              <a:gd name="T3" fmla="*/ 1356196957 h 21600"/>
              <a:gd name="T4" fmla="*/ 1962676685 w 21341"/>
              <a:gd name="T5" fmla="*/ 1356196957 h 21600"/>
              <a:gd name="T6" fmla="*/ 1962676685 w 21341"/>
              <a:gd name="T7" fmla="*/ 1356196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41" h="21600" extrusionOk="0">
                <a:moveTo>
                  <a:pt x="2043" y="21600"/>
                </a:moveTo>
                <a:cubicBezTo>
                  <a:pt x="1371" y="19437"/>
                  <a:pt x="844" y="17261"/>
                  <a:pt x="451" y="15080"/>
                </a:cubicBezTo>
                <a:cubicBezTo>
                  <a:pt x="30" y="12734"/>
                  <a:pt x="-259" y="10266"/>
                  <a:pt x="345" y="7872"/>
                </a:cubicBezTo>
                <a:cubicBezTo>
                  <a:pt x="680" y="6546"/>
                  <a:pt x="1287" y="5329"/>
                  <a:pt x="2115" y="4321"/>
                </a:cubicBezTo>
                <a:lnTo>
                  <a:pt x="5600" y="296"/>
                </a:lnTo>
                <a:lnTo>
                  <a:pt x="21341" y="0"/>
                </a:lnTo>
                <a:lnTo>
                  <a:pt x="2043" y="21600"/>
                </a:lnTo>
                <a:close/>
              </a:path>
            </a:pathLst>
          </a:custGeom>
          <a:solidFill>
            <a:schemeClr val="accent1">
              <a:lumMod val="75000"/>
            </a:schemeClr>
          </a:solidFill>
          <a:ln>
            <a:noFill/>
          </a:ln>
        </p:spPr>
        <p:txBody>
          <a:bodyPr lIns="50800" tIns="50800" rIns="50800" bIns="50800" anchor="ctr"/>
          <a:lstStyle/>
          <a:p>
            <a:endParaRPr lang="en-US">
              <a:cs typeface="+mn-ea"/>
              <a:sym typeface="+mn-lt"/>
            </a:endParaRPr>
          </a:p>
        </p:txBody>
      </p:sp>
      <p:sp>
        <p:nvSpPr>
          <p:cNvPr id="60" name="PA-形状 123"/>
          <p:cNvSpPr>
            <a:spLocks noChangeArrowheads="1"/>
          </p:cNvSpPr>
          <p:nvPr>
            <p:custDataLst>
              <p:tags r:id="rId6"/>
            </p:custDataLst>
          </p:nvPr>
        </p:nvSpPr>
        <p:spPr bwMode="auto">
          <a:xfrm rot="2700000">
            <a:off x="7039323" y="1922312"/>
            <a:ext cx="3574193" cy="3574195"/>
          </a:xfrm>
          <a:prstGeom prst="roundRect">
            <a:avLst>
              <a:gd name="adj" fmla="val 2773"/>
            </a:avLst>
          </a:prstGeom>
          <a:solidFill>
            <a:schemeClr val="bg1"/>
          </a:solidFill>
          <a:ln>
            <a:noFill/>
          </a:ln>
          <a:effectLst>
            <a:outerShdw blurRad="63500" algn="ctr" rotWithShape="0">
              <a:prstClr val="black">
                <a:alpha val="20000"/>
              </a:prstClr>
            </a:outerShdw>
          </a:effectLst>
        </p:spPr>
        <p:txBody>
          <a:bodyPr lIns="50800" tIns="50800" rIns="50800" bIns="50800" anchor="ctr"/>
          <a:lstStyle>
            <a:lvl1pPr>
              <a:defRPr sz="4800">
                <a:solidFill>
                  <a:schemeClr val="tx1"/>
                </a:solidFill>
                <a:latin typeface="Calibri" panose="020F0502020204030204" charset="0"/>
              </a:defRPr>
            </a:lvl1pPr>
            <a:lvl2pPr marL="742950" indent="-285750">
              <a:defRPr sz="4800">
                <a:solidFill>
                  <a:schemeClr val="tx1"/>
                </a:solidFill>
                <a:latin typeface="Calibri" panose="020F0502020204030204" charset="0"/>
              </a:defRPr>
            </a:lvl2pPr>
            <a:lvl3pPr marL="1143000" indent="-228600">
              <a:defRPr sz="4800">
                <a:solidFill>
                  <a:schemeClr val="tx1"/>
                </a:solidFill>
                <a:latin typeface="Calibri" panose="020F0502020204030204" charset="0"/>
              </a:defRPr>
            </a:lvl3pPr>
            <a:lvl4pPr marL="1600200" indent="-228600">
              <a:defRPr sz="4800">
                <a:solidFill>
                  <a:schemeClr val="tx1"/>
                </a:solidFill>
                <a:latin typeface="Calibri" panose="020F0502020204030204" charset="0"/>
              </a:defRPr>
            </a:lvl4pPr>
            <a:lvl5pPr marL="2057400" indent="-228600">
              <a:defRPr sz="4800">
                <a:solidFill>
                  <a:schemeClr val="tx1"/>
                </a:solidFill>
                <a:latin typeface="Calibri" panose="020F0502020204030204" charset="0"/>
              </a:defRPr>
            </a:lvl5pPr>
            <a:lvl6pPr marL="2514600" indent="-228600" algn="l" defTabSz="1217930" rtl="0" eaLnBrk="0" fontAlgn="base" hangingPunct="0">
              <a:spcBef>
                <a:spcPct val="0"/>
              </a:spcBef>
              <a:spcAft>
                <a:spcPct val="0"/>
              </a:spcAft>
              <a:defRPr sz="4800">
                <a:solidFill>
                  <a:schemeClr val="tx1"/>
                </a:solidFill>
                <a:latin typeface="Calibri" panose="020F0502020204030204" charset="0"/>
              </a:defRPr>
            </a:lvl6pPr>
            <a:lvl7pPr marL="2971800" indent="-228600" algn="l" defTabSz="1217930" rtl="0" eaLnBrk="0" fontAlgn="base" hangingPunct="0">
              <a:spcBef>
                <a:spcPct val="0"/>
              </a:spcBef>
              <a:spcAft>
                <a:spcPct val="0"/>
              </a:spcAft>
              <a:defRPr sz="4800">
                <a:solidFill>
                  <a:schemeClr val="tx1"/>
                </a:solidFill>
                <a:latin typeface="Calibri" panose="020F0502020204030204" charset="0"/>
              </a:defRPr>
            </a:lvl7pPr>
            <a:lvl8pPr marL="3429000" indent="-228600" algn="l" defTabSz="1217930" rtl="0" eaLnBrk="0" fontAlgn="base" hangingPunct="0">
              <a:spcBef>
                <a:spcPct val="0"/>
              </a:spcBef>
              <a:spcAft>
                <a:spcPct val="0"/>
              </a:spcAft>
              <a:defRPr sz="4800">
                <a:solidFill>
                  <a:schemeClr val="tx1"/>
                </a:solidFill>
                <a:latin typeface="Calibri" panose="020F0502020204030204" charset="0"/>
              </a:defRPr>
            </a:lvl8pPr>
            <a:lvl9pPr marL="3886200" indent="-228600" algn="l" defTabSz="1217930" rtl="0" eaLnBrk="0" fontAlgn="base" hangingPunct="0">
              <a:spcBef>
                <a:spcPct val="0"/>
              </a:spcBef>
              <a:spcAft>
                <a:spcPct val="0"/>
              </a:spcAft>
              <a:defRPr sz="4800">
                <a:solidFill>
                  <a:schemeClr val="tx1"/>
                </a:solidFill>
                <a:latin typeface="Calibri" panose="020F0502020204030204" charset="0"/>
              </a:defRPr>
            </a:lvl9pPr>
          </a:lstStyle>
          <a:p>
            <a:pPr algn="ctr" eaLnBrk="1" hangingPunct="1"/>
            <a:endParaRPr lang="en-US" sz="3200">
              <a:solidFill>
                <a:srgbClr val="FFFFFF"/>
              </a:solidFill>
              <a:latin typeface="+mn-lt"/>
              <a:cs typeface="+mn-ea"/>
              <a:sym typeface="+mn-lt"/>
            </a:endParaRPr>
          </a:p>
        </p:txBody>
      </p:sp>
      <p:sp>
        <p:nvSpPr>
          <p:cNvPr id="61" name="PA-形状 124"/>
          <p:cNvSpPr/>
          <p:nvPr>
            <p:custDataLst>
              <p:tags r:id="rId7"/>
            </p:custDataLst>
          </p:nvPr>
        </p:nvSpPr>
        <p:spPr bwMode="auto">
          <a:xfrm>
            <a:off x="6788139" y="1395128"/>
            <a:ext cx="2631088" cy="1530397"/>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F9711C"/>
          </a:solidFill>
          <a:ln>
            <a:noFill/>
          </a:ln>
        </p:spPr>
        <p:txBody>
          <a:bodyPr lIns="50800" tIns="50800" rIns="50800" bIns="50800" anchor="ctr"/>
          <a:lstStyle/>
          <a:p>
            <a:endParaRPr lang="en-US">
              <a:cs typeface="+mn-ea"/>
              <a:sym typeface="+mn-lt"/>
            </a:endParaRPr>
          </a:p>
        </p:txBody>
      </p:sp>
      <p:sp>
        <p:nvSpPr>
          <p:cNvPr id="62" name="PA-形状 125"/>
          <p:cNvSpPr/>
          <p:nvPr>
            <p:custDataLst>
              <p:tags r:id="rId8"/>
            </p:custDataLst>
          </p:nvPr>
        </p:nvSpPr>
        <p:spPr bwMode="auto">
          <a:xfrm rot="5400000">
            <a:off x="9073632" y="2228798"/>
            <a:ext cx="2631086" cy="1530397"/>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F9711C"/>
          </a:solidFill>
          <a:ln>
            <a:noFill/>
          </a:ln>
        </p:spPr>
        <p:txBody>
          <a:bodyPr lIns="50800" tIns="50800" rIns="50800" bIns="50800" anchor="ctr"/>
          <a:lstStyle/>
          <a:p>
            <a:endParaRPr lang="en-US">
              <a:cs typeface="+mn-ea"/>
              <a:sym typeface="+mn-lt"/>
            </a:endParaRPr>
          </a:p>
        </p:txBody>
      </p:sp>
      <p:sp>
        <p:nvSpPr>
          <p:cNvPr id="63" name="PA-形状 126"/>
          <p:cNvSpPr/>
          <p:nvPr>
            <p:custDataLst>
              <p:tags r:id="rId9"/>
            </p:custDataLst>
          </p:nvPr>
        </p:nvSpPr>
        <p:spPr bwMode="auto">
          <a:xfrm rot="10800000">
            <a:off x="8217602" y="4515560"/>
            <a:ext cx="2631088" cy="1530397"/>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F9711C"/>
          </a:solidFill>
          <a:ln>
            <a:noFill/>
          </a:ln>
        </p:spPr>
        <p:txBody>
          <a:bodyPr lIns="50800" tIns="50800" rIns="50800" bIns="50800" anchor="ctr"/>
          <a:lstStyle/>
          <a:p>
            <a:endParaRPr lang="en-US">
              <a:cs typeface="+mn-ea"/>
              <a:sym typeface="+mn-lt"/>
            </a:endParaRPr>
          </a:p>
        </p:txBody>
      </p:sp>
      <p:sp>
        <p:nvSpPr>
          <p:cNvPr id="64" name="PA-形状 127"/>
          <p:cNvSpPr/>
          <p:nvPr>
            <p:custDataLst>
              <p:tags r:id="rId10"/>
            </p:custDataLst>
          </p:nvPr>
        </p:nvSpPr>
        <p:spPr bwMode="auto">
          <a:xfrm rot="16200000">
            <a:off x="5960114" y="3666906"/>
            <a:ext cx="2631086" cy="1530398"/>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F9711C"/>
          </a:solidFill>
          <a:ln>
            <a:noFill/>
          </a:ln>
        </p:spPr>
        <p:txBody>
          <a:bodyPr lIns="50800" tIns="50800" rIns="50800" bIns="50800" anchor="ctr"/>
          <a:lstStyle/>
          <a:p>
            <a:endParaRPr lang="en-US">
              <a:cs typeface="+mn-ea"/>
              <a:sym typeface="+mn-lt"/>
            </a:endParaRPr>
          </a:p>
        </p:txBody>
      </p:sp>
      <p:sp>
        <p:nvSpPr>
          <p:cNvPr id="66" name="PA-文本框 24"/>
          <p:cNvSpPr txBox="1"/>
          <p:nvPr>
            <p:custDataLst>
              <p:tags r:id="rId11"/>
            </p:custDataLst>
          </p:nvPr>
        </p:nvSpPr>
        <p:spPr>
          <a:xfrm>
            <a:off x="3752850" y="2003425"/>
            <a:ext cx="2061845" cy="612155"/>
          </a:xfrm>
          <a:prstGeom prst="rect">
            <a:avLst/>
          </a:prstGeom>
          <a:noFill/>
        </p:spPr>
        <p:txBody>
          <a:bodyPr wrap="square" rtlCol="0">
            <a:spAutoFit/>
          </a:bodyPr>
          <a:lstStyle>
            <a:defPPr>
              <a:defRPr lang="en-US"/>
            </a:defPPr>
            <a:lvl1pPr algn="r">
              <a:lnSpc>
                <a:spcPct val="150000"/>
              </a:lnSpc>
              <a:defRPr sz="13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algn="ctr"/>
            <a:r>
              <a:rPr lang="en-US" altLang="zh-CN" sz="1200" dirty="0">
                <a:solidFill>
                  <a:schemeClr val="tx1">
                    <a:lumMod val="90000"/>
                    <a:lumOff val="10000"/>
                  </a:schemeClr>
                </a:solidFill>
                <a:latin typeface="+mn-lt"/>
                <a:ea typeface="+mn-ea"/>
                <a:cs typeface="+mn-ea"/>
                <a:sym typeface="+mn-lt"/>
              </a:rPr>
              <a:t>Click here to add content, content to match the title. </a:t>
            </a:r>
            <a:endParaRPr lang="zh-CN" altLang="en-US" sz="1200" dirty="0">
              <a:solidFill>
                <a:schemeClr val="tx1">
                  <a:lumMod val="90000"/>
                  <a:lumOff val="10000"/>
                </a:schemeClr>
              </a:solidFill>
              <a:latin typeface="+mn-lt"/>
              <a:ea typeface="+mn-ea"/>
              <a:cs typeface="+mn-ea"/>
              <a:sym typeface="+mn-lt"/>
            </a:endParaRPr>
          </a:p>
        </p:txBody>
      </p:sp>
      <p:sp>
        <p:nvSpPr>
          <p:cNvPr id="68" name="PA-文本框 26"/>
          <p:cNvSpPr txBox="1"/>
          <p:nvPr>
            <p:custDataLst>
              <p:tags r:id="rId12"/>
            </p:custDataLst>
          </p:nvPr>
        </p:nvSpPr>
        <p:spPr>
          <a:xfrm>
            <a:off x="3752850" y="3362960"/>
            <a:ext cx="2061845" cy="612155"/>
          </a:xfrm>
          <a:prstGeom prst="rect">
            <a:avLst/>
          </a:prstGeom>
          <a:noFill/>
        </p:spPr>
        <p:txBody>
          <a:bodyPr wrap="square" rtlCol="0">
            <a:spAutoFit/>
          </a:bodyPr>
          <a:lstStyle>
            <a:defPPr>
              <a:defRPr lang="en-US"/>
            </a:defPPr>
            <a:lvl1pPr algn="r">
              <a:lnSpc>
                <a:spcPct val="150000"/>
              </a:lnSpc>
              <a:defRPr sz="13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algn="ctr"/>
            <a:r>
              <a:rPr lang="en-US" altLang="zh-CN" sz="1200" dirty="0">
                <a:solidFill>
                  <a:schemeClr val="tx1">
                    <a:lumMod val="90000"/>
                    <a:lumOff val="10000"/>
                  </a:schemeClr>
                </a:solidFill>
                <a:latin typeface="+mn-lt"/>
                <a:ea typeface="+mn-ea"/>
                <a:cs typeface="+mn-ea"/>
                <a:sym typeface="+mn-lt"/>
              </a:rPr>
              <a:t>Click here to add content, content to match the title. </a:t>
            </a:r>
            <a:endParaRPr lang="zh-CN" altLang="en-US" sz="1200" dirty="0">
              <a:solidFill>
                <a:schemeClr val="tx1">
                  <a:lumMod val="90000"/>
                  <a:lumOff val="10000"/>
                </a:schemeClr>
              </a:solidFill>
              <a:latin typeface="+mn-lt"/>
              <a:ea typeface="+mn-ea"/>
              <a:cs typeface="+mn-ea"/>
              <a:sym typeface="+mn-lt"/>
            </a:endParaRPr>
          </a:p>
        </p:txBody>
      </p:sp>
      <p:sp>
        <p:nvSpPr>
          <p:cNvPr id="70" name="PA-文本框 28"/>
          <p:cNvSpPr txBox="1"/>
          <p:nvPr>
            <p:custDataLst>
              <p:tags r:id="rId13"/>
            </p:custDataLst>
          </p:nvPr>
        </p:nvSpPr>
        <p:spPr>
          <a:xfrm>
            <a:off x="1047750" y="2003425"/>
            <a:ext cx="2061845" cy="612155"/>
          </a:xfrm>
          <a:prstGeom prst="rect">
            <a:avLst/>
          </a:prstGeom>
          <a:noFill/>
        </p:spPr>
        <p:txBody>
          <a:bodyPr wrap="square" rtlCol="0">
            <a:spAutoFit/>
          </a:bodyPr>
          <a:lstStyle>
            <a:defPPr>
              <a:defRPr lang="en-US"/>
            </a:defPPr>
            <a:lvl1pPr algn="r">
              <a:lnSpc>
                <a:spcPct val="150000"/>
              </a:lnSpc>
              <a:defRPr sz="13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algn="ctr"/>
            <a:r>
              <a:rPr lang="en-US" altLang="zh-CN" sz="1200" dirty="0">
                <a:solidFill>
                  <a:schemeClr val="tx1">
                    <a:lumMod val="90000"/>
                    <a:lumOff val="10000"/>
                  </a:schemeClr>
                </a:solidFill>
                <a:latin typeface="+mn-lt"/>
                <a:ea typeface="+mn-ea"/>
                <a:cs typeface="+mn-ea"/>
                <a:sym typeface="+mn-lt"/>
              </a:rPr>
              <a:t>Click here to add content, content to match the title. </a:t>
            </a:r>
            <a:endParaRPr lang="zh-CN" altLang="en-US" sz="1200" dirty="0">
              <a:solidFill>
                <a:schemeClr val="tx1">
                  <a:lumMod val="90000"/>
                  <a:lumOff val="10000"/>
                </a:schemeClr>
              </a:solidFill>
              <a:latin typeface="+mn-lt"/>
              <a:ea typeface="+mn-ea"/>
              <a:cs typeface="+mn-ea"/>
              <a:sym typeface="+mn-lt"/>
            </a:endParaRPr>
          </a:p>
        </p:txBody>
      </p:sp>
      <p:sp>
        <p:nvSpPr>
          <p:cNvPr id="72" name="PA-文本框 30"/>
          <p:cNvSpPr txBox="1"/>
          <p:nvPr>
            <p:custDataLst>
              <p:tags r:id="rId14"/>
            </p:custDataLst>
          </p:nvPr>
        </p:nvSpPr>
        <p:spPr>
          <a:xfrm>
            <a:off x="1047750" y="3362960"/>
            <a:ext cx="2061845" cy="612155"/>
          </a:xfrm>
          <a:prstGeom prst="rect">
            <a:avLst/>
          </a:prstGeom>
          <a:noFill/>
        </p:spPr>
        <p:txBody>
          <a:bodyPr wrap="square" rtlCol="0">
            <a:spAutoFit/>
          </a:bodyPr>
          <a:lstStyle>
            <a:defPPr>
              <a:defRPr lang="en-US"/>
            </a:defPPr>
            <a:lvl1pPr algn="r">
              <a:lnSpc>
                <a:spcPct val="150000"/>
              </a:lnSpc>
              <a:defRPr sz="13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stStyle>
          <a:p>
            <a:pPr algn="ctr"/>
            <a:r>
              <a:rPr lang="en-US" altLang="zh-CN" sz="1200" dirty="0">
                <a:solidFill>
                  <a:schemeClr val="tx1">
                    <a:lumMod val="90000"/>
                    <a:lumOff val="10000"/>
                  </a:schemeClr>
                </a:solidFill>
                <a:latin typeface="+mn-lt"/>
                <a:ea typeface="+mn-ea"/>
                <a:cs typeface="+mn-ea"/>
                <a:sym typeface="+mn-lt"/>
              </a:rPr>
              <a:t>Click here to add content, content to match the title. </a:t>
            </a:r>
            <a:endParaRPr lang="zh-CN" altLang="en-US" sz="1200" dirty="0">
              <a:solidFill>
                <a:schemeClr val="tx1">
                  <a:lumMod val="90000"/>
                  <a:lumOff val="10000"/>
                </a:schemeClr>
              </a:solidFill>
              <a:latin typeface="+mn-lt"/>
              <a:ea typeface="+mn-ea"/>
              <a:cs typeface="+mn-ea"/>
              <a:sym typeface="+mn-lt"/>
            </a:endParaRPr>
          </a:p>
        </p:txBody>
      </p:sp>
      <p:sp>
        <p:nvSpPr>
          <p:cNvPr id="73" name="PA-Freeform: Shape 49"/>
          <p:cNvSpPr/>
          <p:nvPr>
            <p:custDataLst>
              <p:tags r:id="rId15"/>
            </p:custDataLst>
          </p:nvPr>
        </p:nvSpPr>
        <p:spPr bwMode="auto">
          <a:xfrm>
            <a:off x="7045567" y="3673781"/>
            <a:ext cx="389687" cy="391805"/>
          </a:xfrm>
          <a:custGeom>
            <a:avLst/>
            <a:gdLst>
              <a:gd name="connsiteX0" fmla="*/ 333829 w 584200"/>
              <a:gd name="connsiteY0" fmla="*/ 0 h 587375"/>
              <a:gd name="connsiteX1" fmla="*/ 492919 w 584200"/>
              <a:gd name="connsiteY1" fmla="*/ 20978 h 587375"/>
              <a:gd name="connsiteX2" fmla="*/ 584200 w 584200"/>
              <a:gd name="connsiteY2" fmla="*/ 104889 h 587375"/>
              <a:gd name="connsiteX3" fmla="*/ 555512 w 584200"/>
              <a:gd name="connsiteY3" fmla="*/ 159955 h 587375"/>
              <a:gd name="connsiteX4" fmla="*/ 542472 w 584200"/>
              <a:gd name="connsiteY4" fmla="*/ 186177 h 587375"/>
              <a:gd name="connsiteX5" fmla="*/ 542472 w 584200"/>
              <a:gd name="connsiteY5" fmla="*/ 524442 h 587375"/>
              <a:gd name="connsiteX6" fmla="*/ 333829 w 584200"/>
              <a:gd name="connsiteY6" fmla="*/ 587375 h 587375"/>
              <a:gd name="connsiteX7" fmla="*/ 125186 w 584200"/>
              <a:gd name="connsiteY7" fmla="*/ 524442 h 587375"/>
              <a:gd name="connsiteX8" fmla="*/ 125186 w 584200"/>
              <a:gd name="connsiteY8" fmla="*/ 372354 h 587375"/>
              <a:gd name="connsiteX9" fmla="*/ 185170 w 584200"/>
              <a:gd name="connsiteY9" fmla="*/ 377598 h 587375"/>
              <a:gd name="connsiteX10" fmla="*/ 312964 w 584200"/>
              <a:gd name="connsiteY10" fmla="*/ 351376 h 587375"/>
              <a:gd name="connsiteX11" fmla="*/ 333829 w 584200"/>
              <a:gd name="connsiteY11" fmla="*/ 356621 h 587375"/>
              <a:gd name="connsiteX12" fmla="*/ 375557 w 584200"/>
              <a:gd name="connsiteY12" fmla="*/ 304176 h 587375"/>
              <a:gd name="connsiteX13" fmla="*/ 344261 w 584200"/>
              <a:gd name="connsiteY13" fmla="*/ 272710 h 587375"/>
              <a:gd name="connsiteX14" fmla="*/ 292100 w 584200"/>
              <a:gd name="connsiteY14" fmla="*/ 314665 h 587375"/>
              <a:gd name="connsiteX15" fmla="*/ 185170 w 584200"/>
              <a:gd name="connsiteY15" fmla="*/ 335643 h 587375"/>
              <a:gd name="connsiteX16" fmla="*/ 174738 w 584200"/>
              <a:gd name="connsiteY16" fmla="*/ 335643 h 587375"/>
              <a:gd name="connsiteX17" fmla="*/ 0 w 584200"/>
              <a:gd name="connsiteY17" fmla="*/ 238621 h 587375"/>
              <a:gd name="connsiteX18" fmla="*/ 65201 w 584200"/>
              <a:gd name="connsiteY18" fmla="*/ 162577 h 587375"/>
              <a:gd name="connsiteX19" fmla="*/ 70417 w 584200"/>
              <a:gd name="connsiteY19" fmla="*/ 165199 h 587375"/>
              <a:gd name="connsiteX20" fmla="*/ 83457 w 584200"/>
              <a:gd name="connsiteY20" fmla="*/ 191421 h 587375"/>
              <a:gd name="connsiteX21" fmla="*/ 83457 w 584200"/>
              <a:gd name="connsiteY21" fmla="*/ 194044 h 587375"/>
              <a:gd name="connsiteX22" fmla="*/ 78241 w 584200"/>
              <a:gd name="connsiteY22" fmla="*/ 204532 h 587375"/>
              <a:gd name="connsiteX23" fmla="*/ 41728 w 584200"/>
              <a:gd name="connsiteY23" fmla="*/ 238621 h 587375"/>
              <a:gd name="connsiteX24" fmla="*/ 106929 w 584200"/>
              <a:gd name="connsiteY24" fmla="*/ 285821 h 587375"/>
              <a:gd name="connsiteX25" fmla="*/ 125186 w 584200"/>
              <a:gd name="connsiteY25" fmla="*/ 272710 h 587375"/>
              <a:gd name="connsiteX26" fmla="*/ 125186 w 584200"/>
              <a:gd name="connsiteY26" fmla="*/ 186177 h 587375"/>
              <a:gd name="connsiteX27" fmla="*/ 112145 w 584200"/>
              <a:gd name="connsiteY27" fmla="*/ 159955 h 587375"/>
              <a:gd name="connsiteX28" fmla="*/ 83457 w 584200"/>
              <a:gd name="connsiteY28" fmla="*/ 104889 h 587375"/>
              <a:gd name="connsiteX29" fmla="*/ 174738 w 584200"/>
              <a:gd name="connsiteY29" fmla="*/ 20978 h 587375"/>
              <a:gd name="connsiteX30" fmla="*/ 333829 w 584200"/>
              <a:gd name="connsiteY30" fmla="*/ 0 h 58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84200" h="587375">
                <a:moveTo>
                  <a:pt x="333829" y="0"/>
                </a:moveTo>
                <a:cubicBezTo>
                  <a:pt x="393814" y="0"/>
                  <a:pt x="451190" y="7867"/>
                  <a:pt x="492919" y="20978"/>
                </a:cubicBezTo>
                <a:cubicBezTo>
                  <a:pt x="568552" y="41955"/>
                  <a:pt x="584200" y="78666"/>
                  <a:pt x="584200" y="104889"/>
                </a:cubicBezTo>
                <a:cubicBezTo>
                  <a:pt x="584200" y="120622"/>
                  <a:pt x="578984" y="141599"/>
                  <a:pt x="555512" y="159955"/>
                </a:cubicBezTo>
                <a:cubicBezTo>
                  <a:pt x="547688" y="165199"/>
                  <a:pt x="542472" y="175688"/>
                  <a:pt x="542472" y="186177"/>
                </a:cubicBezTo>
                <a:cubicBezTo>
                  <a:pt x="542472" y="186177"/>
                  <a:pt x="542472" y="186177"/>
                  <a:pt x="542472" y="524442"/>
                </a:cubicBezTo>
                <a:cubicBezTo>
                  <a:pt x="542472" y="558531"/>
                  <a:pt x="448582" y="587375"/>
                  <a:pt x="333829" y="587375"/>
                </a:cubicBezTo>
                <a:cubicBezTo>
                  <a:pt x="219075" y="587375"/>
                  <a:pt x="125186" y="558531"/>
                  <a:pt x="125186" y="524442"/>
                </a:cubicBezTo>
                <a:cubicBezTo>
                  <a:pt x="125186" y="524442"/>
                  <a:pt x="125186" y="524442"/>
                  <a:pt x="125186" y="372354"/>
                </a:cubicBezTo>
                <a:cubicBezTo>
                  <a:pt x="143442" y="374976"/>
                  <a:pt x="164306" y="377598"/>
                  <a:pt x="185170" y="377598"/>
                </a:cubicBezTo>
                <a:cubicBezTo>
                  <a:pt x="234723" y="377598"/>
                  <a:pt x="279060" y="367110"/>
                  <a:pt x="312964" y="351376"/>
                </a:cubicBezTo>
                <a:cubicBezTo>
                  <a:pt x="320789" y="353998"/>
                  <a:pt x="326005" y="356621"/>
                  <a:pt x="333829" y="356621"/>
                </a:cubicBezTo>
                <a:cubicBezTo>
                  <a:pt x="359909" y="356621"/>
                  <a:pt x="380773" y="333021"/>
                  <a:pt x="375557" y="304176"/>
                </a:cubicBezTo>
                <a:cubicBezTo>
                  <a:pt x="370341" y="288443"/>
                  <a:pt x="359909" y="277954"/>
                  <a:pt x="344261" y="272710"/>
                </a:cubicBezTo>
                <a:cubicBezTo>
                  <a:pt x="315572" y="267466"/>
                  <a:pt x="292100" y="288443"/>
                  <a:pt x="292100" y="314665"/>
                </a:cubicBezTo>
                <a:cubicBezTo>
                  <a:pt x="263412" y="327776"/>
                  <a:pt x="226899" y="335643"/>
                  <a:pt x="185170" y="335643"/>
                </a:cubicBezTo>
                <a:cubicBezTo>
                  <a:pt x="182562" y="335643"/>
                  <a:pt x="177346" y="335643"/>
                  <a:pt x="174738" y="335643"/>
                </a:cubicBezTo>
                <a:cubicBezTo>
                  <a:pt x="75633" y="335643"/>
                  <a:pt x="0" y="293688"/>
                  <a:pt x="0" y="238621"/>
                </a:cubicBezTo>
                <a:cubicBezTo>
                  <a:pt x="0" y="207155"/>
                  <a:pt x="23472" y="180933"/>
                  <a:pt x="65201" y="162577"/>
                </a:cubicBezTo>
                <a:cubicBezTo>
                  <a:pt x="67809" y="162577"/>
                  <a:pt x="67809" y="162577"/>
                  <a:pt x="70417" y="165199"/>
                </a:cubicBezTo>
                <a:cubicBezTo>
                  <a:pt x="78241" y="170444"/>
                  <a:pt x="83457" y="180933"/>
                  <a:pt x="83457" y="191421"/>
                </a:cubicBezTo>
                <a:cubicBezTo>
                  <a:pt x="83457" y="191421"/>
                  <a:pt x="83457" y="191421"/>
                  <a:pt x="83457" y="194044"/>
                </a:cubicBezTo>
                <a:cubicBezTo>
                  <a:pt x="83457" y="199288"/>
                  <a:pt x="80849" y="201910"/>
                  <a:pt x="78241" y="204532"/>
                </a:cubicBezTo>
                <a:cubicBezTo>
                  <a:pt x="54769" y="215021"/>
                  <a:pt x="41728" y="228132"/>
                  <a:pt x="41728" y="238621"/>
                </a:cubicBezTo>
                <a:cubicBezTo>
                  <a:pt x="41728" y="254354"/>
                  <a:pt x="65201" y="275332"/>
                  <a:pt x="106929" y="285821"/>
                </a:cubicBezTo>
                <a:cubicBezTo>
                  <a:pt x="117361" y="288443"/>
                  <a:pt x="125186" y="280577"/>
                  <a:pt x="125186" y="272710"/>
                </a:cubicBezTo>
                <a:cubicBezTo>
                  <a:pt x="125186" y="272710"/>
                  <a:pt x="125186" y="272710"/>
                  <a:pt x="125186" y="186177"/>
                </a:cubicBezTo>
                <a:cubicBezTo>
                  <a:pt x="125186" y="175688"/>
                  <a:pt x="119970" y="165199"/>
                  <a:pt x="112145" y="159955"/>
                </a:cubicBezTo>
                <a:cubicBezTo>
                  <a:pt x="88673" y="141599"/>
                  <a:pt x="83457" y="120622"/>
                  <a:pt x="83457" y="104889"/>
                </a:cubicBezTo>
                <a:cubicBezTo>
                  <a:pt x="83457" y="78666"/>
                  <a:pt x="99105" y="41955"/>
                  <a:pt x="174738" y="20978"/>
                </a:cubicBezTo>
                <a:cubicBezTo>
                  <a:pt x="216467" y="7867"/>
                  <a:pt x="273844" y="0"/>
                  <a:pt x="333829" y="0"/>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en-ID">
              <a:cs typeface="+mn-ea"/>
              <a:sym typeface="+mn-lt"/>
            </a:endParaRPr>
          </a:p>
        </p:txBody>
      </p:sp>
      <p:sp>
        <p:nvSpPr>
          <p:cNvPr id="74" name="PA-Freeform: Shape 50"/>
          <p:cNvSpPr/>
          <p:nvPr>
            <p:custDataLst>
              <p:tags r:id="rId16"/>
            </p:custDataLst>
          </p:nvPr>
        </p:nvSpPr>
        <p:spPr bwMode="auto">
          <a:xfrm>
            <a:off x="8811197" y="5061883"/>
            <a:ext cx="389687" cy="390575"/>
          </a:xfrm>
          <a:custGeom>
            <a:avLst/>
            <a:gdLst>
              <a:gd name="connsiteX0" fmla="*/ 223758 w 584200"/>
              <a:gd name="connsiteY0" fmla="*/ 544256 h 585531"/>
              <a:gd name="connsiteX1" fmla="*/ 365205 w 584200"/>
              <a:gd name="connsiteY1" fmla="*/ 544256 h 585531"/>
              <a:gd name="connsiteX2" fmla="*/ 370444 w 584200"/>
              <a:gd name="connsiteY2" fmla="*/ 551995 h 585531"/>
              <a:gd name="connsiteX3" fmla="*/ 294482 w 584200"/>
              <a:gd name="connsiteY3" fmla="*/ 585531 h 585531"/>
              <a:gd name="connsiteX4" fmla="*/ 218520 w 584200"/>
              <a:gd name="connsiteY4" fmla="*/ 551995 h 585531"/>
              <a:gd name="connsiteX5" fmla="*/ 223758 w 584200"/>
              <a:gd name="connsiteY5" fmla="*/ 544256 h 585531"/>
              <a:gd name="connsiteX6" fmla="*/ 373045 w 584200"/>
              <a:gd name="connsiteY6" fmla="*/ 187475 h 585531"/>
              <a:gd name="connsiteX7" fmla="*/ 354780 w 584200"/>
              <a:gd name="connsiteY7" fmla="*/ 194312 h 585531"/>
              <a:gd name="connsiteX8" fmla="*/ 284328 w 584200"/>
              <a:gd name="connsiteY8" fmla="*/ 262029 h 585531"/>
              <a:gd name="connsiteX9" fmla="*/ 250406 w 584200"/>
              <a:gd name="connsiteY9" fmla="*/ 262029 h 585531"/>
              <a:gd name="connsiteX10" fmla="*/ 234750 w 584200"/>
              <a:gd name="connsiteY10" fmla="*/ 246402 h 585531"/>
              <a:gd name="connsiteX11" fmla="*/ 200829 w 584200"/>
              <a:gd name="connsiteY11" fmla="*/ 246402 h 585531"/>
              <a:gd name="connsiteX12" fmla="*/ 190391 w 584200"/>
              <a:gd name="connsiteY12" fmla="*/ 256820 h 585531"/>
              <a:gd name="connsiteX13" fmla="*/ 190391 w 584200"/>
              <a:gd name="connsiteY13" fmla="*/ 290679 h 585531"/>
              <a:gd name="connsiteX14" fmla="*/ 226922 w 584200"/>
              <a:gd name="connsiteY14" fmla="*/ 327142 h 585531"/>
              <a:gd name="connsiteX15" fmla="*/ 307812 w 584200"/>
              <a:gd name="connsiteY15" fmla="*/ 327142 h 585531"/>
              <a:gd name="connsiteX16" fmla="*/ 399139 w 584200"/>
              <a:gd name="connsiteY16" fmla="*/ 238589 h 585531"/>
              <a:gd name="connsiteX17" fmla="*/ 399139 w 584200"/>
              <a:gd name="connsiteY17" fmla="*/ 204730 h 585531"/>
              <a:gd name="connsiteX18" fmla="*/ 391311 w 584200"/>
              <a:gd name="connsiteY18" fmla="*/ 194312 h 585531"/>
              <a:gd name="connsiteX19" fmla="*/ 373045 w 584200"/>
              <a:gd name="connsiteY19" fmla="*/ 187475 h 585531"/>
              <a:gd name="connsiteX20" fmla="*/ 305140 w 584200"/>
              <a:gd name="connsiteY20" fmla="*/ 207 h 585531"/>
              <a:gd name="connsiteX21" fmla="*/ 503351 w 584200"/>
              <a:gd name="connsiteY21" fmla="*/ 217109 h 585531"/>
              <a:gd name="connsiteX22" fmla="*/ 503351 w 584200"/>
              <a:gd name="connsiteY22" fmla="*/ 282441 h 585531"/>
              <a:gd name="connsiteX23" fmla="*/ 568552 w 584200"/>
              <a:gd name="connsiteY23" fmla="*/ 447077 h 585531"/>
              <a:gd name="connsiteX24" fmla="*/ 576376 w 584200"/>
              <a:gd name="connsiteY24" fmla="*/ 454917 h 585531"/>
              <a:gd name="connsiteX25" fmla="*/ 584200 w 584200"/>
              <a:gd name="connsiteY25" fmla="*/ 473210 h 585531"/>
              <a:gd name="connsiteX26" fmla="*/ 584200 w 584200"/>
              <a:gd name="connsiteY26" fmla="*/ 481050 h 585531"/>
              <a:gd name="connsiteX27" fmla="*/ 558120 w 584200"/>
              <a:gd name="connsiteY27" fmla="*/ 504569 h 585531"/>
              <a:gd name="connsiteX28" fmla="*/ 26080 w 584200"/>
              <a:gd name="connsiteY28" fmla="*/ 499343 h 585531"/>
              <a:gd name="connsiteX29" fmla="*/ 0 w 584200"/>
              <a:gd name="connsiteY29" fmla="*/ 473210 h 585531"/>
              <a:gd name="connsiteX30" fmla="*/ 0 w 584200"/>
              <a:gd name="connsiteY30" fmla="*/ 467983 h 585531"/>
              <a:gd name="connsiteX31" fmla="*/ 7824 w 584200"/>
              <a:gd name="connsiteY31" fmla="*/ 449691 h 585531"/>
              <a:gd name="connsiteX32" fmla="*/ 15648 w 584200"/>
              <a:gd name="connsiteY32" fmla="*/ 441851 h 585531"/>
              <a:gd name="connsiteX33" fmla="*/ 86065 w 584200"/>
              <a:gd name="connsiteY33" fmla="*/ 277215 h 585531"/>
              <a:gd name="connsiteX34" fmla="*/ 86065 w 584200"/>
              <a:gd name="connsiteY34" fmla="*/ 206656 h 585531"/>
              <a:gd name="connsiteX35" fmla="*/ 305140 w 584200"/>
              <a:gd name="connsiteY35" fmla="*/ 207 h 58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4200" h="585531">
                <a:moveTo>
                  <a:pt x="223758" y="544256"/>
                </a:moveTo>
                <a:cubicBezTo>
                  <a:pt x="223758" y="544256"/>
                  <a:pt x="223758" y="544256"/>
                  <a:pt x="365205" y="544256"/>
                </a:cubicBezTo>
                <a:cubicBezTo>
                  <a:pt x="370444" y="544256"/>
                  <a:pt x="373063" y="549416"/>
                  <a:pt x="370444" y="551995"/>
                </a:cubicBezTo>
                <a:cubicBezTo>
                  <a:pt x="352108" y="572633"/>
                  <a:pt x="323295" y="585531"/>
                  <a:pt x="294482" y="585531"/>
                </a:cubicBezTo>
                <a:cubicBezTo>
                  <a:pt x="265669" y="585531"/>
                  <a:pt x="236855" y="572633"/>
                  <a:pt x="218520" y="551995"/>
                </a:cubicBezTo>
                <a:cubicBezTo>
                  <a:pt x="215900" y="549416"/>
                  <a:pt x="218520" y="544256"/>
                  <a:pt x="223758" y="544256"/>
                </a:cubicBezTo>
                <a:close/>
                <a:moveTo>
                  <a:pt x="373045" y="187475"/>
                </a:moveTo>
                <a:cubicBezTo>
                  <a:pt x="366522" y="187150"/>
                  <a:pt x="359999" y="189103"/>
                  <a:pt x="354780" y="194312"/>
                </a:cubicBezTo>
                <a:cubicBezTo>
                  <a:pt x="354780" y="194312"/>
                  <a:pt x="354780" y="194312"/>
                  <a:pt x="284328" y="262029"/>
                </a:cubicBezTo>
                <a:cubicBezTo>
                  <a:pt x="276500" y="272447"/>
                  <a:pt x="260844" y="272447"/>
                  <a:pt x="250406" y="262029"/>
                </a:cubicBezTo>
                <a:cubicBezTo>
                  <a:pt x="250406" y="262029"/>
                  <a:pt x="250406" y="262029"/>
                  <a:pt x="234750" y="246402"/>
                </a:cubicBezTo>
                <a:cubicBezTo>
                  <a:pt x="226922" y="238589"/>
                  <a:pt x="211266" y="238589"/>
                  <a:pt x="200829" y="246402"/>
                </a:cubicBezTo>
                <a:cubicBezTo>
                  <a:pt x="200829" y="246402"/>
                  <a:pt x="200829" y="246402"/>
                  <a:pt x="190391" y="256820"/>
                </a:cubicBezTo>
                <a:cubicBezTo>
                  <a:pt x="182563" y="264634"/>
                  <a:pt x="182563" y="280261"/>
                  <a:pt x="190391" y="290679"/>
                </a:cubicBezTo>
                <a:cubicBezTo>
                  <a:pt x="190391" y="290679"/>
                  <a:pt x="190391" y="290679"/>
                  <a:pt x="226922" y="327142"/>
                </a:cubicBezTo>
                <a:cubicBezTo>
                  <a:pt x="250406" y="350582"/>
                  <a:pt x="284328" y="350582"/>
                  <a:pt x="307812" y="327142"/>
                </a:cubicBezTo>
                <a:cubicBezTo>
                  <a:pt x="307812" y="327142"/>
                  <a:pt x="307812" y="327142"/>
                  <a:pt x="399139" y="238589"/>
                </a:cubicBezTo>
                <a:cubicBezTo>
                  <a:pt x="409576" y="230775"/>
                  <a:pt x="409576" y="215148"/>
                  <a:pt x="399139" y="204730"/>
                </a:cubicBezTo>
                <a:cubicBezTo>
                  <a:pt x="399139" y="204730"/>
                  <a:pt x="399139" y="204730"/>
                  <a:pt x="391311" y="194312"/>
                </a:cubicBezTo>
                <a:cubicBezTo>
                  <a:pt x="386092" y="190406"/>
                  <a:pt x="379569" y="187801"/>
                  <a:pt x="373045" y="187475"/>
                </a:cubicBezTo>
                <a:close/>
                <a:moveTo>
                  <a:pt x="305140" y="207"/>
                </a:moveTo>
                <a:cubicBezTo>
                  <a:pt x="417286" y="5434"/>
                  <a:pt x="505959" y="102125"/>
                  <a:pt x="503351" y="217109"/>
                </a:cubicBezTo>
                <a:cubicBezTo>
                  <a:pt x="503351" y="217109"/>
                  <a:pt x="503351" y="217109"/>
                  <a:pt x="503351" y="282441"/>
                </a:cubicBezTo>
                <a:cubicBezTo>
                  <a:pt x="503351" y="345160"/>
                  <a:pt x="526823" y="402652"/>
                  <a:pt x="568552" y="447077"/>
                </a:cubicBezTo>
                <a:lnTo>
                  <a:pt x="576376" y="454917"/>
                </a:lnTo>
                <a:cubicBezTo>
                  <a:pt x="581592" y="460144"/>
                  <a:pt x="584200" y="467983"/>
                  <a:pt x="584200" y="473210"/>
                </a:cubicBezTo>
                <a:cubicBezTo>
                  <a:pt x="584200" y="473210"/>
                  <a:pt x="584200" y="473210"/>
                  <a:pt x="584200" y="481050"/>
                </a:cubicBezTo>
                <a:cubicBezTo>
                  <a:pt x="584200" y="494116"/>
                  <a:pt x="573768" y="504569"/>
                  <a:pt x="558120" y="504569"/>
                </a:cubicBezTo>
                <a:cubicBezTo>
                  <a:pt x="558120" y="504569"/>
                  <a:pt x="558120" y="504569"/>
                  <a:pt x="26080" y="499343"/>
                </a:cubicBezTo>
                <a:cubicBezTo>
                  <a:pt x="10432" y="499343"/>
                  <a:pt x="0" y="486276"/>
                  <a:pt x="0" y="473210"/>
                </a:cubicBezTo>
                <a:cubicBezTo>
                  <a:pt x="0" y="473210"/>
                  <a:pt x="0" y="473210"/>
                  <a:pt x="0" y="467983"/>
                </a:cubicBezTo>
                <a:cubicBezTo>
                  <a:pt x="0" y="460144"/>
                  <a:pt x="2608" y="454917"/>
                  <a:pt x="7824" y="449691"/>
                </a:cubicBezTo>
                <a:cubicBezTo>
                  <a:pt x="7824" y="449691"/>
                  <a:pt x="7824" y="449691"/>
                  <a:pt x="15648" y="441851"/>
                </a:cubicBezTo>
                <a:cubicBezTo>
                  <a:pt x="59985" y="397425"/>
                  <a:pt x="86065" y="339933"/>
                  <a:pt x="86065" y="277215"/>
                </a:cubicBezTo>
                <a:cubicBezTo>
                  <a:pt x="86065" y="277215"/>
                  <a:pt x="86065" y="277215"/>
                  <a:pt x="86065" y="206656"/>
                </a:cubicBezTo>
                <a:cubicBezTo>
                  <a:pt x="88673" y="89059"/>
                  <a:pt x="185171" y="-5019"/>
                  <a:pt x="305140" y="207"/>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en-ID">
              <a:cs typeface="+mn-ea"/>
              <a:sym typeface="+mn-lt"/>
            </a:endParaRPr>
          </a:p>
        </p:txBody>
      </p:sp>
      <p:sp>
        <p:nvSpPr>
          <p:cNvPr id="75" name="PA-Freeform: Shape 51"/>
          <p:cNvSpPr/>
          <p:nvPr>
            <p:custDataLst>
              <p:tags r:id="rId17"/>
            </p:custDataLst>
          </p:nvPr>
        </p:nvSpPr>
        <p:spPr bwMode="auto">
          <a:xfrm>
            <a:off x="10200920" y="3520411"/>
            <a:ext cx="385451" cy="385451"/>
          </a:xfrm>
          <a:custGeom>
            <a:avLst/>
            <a:gdLst>
              <a:gd name="connsiteX0" fmla="*/ 175419 w 577850"/>
              <a:gd name="connsiteY0" fmla="*/ 330200 h 577850"/>
              <a:gd name="connsiteX1" fmla="*/ 206375 w 577850"/>
              <a:gd name="connsiteY1" fmla="*/ 330200 h 577850"/>
              <a:gd name="connsiteX2" fmla="*/ 288925 w 577850"/>
              <a:gd name="connsiteY2" fmla="*/ 402431 h 577850"/>
              <a:gd name="connsiteX3" fmla="*/ 371475 w 577850"/>
              <a:gd name="connsiteY3" fmla="*/ 330200 h 577850"/>
              <a:gd name="connsiteX4" fmla="*/ 402431 w 577850"/>
              <a:gd name="connsiteY4" fmla="*/ 330200 h 577850"/>
              <a:gd name="connsiteX5" fmla="*/ 412750 w 577850"/>
              <a:gd name="connsiteY5" fmla="*/ 340519 h 577850"/>
              <a:gd name="connsiteX6" fmla="*/ 412750 w 577850"/>
              <a:gd name="connsiteY6" fmla="*/ 374055 h 577850"/>
              <a:gd name="connsiteX7" fmla="*/ 353417 w 577850"/>
              <a:gd name="connsiteY7" fmla="*/ 433388 h 577850"/>
              <a:gd name="connsiteX8" fmla="*/ 317302 w 577850"/>
              <a:gd name="connsiteY8" fmla="*/ 433388 h 577850"/>
              <a:gd name="connsiteX9" fmla="*/ 309563 w 577850"/>
              <a:gd name="connsiteY9" fmla="*/ 441127 h 577850"/>
              <a:gd name="connsiteX10" fmla="*/ 309563 w 577850"/>
              <a:gd name="connsiteY10" fmla="*/ 451445 h 577850"/>
              <a:gd name="connsiteX11" fmla="*/ 309563 w 577850"/>
              <a:gd name="connsiteY11" fmla="*/ 515938 h 577850"/>
              <a:gd name="connsiteX12" fmla="*/ 327620 w 577850"/>
              <a:gd name="connsiteY12" fmla="*/ 536575 h 577850"/>
              <a:gd name="connsiteX13" fmla="*/ 350838 w 577850"/>
              <a:gd name="connsiteY13" fmla="*/ 515938 h 577850"/>
              <a:gd name="connsiteX14" fmla="*/ 371475 w 577850"/>
              <a:gd name="connsiteY14" fmla="*/ 495300 h 577850"/>
              <a:gd name="connsiteX15" fmla="*/ 392113 w 577850"/>
              <a:gd name="connsiteY15" fmla="*/ 515938 h 577850"/>
              <a:gd name="connsiteX16" fmla="*/ 330200 w 577850"/>
              <a:gd name="connsiteY16" fmla="*/ 577850 h 577850"/>
              <a:gd name="connsiteX17" fmla="*/ 268288 w 577850"/>
              <a:gd name="connsiteY17" fmla="*/ 515938 h 577850"/>
              <a:gd name="connsiteX18" fmla="*/ 268288 w 577850"/>
              <a:gd name="connsiteY18" fmla="*/ 459184 h 577850"/>
              <a:gd name="connsiteX19" fmla="*/ 268288 w 577850"/>
              <a:gd name="connsiteY19" fmla="*/ 441127 h 577850"/>
              <a:gd name="connsiteX20" fmla="*/ 260549 w 577850"/>
              <a:gd name="connsiteY20" fmla="*/ 433388 h 577850"/>
              <a:gd name="connsiteX21" fmla="*/ 224433 w 577850"/>
              <a:gd name="connsiteY21" fmla="*/ 433388 h 577850"/>
              <a:gd name="connsiteX22" fmla="*/ 165100 w 577850"/>
              <a:gd name="connsiteY22" fmla="*/ 374055 h 577850"/>
              <a:gd name="connsiteX23" fmla="*/ 165100 w 577850"/>
              <a:gd name="connsiteY23" fmla="*/ 340519 h 577850"/>
              <a:gd name="connsiteX24" fmla="*/ 175419 w 577850"/>
              <a:gd name="connsiteY24" fmla="*/ 330200 h 577850"/>
              <a:gd name="connsiteX25" fmla="*/ 281186 w 577850"/>
              <a:gd name="connsiteY25" fmla="*/ 0 h 577850"/>
              <a:gd name="connsiteX26" fmla="*/ 294085 w 577850"/>
              <a:gd name="connsiteY26" fmla="*/ 0 h 577850"/>
              <a:gd name="connsiteX27" fmla="*/ 317302 w 577850"/>
              <a:gd name="connsiteY27" fmla="*/ 12898 h 577850"/>
              <a:gd name="connsiteX28" fmla="*/ 317302 w 577850"/>
              <a:gd name="connsiteY28" fmla="*/ 15478 h 577850"/>
              <a:gd name="connsiteX29" fmla="*/ 358577 w 577850"/>
              <a:gd name="connsiteY29" fmla="*/ 46434 h 577850"/>
              <a:gd name="connsiteX30" fmla="*/ 577850 w 577850"/>
              <a:gd name="connsiteY30" fmla="*/ 260548 h 577850"/>
              <a:gd name="connsiteX31" fmla="*/ 552053 w 577850"/>
              <a:gd name="connsiteY31" fmla="*/ 288925 h 577850"/>
              <a:gd name="connsiteX32" fmla="*/ 528836 w 577850"/>
              <a:gd name="connsiteY32" fmla="*/ 276026 h 577850"/>
              <a:gd name="connsiteX33" fmla="*/ 482402 w 577850"/>
              <a:gd name="connsiteY33" fmla="*/ 247650 h 577850"/>
              <a:gd name="connsiteX34" fmla="*/ 446286 w 577850"/>
              <a:gd name="connsiteY34" fmla="*/ 247650 h 577850"/>
              <a:gd name="connsiteX35" fmla="*/ 399852 w 577850"/>
              <a:gd name="connsiteY35" fmla="*/ 276026 h 577850"/>
              <a:gd name="connsiteX36" fmla="*/ 376635 w 577850"/>
              <a:gd name="connsiteY36" fmla="*/ 288925 h 577850"/>
              <a:gd name="connsiteX37" fmla="*/ 353417 w 577850"/>
              <a:gd name="connsiteY37" fmla="*/ 276026 h 577850"/>
              <a:gd name="connsiteX38" fmla="*/ 306983 w 577850"/>
              <a:gd name="connsiteY38" fmla="*/ 247650 h 577850"/>
              <a:gd name="connsiteX39" fmla="*/ 270867 w 577850"/>
              <a:gd name="connsiteY39" fmla="*/ 247650 h 577850"/>
              <a:gd name="connsiteX40" fmla="*/ 224433 w 577850"/>
              <a:gd name="connsiteY40" fmla="*/ 276026 h 577850"/>
              <a:gd name="connsiteX41" fmla="*/ 201216 w 577850"/>
              <a:gd name="connsiteY41" fmla="*/ 288925 h 577850"/>
              <a:gd name="connsiteX42" fmla="*/ 177999 w 577850"/>
              <a:gd name="connsiteY42" fmla="*/ 276026 h 577850"/>
              <a:gd name="connsiteX43" fmla="*/ 131564 w 577850"/>
              <a:gd name="connsiteY43" fmla="*/ 247650 h 577850"/>
              <a:gd name="connsiteX44" fmla="*/ 95448 w 577850"/>
              <a:gd name="connsiteY44" fmla="*/ 247650 h 577850"/>
              <a:gd name="connsiteX45" fmla="*/ 49014 w 577850"/>
              <a:gd name="connsiteY45" fmla="*/ 276026 h 577850"/>
              <a:gd name="connsiteX46" fmla="*/ 25797 w 577850"/>
              <a:gd name="connsiteY46" fmla="*/ 288925 h 577850"/>
              <a:gd name="connsiteX47" fmla="*/ 0 w 577850"/>
              <a:gd name="connsiteY47" fmla="*/ 260548 h 577850"/>
              <a:gd name="connsiteX48" fmla="*/ 219274 w 577850"/>
              <a:gd name="connsiteY48" fmla="*/ 46434 h 577850"/>
              <a:gd name="connsiteX49" fmla="*/ 260549 w 577850"/>
              <a:gd name="connsiteY49" fmla="*/ 15478 h 577850"/>
              <a:gd name="connsiteX50" fmla="*/ 281186 w 577850"/>
              <a:gd name="connsiteY50"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7850" h="577850">
                <a:moveTo>
                  <a:pt x="175419" y="330200"/>
                </a:moveTo>
                <a:cubicBezTo>
                  <a:pt x="175419" y="330200"/>
                  <a:pt x="175419" y="330200"/>
                  <a:pt x="206375" y="330200"/>
                </a:cubicBezTo>
                <a:cubicBezTo>
                  <a:pt x="250230" y="330200"/>
                  <a:pt x="283766" y="361156"/>
                  <a:pt x="288925" y="402431"/>
                </a:cubicBezTo>
                <a:cubicBezTo>
                  <a:pt x="294085" y="361156"/>
                  <a:pt x="327620" y="330200"/>
                  <a:pt x="371475" y="330200"/>
                </a:cubicBezTo>
                <a:cubicBezTo>
                  <a:pt x="371475" y="330200"/>
                  <a:pt x="371475" y="330200"/>
                  <a:pt x="402431" y="330200"/>
                </a:cubicBezTo>
                <a:cubicBezTo>
                  <a:pt x="407591" y="330200"/>
                  <a:pt x="412750" y="335359"/>
                  <a:pt x="412750" y="340519"/>
                </a:cubicBezTo>
                <a:cubicBezTo>
                  <a:pt x="412750" y="340519"/>
                  <a:pt x="412750" y="340519"/>
                  <a:pt x="412750" y="374055"/>
                </a:cubicBezTo>
                <a:cubicBezTo>
                  <a:pt x="412750" y="407591"/>
                  <a:pt x="386953" y="433388"/>
                  <a:pt x="353417" y="433388"/>
                </a:cubicBezTo>
                <a:cubicBezTo>
                  <a:pt x="353417" y="433388"/>
                  <a:pt x="353417" y="433388"/>
                  <a:pt x="317302" y="433388"/>
                </a:cubicBezTo>
                <a:cubicBezTo>
                  <a:pt x="314722" y="433388"/>
                  <a:pt x="309563" y="438547"/>
                  <a:pt x="309563" y="441127"/>
                </a:cubicBezTo>
                <a:cubicBezTo>
                  <a:pt x="309563" y="441127"/>
                  <a:pt x="309563" y="441127"/>
                  <a:pt x="309563" y="451445"/>
                </a:cubicBezTo>
                <a:cubicBezTo>
                  <a:pt x="309563" y="451445"/>
                  <a:pt x="309563" y="451445"/>
                  <a:pt x="309563" y="515938"/>
                </a:cubicBezTo>
                <a:cubicBezTo>
                  <a:pt x="309563" y="526256"/>
                  <a:pt x="317302" y="536575"/>
                  <a:pt x="327620" y="536575"/>
                </a:cubicBezTo>
                <a:cubicBezTo>
                  <a:pt x="340519" y="536575"/>
                  <a:pt x="350838" y="528836"/>
                  <a:pt x="350838" y="515938"/>
                </a:cubicBezTo>
                <a:cubicBezTo>
                  <a:pt x="350838" y="505619"/>
                  <a:pt x="361156" y="495300"/>
                  <a:pt x="371475" y="495300"/>
                </a:cubicBezTo>
                <a:cubicBezTo>
                  <a:pt x="381794" y="495300"/>
                  <a:pt x="392113" y="505619"/>
                  <a:pt x="392113" y="515938"/>
                </a:cubicBezTo>
                <a:cubicBezTo>
                  <a:pt x="392113" y="549474"/>
                  <a:pt x="363736" y="577850"/>
                  <a:pt x="330200" y="577850"/>
                </a:cubicBezTo>
                <a:cubicBezTo>
                  <a:pt x="296664" y="577850"/>
                  <a:pt x="268288" y="549474"/>
                  <a:pt x="268288" y="515938"/>
                </a:cubicBezTo>
                <a:cubicBezTo>
                  <a:pt x="268288" y="515938"/>
                  <a:pt x="268288" y="515938"/>
                  <a:pt x="268288" y="459184"/>
                </a:cubicBezTo>
                <a:cubicBezTo>
                  <a:pt x="268288" y="459184"/>
                  <a:pt x="268288" y="459184"/>
                  <a:pt x="268288" y="441127"/>
                </a:cubicBezTo>
                <a:cubicBezTo>
                  <a:pt x="268288" y="438547"/>
                  <a:pt x="263128" y="433388"/>
                  <a:pt x="260549" y="433388"/>
                </a:cubicBezTo>
                <a:cubicBezTo>
                  <a:pt x="260549" y="433388"/>
                  <a:pt x="260549" y="433388"/>
                  <a:pt x="224433" y="433388"/>
                </a:cubicBezTo>
                <a:cubicBezTo>
                  <a:pt x="190897" y="433388"/>
                  <a:pt x="165100" y="407591"/>
                  <a:pt x="165100" y="374055"/>
                </a:cubicBezTo>
                <a:cubicBezTo>
                  <a:pt x="165100" y="374055"/>
                  <a:pt x="165100" y="374055"/>
                  <a:pt x="165100" y="340519"/>
                </a:cubicBezTo>
                <a:cubicBezTo>
                  <a:pt x="165100" y="335359"/>
                  <a:pt x="170260" y="330200"/>
                  <a:pt x="175419" y="330200"/>
                </a:cubicBezTo>
                <a:close/>
                <a:moveTo>
                  <a:pt x="281186" y="0"/>
                </a:moveTo>
                <a:cubicBezTo>
                  <a:pt x="281186" y="0"/>
                  <a:pt x="281186" y="0"/>
                  <a:pt x="294085" y="0"/>
                </a:cubicBezTo>
                <a:cubicBezTo>
                  <a:pt x="304403" y="0"/>
                  <a:pt x="312142" y="5159"/>
                  <a:pt x="317302" y="12898"/>
                </a:cubicBezTo>
                <a:cubicBezTo>
                  <a:pt x="317302" y="12898"/>
                  <a:pt x="317302" y="12898"/>
                  <a:pt x="317302" y="15478"/>
                </a:cubicBezTo>
                <a:cubicBezTo>
                  <a:pt x="325041" y="30956"/>
                  <a:pt x="340519" y="43855"/>
                  <a:pt x="358577" y="46434"/>
                </a:cubicBezTo>
                <a:cubicBezTo>
                  <a:pt x="479822" y="69651"/>
                  <a:pt x="570111" y="157361"/>
                  <a:pt x="577850" y="260548"/>
                </a:cubicBezTo>
                <a:cubicBezTo>
                  <a:pt x="577850" y="276026"/>
                  <a:pt x="567531" y="288925"/>
                  <a:pt x="552053" y="288925"/>
                </a:cubicBezTo>
                <a:cubicBezTo>
                  <a:pt x="541735" y="288925"/>
                  <a:pt x="533995" y="283766"/>
                  <a:pt x="528836" y="276026"/>
                </a:cubicBezTo>
                <a:cubicBezTo>
                  <a:pt x="521097" y="257969"/>
                  <a:pt x="503039" y="247650"/>
                  <a:pt x="482402" y="247650"/>
                </a:cubicBezTo>
                <a:cubicBezTo>
                  <a:pt x="482402" y="247650"/>
                  <a:pt x="482402" y="247650"/>
                  <a:pt x="446286" y="247650"/>
                </a:cubicBezTo>
                <a:cubicBezTo>
                  <a:pt x="425649" y="247650"/>
                  <a:pt x="407591" y="257969"/>
                  <a:pt x="399852" y="276026"/>
                </a:cubicBezTo>
                <a:cubicBezTo>
                  <a:pt x="394692" y="283766"/>
                  <a:pt x="386953" y="288925"/>
                  <a:pt x="376635" y="288925"/>
                </a:cubicBezTo>
                <a:cubicBezTo>
                  <a:pt x="366316" y="288925"/>
                  <a:pt x="358577" y="283766"/>
                  <a:pt x="353417" y="276026"/>
                </a:cubicBezTo>
                <a:cubicBezTo>
                  <a:pt x="345678" y="257969"/>
                  <a:pt x="327620" y="247650"/>
                  <a:pt x="306983" y="247650"/>
                </a:cubicBezTo>
                <a:cubicBezTo>
                  <a:pt x="306983" y="247650"/>
                  <a:pt x="306983" y="247650"/>
                  <a:pt x="270867" y="247650"/>
                </a:cubicBezTo>
                <a:cubicBezTo>
                  <a:pt x="250230" y="247650"/>
                  <a:pt x="232172" y="257969"/>
                  <a:pt x="224433" y="276026"/>
                </a:cubicBezTo>
                <a:cubicBezTo>
                  <a:pt x="219274" y="283766"/>
                  <a:pt x="211535" y="288925"/>
                  <a:pt x="201216" y="288925"/>
                </a:cubicBezTo>
                <a:cubicBezTo>
                  <a:pt x="190897" y="288925"/>
                  <a:pt x="183158" y="283766"/>
                  <a:pt x="177999" y="276026"/>
                </a:cubicBezTo>
                <a:cubicBezTo>
                  <a:pt x="170260" y="257969"/>
                  <a:pt x="152201" y="247650"/>
                  <a:pt x="131564" y="247650"/>
                </a:cubicBezTo>
                <a:cubicBezTo>
                  <a:pt x="131564" y="247650"/>
                  <a:pt x="131564" y="247650"/>
                  <a:pt x="95448" y="247650"/>
                </a:cubicBezTo>
                <a:cubicBezTo>
                  <a:pt x="74811" y="247650"/>
                  <a:pt x="56753" y="257969"/>
                  <a:pt x="49014" y="276026"/>
                </a:cubicBezTo>
                <a:cubicBezTo>
                  <a:pt x="43855" y="283766"/>
                  <a:pt x="36115" y="288925"/>
                  <a:pt x="25797" y="288925"/>
                </a:cubicBezTo>
                <a:cubicBezTo>
                  <a:pt x="10319" y="288925"/>
                  <a:pt x="0" y="276026"/>
                  <a:pt x="0" y="260548"/>
                </a:cubicBezTo>
                <a:cubicBezTo>
                  <a:pt x="7739" y="157361"/>
                  <a:pt x="98028" y="69651"/>
                  <a:pt x="219274" y="46434"/>
                </a:cubicBezTo>
                <a:cubicBezTo>
                  <a:pt x="237331" y="43855"/>
                  <a:pt x="252810" y="30956"/>
                  <a:pt x="260549" y="15478"/>
                </a:cubicBezTo>
                <a:cubicBezTo>
                  <a:pt x="263128" y="5159"/>
                  <a:pt x="273447" y="0"/>
                  <a:pt x="281186" y="0"/>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en-ID">
              <a:cs typeface="+mn-ea"/>
              <a:sym typeface="+mn-lt"/>
            </a:endParaRPr>
          </a:p>
        </p:txBody>
      </p:sp>
      <p:sp>
        <p:nvSpPr>
          <p:cNvPr id="76" name="PA-Freeform: Shape 52"/>
          <p:cNvSpPr/>
          <p:nvPr>
            <p:custDataLst>
              <p:tags r:id="rId18"/>
            </p:custDataLst>
          </p:nvPr>
        </p:nvSpPr>
        <p:spPr bwMode="auto">
          <a:xfrm>
            <a:off x="8440417" y="1967427"/>
            <a:ext cx="386002" cy="385798"/>
          </a:xfrm>
          <a:custGeom>
            <a:avLst/>
            <a:gdLst>
              <a:gd name="connsiteX0" fmla="*/ 123856 w 578675"/>
              <a:gd name="connsiteY0" fmla="*/ 350837 h 578369"/>
              <a:gd name="connsiteX1" fmla="*/ 113537 w 578675"/>
              <a:gd name="connsiteY1" fmla="*/ 361156 h 578369"/>
              <a:gd name="connsiteX2" fmla="*/ 123856 w 578675"/>
              <a:gd name="connsiteY2" fmla="*/ 371475 h 578369"/>
              <a:gd name="connsiteX3" fmla="*/ 134175 w 578675"/>
              <a:gd name="connsiteY3" fmla="*/ 361156 h 578369"/>
              <a:gd name="connsiteX4" fmla="*/ 123856 w 578675"/>
              <a:gd name="connsiteY4" fmla="*/ 350837 h 578369"/>
              <a:gd name="connsiteX5" fmla="*/ 82581 w 578675"/>
              <a:gd name="connsiteY5" fmla="*/ 350837 h 578369"/>
              <a:gd name="connsiteX6" fmla="*/ 72262 w 578675"/>
              <a:gd name="connsiteY6" fmla="*/ 361156 h 578369"/>
              <a:gd name="connsiteX7" fmla="*/ 82581 w 578675"/>
              <a:gd name="connsiteY7" fmla="*/ 371475 h 578369"/>
              <a:gd name="connsiteX8" fmla="*/ 92900 w 578675"/>
              <a:gd name="connsiteY8" fmla="*/ 361156 h 578369"/>
              <a:gd name="connsiteX9" fmla="*/ 82581 w 578675"/>
              <a:gd name="connsiteY9" fmla="*/ 350837 h 578369"/>
              <a:gd name="connsiteX10" fmla="*/ 103219 w 578675"/>
              <a:gd name="connsiteY10" fmla="*/ 309562 h 578369"/>
              <a:gd name="connsiteX11" fmla="*/ 92900 w 578675"/>
              <a:gd name="connsiteY11" fmla="*/ 319881 h 578369"/>
              <a:gd name="connsiteX12" fmla="*/ 103219 w 578675"/>
              <a:gd name="connsiteY12" fmla="*/ 330200 h 578369"/>
              <a:gd name="connsiteX13" fmla="*/ 113538 w 578675"/>
              <a:gd name="connsiteY13" fmla="*/ 319881 h 578369"/>
              <a:gd name="connsiteX14" fmla="*/ 103219 w 578675"/>
              <a:gd name="connsiteY14" fmla="*/ 309562 h 578369"/>
              <a:gd name="connsiteX15" fmla="*/ 38967 w 578675"/>
              <a:gd name="connsiteY15" fmla="*/ 206375 h 578369"/>
              <a:gd name="connsiteX16" fmla="*/ 539940 w 578675"/>
              <a:gd name="connsiteY16" fmla="*/ 206375 h 578369"/>
              <a:gd name="connsiteX17" fmla="*/ 573510 w 578675"/>
              <a:gd name="connsiteY17" fmla="*/ 232186 h 578369"/>
              <a:gd name="connsiteX18" fmla="*/ 578675 w 578675"/>
              <a:gd name="connsiteY18" fmla="*/ 288969 h 578369"/>
              <a:gd name="connsiteX19" fmla="*/ 273960 w 578675"/>
              <a:gd name="connsiteY19" fmla="*/ 578045 h 578369"/>
              <a:gd name="connsiteX20" fmla="*/ 2815 w 578675"/>
              <a:gd name="connsiteY20" fmla="*/ 325103 h 578369"/>
              <a:gd name="connsiteX21" fmla="*/ 5397 w 578675"/>
              <a:gd name="connsiteY21" fmla="*/ 232186 h 578369"/>
              <a:gd name="connsiteX22" fmla="*/ 38967 w 578675"/>
              <a:gd name="connsiteY22" fmla="*/ 206375 h 578369"/>
              <a:gd name="connsiteX23" fmla="*/ 444427 w 578675"/>
              <a:gd name="connsiteY23" fmla="*/ 118477 h 578369"/>
              <a:gd name="connsiteX24" fmla="*/ 457541 w 578675"/>
              <a:gd name="connsiteY24" fmla="*/ 118477 h 578369"/>
              <a:gd name="connsiteX25" fmla="*/ 460164 w 578675"/>
              <a:gd name="connsiteY25" fmla="*/ 123658 h 578369"/>
              <a:gd name="connsiteX26" fmla="*/ 460164 w 578675"/>
              <a:gd name="connsiteY26" fmla="*/ 134018 h 578369"/>
              <a:gd name="connsiteX27" fmla="*/ 436559 w 578675"/>
              <a:gd name="connsiteY27" fmla="*/ 157330 h 578369"/>
              <a:gd name="connsiteX28" fmla="*/ 420822 w 578675"/>
              <a:gd name="connsiteY28" fmla="*/ 165100 h 578369"/>
              <a:gd name="connsiteX29" fmla="*/ 405085 w 578675"/>
              <a:gd name="connsiteY29" fmla="*/ 165100 h 578369"/>
              <a:gd name="connsiteX30" fmla="*/ 405085 w 578675"/>
              <a:gd name="connsiteY30" fmla="*/ 159920 h 578369"/>
              <a:gd name="connsiteX31" fmla="*/ 444427 w 578675"/>
              <a:gd name="connsiteY31" fmla="*/ 118477 h 578369"/>
              <a:gd name="connsiteX32" fmla="*/ 525592 w 578675"/>
              <a:gd name="connsiteY32" fmla="*/ 31461 h 578369"/>
              <a:gd name="connsiteX33" fmla="*/ 534621 w 578675"/>
              <a:gd name="connsiteY33" fmla="*/ 35357 h 578369"/>
              <a:gd name="connsiteX34" fmla="*/ 544940 w 578675"/>
              <a:gd name="connsiteY34" fmla="*/ 43150 h 578369"/>
              <a:gd name="connsiteX35" fmla="*/ 544940 w 578675"/>
              <a:gd name="connsiteY35" fmla="*/ 63932 h 578369"/>
              <a:gd name="connsiteX36" fmla="*/ 539780 w 578675"/>
              <a:gd name="connsiteY36" fmla="*/ 69128 h 578369"/>
              <a:gd name="connsiteX37" fmla="*/ 532041 w 578675"/>
              <a:gd name="connsiteY37" fmla="*/ 89909 h 578369"/>
              <a:gd name="connsiteX38" fmla="*/ 544940 w 578675"/>
              <a:gd name="connsiteY38" fmla="*/ 147060 h 578369"/>
              <a:gd name="connsiteX39" fmla="*/ 516563 w 578675"/>
              <a:gd name="connsiteY39" fmla="*/ 162646 h 578369"/>
              <a:gd name="connsiteX40" fmla="*/ 418535 w 578675"/>
              <a:gd name="connsiteY40" fmla="*/ 63932 h 578369"/>
              <a:gd name="connsiteX41" fmla="*/ 434014 w 578675"/>
              <a:gd name="connsiteY41" fmla="*/ 35357 h 578369"/>
              <a:gd name="connsiteX42" fmla="*/ 488187 w 578675"/>
              <a:gd name="connsiteY42" fmla="*/ 45748 h 578369"/>
              <a:gd name="connsiteX43" fmla="*/ 511404 w 578675"/>
              <a:gd name="connsiteY43" fmla="*/ 40553 h 578369"/>
              <a:gd name="connsiteX44" fmla="*/ 516563 w 578675"/>
              <a:gd name="connsiteY44" fmla="*/ 35357 h 578369"/>
              <a:gd name="connsiteX45" fmla="*/ 525592 w 578675"/>
              <a:gd name="connsiteY45" fmla="*/ 31461 h 578369"/>
              <a:gd name="connsiteX46" fmla="*/ 147163 w 578675"/>
              <a:gd name="connsiteY46" fmla="*/ 0 h 578369"/>
              <a:gd name="connsiteX47" fmla="*/ 162626 w 578675"/>
              <a:gd name="connsiteY47" fmla="*/ 10319 h 578369"/>
              <a:gd name="connsiteX48" fmla="*/ 234785 w 578675"/>
              <a:gd name="connsiteY48" fmla="*/ 154781 h 578369"/>
              <a:gd name="connsiteX49" fmla="*/ 229631 w 578675"/>
              <a:gd name="connsiteY49" fmla="*/ 165100 h 578369"/>
              <a:gd name="connsiteX50" fmla="*/ 209014 w 578675"/>
              <a:gd name="connsiteY50" fmla="*/ 165100 h 578369"/>
              <a:gd name="connsiteX51" fmla="*/ 185820 w 578675"/>
              <a:gd name="connsiteY51" fmla="*/ 152202 h 578369"/>
              <a:gd name="connsiteX52" fmla="*/ 142009 w 578675"/>
              <a:gd name="connsiteY52" fmla="*/ 64492 h 578369"/>
              <a:gd name="connsiteX53" fmla="*/ 131701 w 578675"/>
              <a:gd name="connsiteY53" fmla="*/ 61912 h 578369"/>
              <a:gd name="connsiteX54" fmla="*/ 77582 w 578675"/>
              <a:gd name="connsiteY54" fmla="*/ 118666 h 578369"/>
              <a:gd name="connsiteX55" fmla="*/ 44079 w 578675"/>
              <a:gd name="connsiteY55" fmla="*/ 116086 h 578369"/>
              <a:gd name="connsiteX56" fmla="*/ 49233 w 578675"/>
              <a:gd name="connsiteY56" fmla="*/ 87709 h 578369"/>
              <a:gd name="connsiteX57" fmla="*/ 129124 w 578675"/>
              <a:gd name="connsiteY57" fmla="*/ 5159 h 578369"/>
              <a:gd name="connsiteX58" fmla="*/ 147163 w 578675"/>
              <a:gd name="connsiteY58" fmla="*/ 0 h 57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78675" h="578369">
                <a:moveTo>
                  <a:pt x="123856" y="350837"/>
                </a:moveTo>
                <a:cubicBezTo>
                  <a:pt x="118157" y="350837"/>
                  <a:pt x="113537" y="355457"/>
                  <a:pt x="113537" y="361156"/>
                </a:cubicBezTo>
                <a:cubicBezTo>
                  <a:pt x="113537" y="366855"/>
                  <a:pt x="118157" y="371475"/>
                  <a:pt x="123856" y="371475"/>
                </a:cubicBezTo>
                <a:cubicBezTo>
                  <a:pt x="129555" y="371475"/>
                  <a:pt x="134175" y="366855"/>
                  <a:pt x="134175" y="361156"/>
                </a:cubicBezTo>
                <a:cubicBezTo>
                  <a:pt x="134175" y="355457"/>
                  <a:pt x="129555" y="350837"/>
                  <a:pt x="123856" y="350837"/>
                </a:cubicBezTo>
                <a:close/>
                <a:moveTo>
                  <a:pt x="82581" y="350837"/>
                </a:moveTo>
                <a:cubicBezTo>
                  <a:pt x="76882" y="350837"/>
                  <a:pt x="72262" y="355457"/>
                  <a:pt x="72262" y="361156"/>
                </a:cubicBezTo>
                <a:cubicBezTo>
                  <a:pt x="72262" y="366855"/>
                  <a:pt x="76882" y="371475"/>
                  <a:pt x="82581" y="371475"/>
                </a:cubicBezTo>
                <a:cubicBezTo>
                  <a:pt x="88280" y="371475"/>
                  <a:pt x="92900" y="366855"/>
                  <a:pt x="92900" y="361156"/>
                </a:cubicBezTo>
                <a:cubicBezTo>
                  <a:pt x="92900" y="355457"/>
                  <a:pt x="88280" y="350837"/>
                  <a:pt x="82581" y="350837"/>
                </a:cubicBezTo>
                <a:close/>
                <a:moveTo>
                  <a:pt x="103219" y="309562"/>
                </a:moveTo>
                <a:cubicBezTo>
                  <a:pt x="97520" y="309562"/>
                  <a:pt x="92900" y="314182"/>
                  <a:pt x="92900" y="319881"/>
                </a:cubicBezTo>
                <a:cubicBezTo>
                  <a:pt x="92900" y="325580"/>
                  <a:pt x="97520" y="330200"/>
                  <a:pt x="103219" y="330200"/>
                </a:cubicBezTo>
                <a:cubicBezTo>
                  <a:pt x="108918" y="330200"/>
                  <a:pt x="113538" y="325580"/>
                  <a:pt x="113538" y="319881"/>
                </a:cubicBezTo>
                <a:cubicBezTo>
                  <a:pt x="113538" y="314182"/>
                  <a:pt x="108918" y="309562"/>
                  <a:pt x="103219" y="309562"/>
                </a:cubicBezTo>
                <a:close/>
                <a:moveTo>
                  <a:pt x="38967" y="206375"/>
                </a:moveTo>
                <a:cubicBezTo>
                  <a:pt x="38967" y="206375"/>
                  <a:pt x="38967" y="206375"/>
                  <a:pt x="539940" y="206375"/>
                </a:cubicBezTo>
                <a:cubicBezTo>
                  <a:pt x="555434" y="206375"/>
                  <a:pt x="570928" y="216699"/>
                  <a:pt x="573510" y="232186"/>
                </a:cubicBezTo>
                <a:cubicBezTo>
                  <a:pt x="576093" y="250253"/>
                  <a:pt x="578675" y="268320"/>
                  <a:pt x="578675" y="288969"/>
                </a:cubicBezTo>
                <a:cubicBezTo>
                  <a:pt x="578675" y="454155"/>
                  <a:pt x="439229" y="585788"/>
                  <a:pt x="273960" y="578045"/>
                </a:cubicBezTo>
                <a:cubicBezTo>
                  <a:pt x="134514" y="570302"/>
                  <a:pt x="18309" y="461898"/>
                  <a:pt x="2815" y="325103"/>
                </a:cubicBezTo>
                <a:cubicBezTo>
                  <a:pt x="-2350" y="291550"/>
                  <a:pt x="232" y="260577"/>
                  <a:pt x="5397" y="232186"/>
                </a:cubicBezTo>
                <a:cubicBezTo>
                  <a:pt x="7979" y="216699"/>
                  <a:pt x="23473" y="206375"/>
                  <a:pt x="38967" y="206375"/>
                </a:cubicBezTo>
                <a:close/>
                <a:moveTo>
                  <a:pt x="444427" y="118477"/>
                </a:moveTo>
                <a:cubicBezTo>
                  <a:pt x="449673" y="115887"/>
                  <a:pt x="452296" y="115887"/>
                  <a:pt x="457541" y="118477"/>
                </a:cubicBezTo>
                <a:cubicBezTo>
                  <a:pt x="457541" y="118477"/>
                  <a:pt x="457541" y="118477"/>
                  <a:pt x="460164" y="123658"/>
                </a:cubicBezTo>
                <a:cubicBezTo>
                  <a:pt x="462787" y="126248"/>
                  <a:pt x="462787" y="131428"/>
                  <a:pt x="460164" y="134018"/>
                </a:cubicBezTo>
                <a:cubicBezTo>
                  <a:pt x="460164" y="134018"/>
                  <a:pt x="460164" y="134018"/>
                  <a:pt x="436559" y="157330"/>
                </a:cubicBezTo>
                <a:cubicBezTo>
                  <a:pt x="431313" y="162510"/>
                  <a:pt x="426067" y="165100"/>
                  <a:pt x="420822" y="165100"/>
                </a:cubicBezTo>
                <a:cubicBezTo>
                  <a:pt x="420822" y="165100"/>
                  <a:pt x="420822" y="165100"/>
                  <a:pt x="405085" y="165100"/>
                </a:cubicBezTo>
                <a:cubicBezTo>
                  <a:pt x="405085" y="165100"/>
                  <a:pt x="402462" y="162510"/>
                  <a:pt x="405085" y="159920"/>
                </a:cubicBezTo>
                <a:cubicBezTo>
                  <a:pt x="405085" y="159920"/>
                  <a:pt x="405085" y="159920"/>
                  <a:pt x="444427" y="118477"/>
                </a:cubicBezTo>
                <a:close/>
                <a:moveTo>
                  <a:pt x="525592" y="31461"/>
                </a:moveTo>
                <a:cubicBezTo>
                  <a:pt x="528817" y="31461"/>
                  <a:pt x="532041" y="32760"/>
                  <a:pt x="534621" y="35357"/>
                </a:cubicBezTo>
                <a:cubicBezTo>
                  <a:pt x="534621" y="35357"/>
                  <a:pt x="534621" y="35357"/>
                  <a:pt x="544940" y="43150"/>
                </a:cubicBezTo>
                <a:cubicBezTo>
                  <a:pt x="550099" y="48346"/>
                  <a:pt x="550099" y="58737"/>
                  <a:pt x="544940" y="63932"/>
                </a:cubicBezTo>
                <a:lnTo>
                  <a:pt x="539780" y="69128"/>
                </a:lnTo>
                <a:cubicBezTo>
                  <a:pt x="534621" y="74323"/>
                  <a:pt x="532041" y="82116"/>
                  <a:pt x="532041" y="89909"/>
                </a:cubicBezTo>
                <a:cubicBezTo>
                  <a:pt x="532041" y="89909"/>
                  <a:pt x="532041" y="89909"/>
                  <a:pt x="544940" y="147060"/>
                </a:cubicBezTo>
                <a:cubicBezTo>
                  <a:pt x="547519" y="162646"/>
                  <a:pt x="526882" y="173037"/>
                  <a:pt x="516563" y="162646"/>
                </a:cubicBezTo>
                <a:cubicBezTo>
                  <a:pt x="516563" y="162646"/>
                  <a:pt x="516563" y="162646"/>
                  <a:pt x="418535" y="63932"/>
                </a:cubicBezTo>
                <a:cubicBezTo>
                  <a:pt x="405637" y="50944"/>
                  <a:pt x="418535" y="32759"/>
                  <a:pt x="434014" y="35357"/>
                </a:cubicBezTo>
                <a:cubicBezTo>
                  <a:pt x="434014" y="35357"/>
                  <a:pt x="434014" y="35357"/>
                  <a:pt x="488187" y="45748"/>
                </a:cubicBezTo>
                <a:cubicBezTo>
                  <a:pt x="495926" y="48346"/>
                  <a:pt x="503665" y="45748"/>
                  <a:pt x="511404" y="40553"/>
                </a:cubicBezTo>
                <a:cubicBezTo>
                  <a:pt x="511404" y="40553"/>
                  <a:pt x="511404" y="40553"/>
                  <a:pt x="516563" y="35357"/>
                </a:cubicBezTo>
                <a:cubicBezTo>
                  <a:pt x="519143" y="32760"/>
                  <a:pt x="522367" y="31461"/>
                  <a:pt x="525592" y="31461"/>
                </a:cubicBezTo>
                <a:close/>
                <a:moveTo>
                  <a:pt x="147163" y="0"/>
                </a:moveTo>
                <a:cubicBezTo>
                  <a:pt x="154895" y="2579"/>
                  <a:pt x="160049" y="5159"/>
                  <a:pt x="162626" y="10319"/>
                </a:cubicBezTo>
                <a:cubicBezTo>
                  <a:pt x="162626" y="10319"/>
                  <a:pt x="162626" y="10319"/>
                  <a:pt x="234785" y="154781"/>
                </a:cubicBezTo>
                <a:cubicBezTo>
                  <a:pt x="237362" y="159941"/>
                  <a:pt x="234785" y="165100"/>
                  <a:pt x="229631" y="165100"/>
                </a:cubicBezTo>
                <a:cubicBezTo>
                  <a:pt x="229631" y="165100"/>
                  <a:pt x="229631" y="165100"/>
                  <a:pt x="209014" y="165100"/>
                </a:cubicBezTo>
                <a:cubicBezTo>
                  <a:pt x="198705" y="165100"/>
                  <a:pt x="190974" y="159941"/>
                  <a:pt x="185820" y="152202"/>
                </a:cubicBezTo>
                <a:cubicBezTo>
                  <a:pt x="185820" y="152202"/>
                  <a:pt x="185820" y="152202"/>
                  <a:pt x="142009" y="64492"/>
                </a:cubicBezTo>
                <a:cubicBezTo>
                  <a:pt x="142009" y="59333"/>
                  <a:pt x="136855" y="59333"/>
                  <a:pt x="131701" y="61912"/>
                </a:cubicBezTo>
                <a:cubicBezTo>
                  <a:pt x="131701" y="61912"/>
                  <a:pt x="131701" y="61912"/>
                  <a:pt x="77582" y="118666"/>
                </a:cubicBezTo>
                <a:cubicBezTo>
                  <a:pt x="67273" y="126405"/>
                  <a:pt x="51810" y="126405"/>
                  <a:pt x="44079" y="116086"/>
                </a:cubicBezTo>
                <a:cubicBezTo>
                  <a:pt x="38925" y="105767"/>
                  <a:pt x="41502" y="95448"/>
                  <a:pt x="49233" y="87709"/>
                </a:cubicBezTo>
                <a:cubicBezTo>
                  <a:pt x="49233" y="87709"/>
                  <a:pt x="49233" y="87709"/>
                  <a:pt x="129124" y="5159"/>
                </a:cubicBezTo>
                <a:cubicBezTo>
                  <a:pt x="134278" y="2579"/>
                  <a:pt x="142009" y="0"/>
                  <a:pt x="147163" y="0"/>
                </a:cubicBezTo>
                <a:close/>
              </a:path>
            </a:pathLst>
          </a:custGeom>
          <a:solidFill>
            <a:schemeClr val="bg1"/>
          </a:solidFill>
          <a:ln>
            <a:noFill/>
          </a:ln>
          <a:effectLst/>
        </p:spPr>
        <p:txBody>
          <a:bodyPr vert="horz" wrap="square" lIns="91440" tIns="45720" rIns="91440" bIns="45720" numCol="1" anchor="t" anchorCtr="0" compatLnSpc="1">
            <a:noAutofit/>
          </a:bodyPr>
          <a:lstStyle/>
          <a:p>
            <a:endParaRPr lang="en-ID">
              <a:cs typeface="+mn-ea"/>
              <a:sym typeface="+mn-lt"/>
            </a:endParaRPr>
          </a:p>
        </p:txBody>
      </p:sp>
      <p:sp>
        <p:nvSpPr>
          <p:cNvPr id="77" name="PA-椭圆 53"/>
          <p:cNvSpPr/>
          <p:nvPr>
            <p:custDataLst>
              <p:tags r:id="rId19"/>
            </p:custDataLst>
          </p:nvPr>
        </p:nvSpPr>
        <p:spPr>
          <a:xfrm>
            <a:off x="4201393" y="4519057"/>
            <a:ext cx="1228256" cy="1228256"/>
          </a:xfrm>
          <a:prstGeom prst="ellipse">
            <a:avLst/>
          </a:prstGeom>
          <a:solidFill>
            <a:srgbClr val="F971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8" name="PA-矩形 54"/>
          <p:cNvSpPr/>
          <p:nvPr>
            <p:custDataLst>
              <p:tags r:id="rId20"/>
            </p:custDataLst>
          </p:nvPr>
        </p:nvSpPr>
        <p:spPr>
          <a:xfrm>
            <a:off x="4287678" y="4900565"/>
            <a:ext cx="1058303" cy="461665"/>
          </a:xfrm>
          <a:prstGeom prst="rect">
            <a:avLst/>
          </a:prstGeom>
        </p:spPr>
        <p:txBody>
          <a:bodyPr wrap="none">
            <a:spAutoFit/>
          </a:bodyPr>
          <a:lstStyle/>
          <a:p>
            <a:pPr algn="ctr"/>
            <a:r>
              <a:rPr lang="en-US" sz="2400" dirty="0">
                <a:solidFill>
                  <a:schemeClr val="bg1"/>
                </a:solidFill>
                <a:cs typeface="+mn-ea"/>
                <a:sym typeface="+mn-lt"/>
              </a:rPr>
              <a:t>98.2%</a:t>
            </a:r>
          </a:p>
        </p:txBody>
      </p:sp>
      <p:sp>
        <p:nvSpPr>
          <p:cNvPr id="79" name="PA-椭圆 55"/>
          <p:cNvSpPr/>
          <p:nvPr>
            <p:custDataLst>
              <p:tags r:id="rId21"/>
            </p:custDataLst>
          </p:nvPr>
        </p:nvSpPr>
        <p:spPr>
          <a:xfrm>
            <a:off x="1572045" y="4519057"/>
            <a:ext cx="1228256" cy="1228256"/>
          </a:xfrm>
          <a:prstGeom prst="ellipse">
            <a:avLst/>
          </a:prstGeom>
          <a:solidFill>
            <a:srgbClr val="F971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0" name="PA-矩形 56"/>
          <p:cNvSpPr/>
          <p:nvPr>
            <p:custDataLst>
              <p:tags r:id="rId22"/>
            </p:custDataLst>
          </p:nvPr>
        </p:nvSpPr>
        <p:spPr>
          <a:xfrm>
            <a:off x="1658330" y="4900565"/>
            <a:ext cx="1058303" cy="461665"/>
          </a:xfrm>
          <a:prstGeom prst="rect">
            <a:avLst/>
          </a:prstGeom>
        </p:spPr>
        <p:txBody>
          <a:bodyPr wrap="none">
            <a:spAutoFit/>
          </a:bodyPr>
          <a:lstStyle/>
          <a:p>
            <a:pPr algn="ctr"/>
            <a:r>
              <a:rPr lang="en-US" sz="2400" dirty="0">
                <a:solidFill>
                  <a:schemeClr val="bg1"/>
                </a:solidFill>
                <a:cs typeface="+mn-ea"/>
                <a:sym typeface="+mn-lt"/>
              </a:rPr>
              <a:t>98.2%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800" decel="100000"/>
                                        <p:tgtEl>
                                          <p:spTgt spid="46"/>
                                        </p:tgtEl>
                                      </p:cBhvr>
                                    </p:animEffect>
                                    <p:anim calcmode="lin" valueType="num">
                                      <p:cBhvr>
                                        <p:cTn id="8" dur="800" decel="100000" fill="hold"/>
                                        <p:tgtEl>
                                          <p:spTgt spid="46"/>
                                        </p:tgtEl>
                                        <p:attrNameLst>
                                          <p:attrName>style.rotation</p:attrName>
                                        </p:attrNameLst>
                                      </p:cBhvr>
                                      <p:tavLst>
                                        <p:tav tm="0">
                                          <p:val>
                                            <p:fltVal val="-90"/>
                                          </p:val>
                                        </p:tav>
                                        <p:tav tm="100000">
                                          <p:val>
                                            <p:fltVal val="0"/>
                                          </p:val>
                                        </p:tav>
                                      </p:tavLst>
                                    </p:anim>
                                    <p:anim calcmode="lin" valueType="num">
                                      <p:cBhvr>
                                        <p:cTn id="9" dur="800" decel="100000" fill="hold"/>
                                        <p:tgtEl>
                                          <p:spTgt spid="46"/>
                                        </p:tgtEl>
                                        <p:attrNameLst>
                                          <p:attrName>ppt_x</p:attrName>
                                        </p:attrNameLst>
                                      </p:cBhvr>
                                      <p:tavLst>
                                        <p:tav tm="0">
                                          <p:val>
                                            <p:strVal val="#ppt_x+0.4"/>
                                          </p:val>
                                        </p:tav>
                                        <p:tav tm="100000">
                                          <p:val>
                                            <p:strVal val="#ppt_x-0.05"/>
                                          </p:val>
                                        </p:tav>
                                      </p:tavLst>
                                    </p:anim>
                                    <p:anim calcmode="lin" valueType="num">
                                      <p:cBhvr>
                                        <p:cTn id="10" dur="800" decel="100000" fill="hold"/>
                                        <p:tgtEl>
                                          <p:spTgt spid="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800" decel="100000"/>
                                        <p:tgtEl>
                                          <p:spTgt spid="47"/>
                                        </p:tgtEl>
                                      </p:cBhvr>
                                    </p:animEffect>
                                    <p:anim calcmode="lin" valueType="num">
                                      <p:cBhvr>
                                        <p:cTn id="17" dur="800" decel="100000" fill="hold"/>
                                        <p:tgtEl>
                                          <p:spTgt spid="47"/>
                                        </p:tgtEl>
                                        <p:attrNameLst>
                                          <p:attrName>style.rotation</p:attrName>
                                        </p:attrNameLst>
                                      </p:cBhvr>
                                      <p:tavLst>
                                        <p:tav tm="0">
                                          <p:val>
                                            <p:fltVal val="-90"/>
                                          </p:val>
                                        </p:tav>
                                        <p:tav tm="100000">
                                          <p:val>
                                            <p:fltVal val="0"/>
                                          </p:val>
                                        </p:tav>
                                      </p:tavLst>
                                    </p:anim>
                                    <p:anim calcmode="lin" valueType="num">
                                      <p:cBhvr>
                                        <p:cTn id="18" dur="800" decel="100000" fill="hold"/>
                                        <p:tgtEl>
                                          <p:spTgt spid="47"/>
                                        </p:tgtEl>
                                        <p:attrNameLst>
                                          <p:attrName>ppt_x</p:attrName>
                                        </p:attrNameLst>
                                      </p:cBhvr>
                                      <p:tavLst>
                                        <p:tav tm="0">
                                          <p:val>
                                            <p:strVal val="#ppt_x+0.4"/>
                                          </p:val>
                                        </p:tav>
                                        <p:tav tm="100000">
                                          <p:val>
                                            <p:strVal val="#ppt_x-0.05"/>
                                          </p:val>
                                        </p:tav>
                                      </p:tavLst>
                                    </p:anim>
                                    <p:anim calcmode="lin" valueType="num">
                                      <p:cBhvr>
                                        <p:cTn id="19" dur="800" decel="100000" fill="hold"/>
                                        <p:tgtEl>
                                          <p:spTgt spid="4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800" decel="100000"/>
                                        <p:tgtEl>
                                          <p:spTgt spid="48"/>
                                        </p:tgtEl>
                                      </p:cBhvr>
                                    </p:animEffect>
                                    <p:anim calcmode="lin" valueType="num">
                                      <p:cBhvr>
                                        <p:cTn id="26" dur="800" decel="100000" fill="hold"/>
                                        <p:tgtEl>
                                          <p:spTgt spid="48"/>
                                        </p:tgtEl>
                                        <p:attrNameLst>
                                          <p:attrName>style.rotation</p:attrName>
                                        </p:attrNameLst>
                                      </p:cBhvr>
                                      <p:tavLst>
                                        <p:tav tm="0">
                                          <p:val>
                                            <p:fltVal val="-90"/>
                                          </p:val>
                                        </p:tav>
                                        <p:tav tm="100000">
                                          <p:val>
                                            <p:fltVal val="0"/>
                                          </p:val>
                                        </p:tav>
                                      </p:tavLst>
                                    </p:anim>
                                    <p:anim calcmode="lin" valueType="num">
                                      <p:cBhvr>
                                        <p:cTn id="27" dur="800" decel="100000" fill="hold"/>
                                        <p:tgtEl>
                                          <p:spTgt spid="48"/>
                                        </p:tgtEl>
                                        <p:attrNameLst>
                                          <p:attrName>ppt_x</p:attrName>
                                        </p:attrNameLst>
                                      </p:cBhvr>
                                      <p:tavLst>
                                        <p:tav tm="0">
                                          <p:val>
                                            <p:strVal val="#ppt_x+0.4"/>
                                          </p:val>
                                        </p:tav>
                                        <p:tav tm="100000">
                                          <p:val>
                                            <p:strVal val="#ppt_x-0.05"/>
                                          </p:val>
                                        </p:tav>
                                      </p:tavLst>
                                    </p:anim>
                                    <p:anim calcmode="lin" valueType="num">
                                      <p:cBhvr>
                                        <p:cTn id="28" dur="800" decel="100000" fill="hold"/>
                                        <p:tgtEl>
                                          <p:spTgt spid="4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800" decel="100000"/>
                                        <p:tgtEl>
                                          <p:spTgt spid="49"/>
                                        </p:tgtEl>
                                      </p:cBhvr>
                                    </p:animEffect>
                                    <p:anim calcmode="lin" valueType="num">
                                      <p:cBhvr>
                                        <p:cTn id="35" dur="800" decel="100000" fill="hold"/>
                                        <p:tgtEl>
                                          <p:spTgt spid="49"/>
                                        </p:tgtEl>
                                        <p:attrNameLst>
                                          <p:attrName>style.rotation</p:attrName>
                                        </p:attrNameLst>
                                      </p:cBhvr>
                                      <p:tavLst>
                                        <p:tav tm="0">
                                          <p:val>
                                            <p:fltVal val="-90"/>
                                          </p:val>
                                        </p:tav>
                                        <p:tav tm="100000">
                                          <p:val>
                                            <p:fltVal val="0"/>
                                          </p:val>
                                        </p:tav>
                                      </p:tavLst>
                                    </p:anim>
                                    <p:anim calcmode="lin" valueType="num">
                                      <p:cBhvr>
                                        <p:cTn id="36" dur="800" decel="100000" fill="hold"/>
                                        <p:tgtEl>
                                          <p:spTgt spid="49"/>
                                        </p:tgtEl>
                                        <p:attrNameLst>
                                          <p:attrName>ppt_x</p:attrName>
                                        </p:attrNameLst>
                                      </p:cBhvr>
                                      <p:tavLst>
                                        <p:tav tm="0">
                                          <p:val>
                                            <p:strVal val="#ppt_x+0.4"/>
                                          </p:val>
                                        </p:tav>
                                        <p:tav tm="100000">
                                          <p:val>
                                            <p:strVal val="#ppt_x-0.05"/>
                                          </p:val>
                                        </p:tav>
                                      </p:tavLst>
                                    </p:anim>
                                    <p:anim calcmode="lin" valueType="num">
                                      <p:cBhvr>
                                        <p:cTn id="37" dur="800" decel="100000" fill="hold"/>
                                        <p:tgtEl>
                                          <p:spTgt spid="4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800" decel="100000"/>
                                        <p:tgtEl>
                                          <p:spTgt spid="60"/>
                                        </p:tgtEl>
                                      </p:cBhvr>
                                    </p:animEffect>
                                    <p:anim calcmode="lin" valueType="num">
                                      <p:cBhvr>
                                        <p:cTn id="44" dur="800" decel="100000" fill="hold"/>
                                        <p:tgtEl>
                                          <p:spTgt spid="60"/>
                                        </p:tgtEl>
                                        <p:attrNameLst>
                                          <p:attrName>style.rotation</p:attrName>
                                        </p:attrNameLst>
                                      </p:cBhvr>
                                      <p:tavLst>
                                        <p:tav tm="0">
                                          <p:val>
                                            <p:fltVal val="-90"/>
                                          </p:val>
                                        </p:tav>
                                        <p:tav tm="100000">
                                          <p:val>
                                            <p:fltVal val="0"/>
                                          </p:val>
                                        </p:tav>
                                      </p:tavLst>
                                    </p:anim>
                                    <p:anim calcmode="lin" valueType="num">
                                      <p:cBhvr>
                                        <p:cTn id="45" dur="800" decel="100000" fill="hold"/>
                                        <p:tgtEl>
                                          <p:spTgt spid="60"/>
                                        </p:tgtEl>
                                        <p:attrNameLst>
                                          <p:attrName>ppt_x</p:attrName>
                                        </p:attrNameLst>
                                      </p:cBhvr>
                                      <p:tavLst>
                                        <p:tav tm="0">
                                          <p:val>
                                            <p:strVal val="#ppt_x+0.4"/>
                                          </p:val>
                                        </p:tav>
                                        <p:tav tm="100000">
                                          <p:val>
                                            <p:strVal val="#ppt_x-0.05"/>
                                          </p:val>
                                        </p:tav>
                                      </p:tavLst>
                                    </p:anim>
                                    <p:anim calcmode="lin" valueType="num">
                                      <p:cBhvr>
                                        <p:cTn id="46" dur="800" decel="100000" fill="hold"/>
                                        <p:tgtEl>
                                          <p:spTgt spid="60"/>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800" decel="100000"/>
                                        <p:tgtEl>
                                          <p:spTgt spid="61"/>
                                        </p:tgtEl>
                                      </p:cBhvr>
                                    </p:animEffect>
                                    <p:anim calcmode="lin" valueType="num">
                                      <p:cBhvr>
                                        <p:cTn id="53" dur="800" decel="100000" fill="hold"/>
                                        <p:tgtEl>
                                          <p:spTgt spid="61"/>
                                        </p:tgtEl>
                                        <p:attrNameLst>
                                          <p:attrName>style.rotation</p:attrName>
                                        </p:attrNameLst>
                                      </p:cBhvr>
                                      <p:tavLst>
                                        <p:tav tm="0">
                                          <p:val>
                                            <p:fltVal val="-90"/>
                                          </p:val>
                                        </p:tav>
                                        <p:tav tm="100000">
                                          <p:val>
                                            <p:fltVal val="0"/>
                                          </p:val>
                                        </p:tav>
                                      </p:tavLst>
                                    </p:anim>
                                    <p:anim calcmode="lin" valueType="num">
                                      <p:cBhvr>
                                        <p:cTn id="54" dur="800" decel="100000" fill="hold"/>
                                        <p:tgtEl>
                                          <p:spTgt spid="61"/>
                                        </p:tgtEl>
                                        <p:attrNameLst>
                                          <p:attrName>ppt_x</p:attrName>
                                        </p:attrNameLst>
                                      </p:cBhvr>
                                      <p:tavLst>
                                        <p:tav tm="0">
                                          <p:val>
                                            <p:strVal val="#ppt_x+0.4"/>
                                          </p:val>
                                        </p:tav>
                                        <p:tav tm="100000">
                                          <p:val>
                                            <p:strVal val="#ppt_x-0.05"/>
                                          </p:val>
                                        </p:tav>
                                      </p:tavLst>
                                    </p:anim>
                                    <p:anim calcmode="lin" valueType="num">
                                      <p:cBhvr>
                                        <p:cTn id="55" dur="800" decel="100000" fill="hold"/>
                                        <p:tgtEl>
                                          <p:spTgt spid="61"/>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par>
                          <p:cTn id="58" fill="hold">
                            <p:stCondLst>
                              <p:cond delay="6000"/>
                            </p:stCondLst>
                            <p:childTnLst>
                              <p:par>
                                <p:cTn id="59" presetID="3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800" decel="100000"/>
                                        <p:tgtEl>
                                          <p:spTgt spid="62"/>
                                        </p:tgtEl>
                                      </p:cBhvr>
                                    </p:animEffect>
                                    <p:anim calcmode="lin" valueType="num">
                                      <p:cBhvr>
                                        <p:cTn id="62" dur="800" decel="100000" fill="hold"/>
                                        <p:tgtEl>
                                          <p:spTgt spid="62"/>
                                        </p:tgtEl>
                                        <p:attrNameLst>
                                          <p:attrName>style.rotation</p:attrName>
                                        </p:attrNameLst>
                                      </p:cBhvr>
                                      <p:tavLst>
                                        <p:tav tm="0">
                                          <p:val>
                                            <p:fltVal val="-90"/>
                                          </p:val>
                                        </p:tav>
                                        <p:tav tm="100000">
                                          <p:val>
                                            <p:fltVal val="0"/>
                                          </p:val>
                                        </p:tav>
                                      </p:tavLst>
                                    </p:anim>
                                    <p:anim calcmode="lin" valueType="num">
                                      <p:cBhvr>
                                        <p:cTn id="63" dur="800" decel="100000" fill="hold"/>
                                        <p:tgtEl>
                                          <p:spTgt spid="62"/>
                                        </p:tgtEl>
                                        <p:attrNameLst>
                                          <p:attrName>ppt_x</p:attrName>
                                        </p:attrNameLst>
                                      </p:cBhvr>
                                      <p:tavLst>
                                        <p:tav tm="0">
                                          <p:val>
                                            <p:strVal val="#ppt_x+0.4"/>
                                          </p:val>
                                        </p:tav>
                                        <p:tav tm="100000">
                                          <p:val>
                                            <p:strVal val="#ppt_x-0.05"/>
                                          </p:val>
                                        </p:tav>
                                      </p:tavLst>
                                    </p:anim>
                                    <p:anim calcmode="lin" valueType="num">
                                      <p:cBhvr>
                                        <p:cTn id="64" dur="800" decel="100000" fill="hold"/>
                                        <p:tgtEl>
                                          <p:spTgt spid="6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6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62"/>
                                        </p:tgtEl>
                                        <p:attrNameLst>
                                          <p:attrName>ppt_y</p:attrName>
                                        </p:attrNameLst>
                                      </p:cBhvr>
                                      <p:tavLst>
                                        <p:tav tm="0">
                                          <p:val>
                                            <p:strVal val="#ppt_y+0.1"/>
                                          </p:val>
                                        </p:tav>
                                        <p:tav tm="100000">
                                          <p:val>
                                            <p:strVal val="#ppt_y"/>
                                          </p:val>
                                        </p:tav>
                                      </p:tavLst>
                                    </p:anim>
                                  </p:childTnLst>
                                </p:cTn>
                              </p:par>
                            </p:childTnLst>
                          </p:cTn>
                        </p:par>
                        <p:par>
                          <p:cTn id="67" fill="hold">
                            <p:stCondLst>
                              <p:cond delay="7000"/>
                            </p:stCondLst>
                            <p:childTnLst>
                              <p:par>
                                <p:cTn id="68" presetID="30" presetClass="entr" presetSubtype="0"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800" decel="100000"/>
                                        <p:tgtEl>
                                          <p:spTgt spid="63"/>
                                        </p:tgtEl>
                                      </p:cBhvr>
                                    </p:animEffect>
                                    <p:anim calcmode="lin" valueType="num">
                                      <p:cBhvr>
                                        <p:cTn id="71" dur="800" decel="100000" fill="hold"/>
                                        <p:tgtEl>
                                          <p:spTgt spid="63"/>
                                        </p:tgtEl>
                                        <p:attrNameLst>
                                          <p:attrName>style.rotation</p:attrName>
                                        </p:attrNameLst>
                                      </p:cBhvr>
                                      <p:tavLst>
                                        <p:tav tm="0">
                                          <p:val>
                                            <p:fltVal val="-90"/>
                                          </p:val>
                                        </p:tav>
                                        <p:tav tm="100000">
                                          <p:val>
                                            <p:fltVal val="0"/>
                                          </p:val>
                                        </p:tav>
                                      </p:tavLst>
                                    </p:anim>
                                    <p:anim calcmode="lin" valueType="num">
                                      <p:cBhvr>
                                        <p:cTn id="72" dur="800" decel="100000" fill="hold"/>
                                        <p:tgtEl>
                                          <p:spTgt spid="63"/>
                                        </p:tgtEl>
                                        <p:attrNameLst>
                                          <p:attrName>ppt_x</p:attrName>
                                        </p:attrNameLst>
                                      </p:cBhvr>
                                      <p:tavLst>
                                        <p:tav tm="0">
                                          <p:val>
                                            <p:strVal val="#ppt_x+0.4"/>
                                          </p:val>
                                        </p:tav>
                                        <p:tav tm="100000">
                                          <p:val>
                                            <p:strVal val="#ppt_x-0.05"/>
                                          </p:val>
                                        </p:tav>
                                      </p:tavLst>
                                    </p:anim>
                                    <p:anim calcmode="lin" valueType="num">
                                      <p:cBhvr>
                                        <p:cTn id="73" dur="800" decel="100000" fill="hold"/>
                                        <p:tgtEl>
                                          <p:spTgt spid="63"/>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par>
                          <p:cTn id="76" fill="hold">
                            <p:stCondLst>
                              <p:cond delay="8000"/>
                            </p:stCondLst>
                            <p:childTnLst>
                              <p:par>
                                <p:cTn id="77" presetID="30" presetClass="entr" presetSubtype="0" fill="hold" grpId="0" nodeType="after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fade">
                                      <p:cBhvr>
                                        <p:cTn id="79" dur="800" decel="100000"/>
                                        <p:tgtEl>
                                          <p:spTgt spid="64"/>
                                        </p:tgtEl>
                                      </p:cBhvr>
                                    </p:animEffect>
                                    <p:anim calcmode="lin" valueType="num">
                                      <p:cBhvr>
                                        <p:cTn id="80" dur="800" decel="100000" fill="hold"/>
                                        <p:tgtEl>
                                          <p:spTgt spid="64"/>
                                        </p:tgtEl>
                                        <p:attrNameLst>
                                          <p:attrName>style.rotation</p:attrName>
                                        </p:attrNameLst>
                                      </p:cBhvr>
                                      <p:tavLst>
                                        <p:tav tm="0">
                                          <p:val>
                                            <p:fltVal val="-90"/>
                                          </p:val>
                                        </p:tav>
                                        <p:tav tm="100000">
                                          <p:val>
                                            <p:fltVal val="0"/>
                                          </p:val>
                                        </p:tav>
                                      </p:tavLst>
                                    </p:anim>
                                    <p:anim calcmode="lin" valueType="num">
                                      <p:cBhvr>
                                        <p:cTn id="81" dur="800" decel="100000" fill="hold"/>
                                        <p:tgtEl>
                                          <p:spTgt spid="64"/>
                                        </p:tgtEl>
                                        <p:attrNameLst>
                                          <p:attrName>ppt_x</p:attrName>
                                        </p:attrNameLst>
                                      </p:cBhvr>
                                      <p:tavLst>
                                        <p:tav tm="0">
                                          <p:val>
                                            <p:strVal val="#ppt_x+0.4"/>
                                          </p:val>
                                        </p:tav>
                                        <p:tav tm="100000">
                                          <p:val>
                                            <p:strVal val="#ppt_x-0.05"/>
                                          </p:val>
                                        </p:tav>
                                      </p:tavLst>
                                    </p:anim>
                                    <p:anim calcmode="lin" valueType="num">
                                      <p:cBhvr>
                                        <p:cTn id="82" dur="800" decel="100000" fill="hold"/>
                                        <p:tgtEl>
                                          <p:spTgt spid="64"/>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par>
                          <p:cTn id="85" fill="hold">
                            <p:stCondLst>
                              <p:cond delay="9000"/>
                            </p:stCondLst>
                            <p:childTnLst>
                              <p:par>
                                <p:cTn id="86" presetID="30" presetClass="entr" presetSubtype="0" fill="hold" grpId="0"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800" decel="100000"/>
                                        <p:tgtEl>
                                          <p:spTgt spid="66"/>
                                        </p:tgtEl>
                                      </p:cBhvr>
                                    </p:animEffect>
                                    <p:anim calcmode="lin" valueType="num">
                                      <p:cBhvr>
                                        <p:cTn id="89" dur="800" decel="100000" fill="hold"/>
                                        <p:tgtEl>
                                          <p:spTgt spid="66"/>
                                        </p:tgtEl>
                                        <p:attrNameLst>
                                          <p:attrName>style.rotation</p:attrName>
                                        </p:attrNameLst>
                                      </p:cBhvr>
                                      <p:tavLst>
                                        <p:tav tm="0">
                                          <p:val>
                                            <p:fltVal val="-90"/>
                                          </p:val>
                                        </p:tav>
                                        <p:tav tm="100000">
                                          <p:val>
                                            <p:fltVal val="0"/>
                                          </p:val>
                                        </p:tav>
                                      </p:tavLst>
                                    </p:anim>
                                    <p:anim calcmode="lin" valueType="num">
                                      <p:cBhvr>
                                        <p:cTn id="90" dur="800" decel="100000" fill="hold"/>
                                        <p:tgtEl>
                                          <p:spTgt spid="66"/>
                                        </p:tgtEl>
                                        <p:attrNameLst>
                                          <p:attrName>ppt_x</p:attrName>
                                        </p:attrNameLst>
                                      </p:cBhvr>
                                      <p:tavLst>
                                        <p:tav tm="0">
                                          <p:val>
                                            <p:strVal val="#ppt_x+0.4"/>
                                          </p:val>
                                        </p:tav>
                                        <p:tav tm="100000">
                                          <p:val>
                                            <p:strVal val="#ppt_x-0.05"/>
                                          </p:val>
                                        </p:tav>
                                      </p:tavLst>
                                    </p:anim>
                                    <p:anim calcmode="lin" valueType="num">
                                      <p:cBhvr>
                                        <p:cTn id="91" dur="800" decel="100000" fill="hold"/>
                                        <p:tgtEl>
                                          <p:spTgt spid="66"/>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94" fill="hold">
                            <p:stCondLst>
                              <p:cond delay="10000"/>
                            </p:stCondLst>
                            <p:childTnLst>
                              <p:par>
                                <p:cTn id="95" presetID="30" presetClass="entr" presetSubtype="0"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800" decel="100000"/>
                                        <p:tgtEl>
                                          <p:spTgt spid="68"/>
                                        </p:tgtEl>
                                      </p:cBhvr>
                                    </p:animEffect>
                                    <p:anim calcmode="lin" valueType="num">
                                      <p:cBhvr>
                                        <p:cTn id="98" dur="800" decel="100000" fill="hold"/>
                                        <p:tgtEl>
                                          <p:spTgt spid="68"/>
                                        </p:tgtEl>
                                        <p:attrNameLst>
                                          <p:attrName>style.rotation</p:attrName>
                                        </p:attrNameLst>
                                      </p:cBhvr>
                                      <p:tavLst>
                                        <p:tav tm="0">
                                          <p:val>
                                            <p:fltVal val="-90"/>
                                          </p:val>
                                        </p:tav>
                                        <p:tav tm="100000">
                                          <p:val>
                                            <p:fltVal val="0"/>
                                          </p:val>
                                        </p:tav>
                                      </p:tavLst>
                                    </p:anim>
                                    <p:anim calcmode="lin" valueType="num">
                                      <p:cBhvr>
                                        <p:cTn id="99" dur="800" decel="100000" fill="hold"/>
                                        <p:tgtEl>
                                          <p:spTgt spid="68"/>
                                        </p:tgtEl>
                                        <p:attrNameLst>
                                          <p:attrName>ppt_x</p:attrName>
                                        </p:attrNameLst>
                                      </p:cBhvr>
                                      <p:tavLst>
                                        <p:tav tm="0">
                                          <p:val>
                                            <p:strVal val="#ppt_x+0.4"/>
                                          </p:val>
                                        </p:tav>
                                        <p:tav tm="100000">
                                          <p:val>
                                            <p:strVal val="#ppt_x-0.05"/>
                                          </p:val>
                                        </p:tav>
                                      </p:tavLst>
                                    </p:anim>
                                    <p:anim calcmode="lin" valueType="num">
                                      <p:cBhvr>
                                        <p:cTn id="100" dur="800" decel="100000" fill="hold"/>
                                        <p:tgtEl>
                                          <p:spTgt spid="68"/>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68"/>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68"/>
                                        </p:tgtEl>
                                        <p:attrNameLst>
                                          <p:attrName>ppt_y</p:attrName>
                                        </p:attrNameLst>
                                      </p:cBhvr>
                                      <p:tavLst>
                                        <p:tav tm="0">
                                          <p:val>
                                            <p:strVal val="#ppt_y+0.1"/>
                                          </p:val>
                                        </p:tav>
                                        <p:tav tm="100000">
                                          <p:val>
                                            <p:strVal val="#ppt_y"/>
                                          </p:val>
                                        </p:tav>
                                      </p:tavLst>
                                    </p:anim>
                                  </p:childTnLst>
                                </p:cTn>
                              </p:par>
                            </p:childTnLst>
                          </p:cTn>
                        </p:par>
                        <p:par>
                          <p:cTn id="103" fill="hold">
                            <p:stCondLst>
                              <p:cond delay="11000"/>
                            </p:stCondLst>
                            <p:childTnLst>
                              <p:par>
                                <p:cTn id="104" presetID="3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800" decel="100000"/>
                                        <p:tgtEl>
                                          <p:spTgt spid="70"/>
                                        </p:tgtEl>
                                      </p:cBhvr>
                                    </p:animEffect>
                                    <p:anim calcmode="lin" valueType="num">
                                      <p:cBhvr>
                                        <p:cTn id="107" dur="800" decel="100000" fill="hold"/>
                                        <p:tgtEl>
                                          <p:spTgt spid="70"/>
                                        </p:tgtEl>
                                        <p:attrNameLst>
                                          <p:attrName>style.rotation</p:attrName>
                                        </p:attrNameLst>
                                      </p:cBhvr>
                                      <p:tavLst>
                                        <p:tav tm="0">
                                          <p:val>
                                            <p:fltVal val="-90"/>
                                          </p:val>
                                        </p:tav>
                                        <p:tav tm="100000">
                                          <p:val>
                                            <p:fltVal val="0"/>
                                          </p:val>
                                        </p:tav>
                                      </p:tavLst>
                                    </p:anim>
                                    <p:anim calcmode="lin" valueType="num">
                                      <p:cBhvr>
                                        <p:cTn id="108" dur="800" decel="100000" fill="hold"/>
                                        <p:tgtEl>
                                          <p:spTgt spid="70"/>
                                        </p:tgtEl>
                                        <p:attrNameLst>
                                          <p:attrName>ppt_x</p:attrName>
                                        </p:attrNameLst>
                                      </p:cBhvr>
                                      <p:tavLst>
                                        <p:tav tm="0">
                                          <p:val>
                                            <p:strVal val="#ppt_x+0.4"/>
                                          </p:val>
                                        </p:tav>
                                        <p:tav tm="100000">
                                          <p:val>
                                            <p:strVal val="#ppt_x-0.05"/>
                                          </p:val>
                                        </p:tav>
                                      </p:tavLst>
                                    </p:anim>
                                    <p:anim calcmode="lin" valueType="num">
                                      <p:cBhvr>
                                        <p:cTn id="109" dur="800" decel="100000" fill="hold"/>
                                        <p:tgtEl>
                                          <p:spTgt spid="70"/>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70"/>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70"/>
                                        </p:tgtEl>
                                        <p:attrNameLst>
                                          <p:attrName>ppt_y</p:attrName>
                                        </p:attrNameLst>
                                      </p:cBhvr>
                                      <p:tavLst>
                                        <p:tav tm="0">
                                          <p:val>
                                            <p:strVal val="#ppt_y+0.1"/>
                                          </p:val>
                                        </p:tav>
                                        <p:tav tm="100000">
                                          <p:val>
                                            <p:strVal val="#ppt_y"/>
                                          </p:val>
                                        </p:tav>
                                      </p:tavLst>
                                    </p:anim>
                                  </p:childTnLst>
                                </p:cTn>
                              </p:par>
                            </p:childTnLst>
                          </p:cTn>
                        </p:par>
                        <p:par>
                          <p:cTn id="112" fill="hold">
                            <p:stCondLst>
                              <p:cond delay="12000"/>
                            </p:stCondLst>
                            <p:childTnLst>
                              <p:par>
                                <p:cTn id="113" presetID="30" presetClass="entr" presetSubtype="0" fill="hold" grpId="0" nodeType="after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fade">
                                      <p:cBhvr>
                                        <p:cTn id="115" dur="800" decel="100000"/>
                                        <p:tgtEl>
                                          <p:spTgt spid="72"/>
                                        </p:tgtEl>
                                      </p:cBhvr>
                                    </p:animEffect>
                                    <p:anim calcmode="lin" valueType="num">
                                      <p:cBhvr>
                                        <p:cTn id="116" dur="800" decel="100000" fill="hold"/>
                                        <p:tgtEl>
                                          <p:spTgt spid="72"/>
                                        </p:tgtEl>
                                        <p:attrNameLst>
                                          <p:attrName>style.rotation</p:attrName>
                                        </p:attrNameLst>
                                      </p:cBhvr>
                                      <p:tavLst>
                                        <p:tav tm="0">
                                          <p:val>
                                            <p:fltVal val="-90"/>
                                          </p:val>
                                        </p:tav>
                                        <p:tav tm="100000">
                                          <p:val>
                                            <p:fltVal val="0"/>
                                          </p:val>
                                        </p:tav>
                                      </p:tavLst>
                                    </p:anim>
                                    <p:anim calcmode="lin" valueType="num">
                                      <p:cBhvr>
                                        <p:cTn id="117" dur="800" decel="100000" fill="hold"/>
                                        <p:tgtEl>
                                          <p:spTgt spid="72"/>
                                        </p:tgtEl>
                                        <p:attrNameLst>
                                          <p:attrName>ppt_x</p:attrName>
                                        </p:attrNameLst>
                                      </p:cBhvr>
                                      <p:tavLst>
                                        <p:tav tm="0">
                                          <p:val>
                                            <p:strVal val="#ppt_x+0.4"/>
                                          </p:val>
                                        </p:tav>
                                        <p:tav tm="100000">
                                          <p:val>
                                            <p:strVal val="#ppt_x-0.05"/>
                                          </p:val>
                                        </p:tav>
                                      </p:tavLst>
                                    </p:anim>
                                    <p:anim calcmode="lin" valueType="num">
                                      <p:cBhvr>
                                        <p:cTn id="118" dur="800" decel="100000" fill="hold"/>
                                        <p:tgtEl>
                                          <p:spTgt spid="72"/>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72"/>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72"/>
                                        </p:tgtEl>
                                        <p:attrNameLst>
                                          <p:attrName>ppt_y</p:attrName>
                                        </p:attrNameLst>
                                      </p:cBhvr>
                                      <p:tavLst>
                                        <p:tav tm="0">
                                          <p:val>
                                            <p:strVal val="#ppt_y+0.1"/>
                                          </p:val>
                                        </p:tav>
                                        <p:tav tm="100000">
                                          <p:val>
                                            <p:strVal val="#ppt_y"/>
                                          </p:val>
                                        </p:tav>
                                      </p:tavLst>
                                    </p:anim>
                                  </p:childTnLst>
                                </p:cTn>
                              </p:par>
                            </p:childTnLst>
                          </p:cTn>
                        </p:par>
                        <p:par>
                          <p:cTn id="121" fill="hold">
                            <p:stCondLst>
                              <p:cond delay="13000"/>
                            </p:stCondLst>
                            <p:childTnLst>
                              <p:par>
                                <p:cTn id="122" presetID="30" presetClass="entr" presetSubtype="0" fill="hold" grpId="0"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fade">
                                      <p:cBhvr>
                                        <p:cTn id="124" dur="800" decel="100000"/>
                                        <p:tgtEl>
                                          <p:spTgt spid="73"/>
                                        </p:tgtEl>
                                      </p:cBhvr>
                                    </p:animEffect>
                                    <p:anim calcmode="lin" valueType="num">
                                      <p:cBhvr>
                                        <p:cTn id="125" dur="800" decel="100000" fill="hold"/>
                                        <p:tgtEl>
                                          <p:spTgt spid="73"/>
                                        </p:tgtEl>
                                        <p:attrNameLst>
                                          <p:attrName>style.rotation</p:attrName>
                                        </p:attrNameLst>
                                      </p:cBhvr>
                                      <p:tavLst>
                                        <p:tav tm="0">
                                          <p:val>
                                            <p:fltVal val="-90"/>
                                          </p:val>
                                        </p:tav>
                                        <p:tav tm="100000">
                                          <p:val>
                                            <p:fltVal val="0"/>
                                          </p:val>
                                        </p:tav>
                                      </p:tavLst>
                                    </p:anim>
                                    <p:anim calcmode="lin" valueType="num">
                                      <p:cBhvr>
                                        <p:cTn id="126" dur="800" decel="100000" fill="hold"/>
                                        <p:tgtEl>
                                          <p:spTgt spid="73"/>
                                        </p:tgtEl>
                                        <p:attrNameLst>
                                          <p:attrName>ppt_x</p:attrName>
                                        </p:attrNameLst>
                                      </p:cBhvr>
                                      <p:tavLst>
                                        <p:tav tm="0">
                                          <p:val>
                                            <p:strVal val="#ppt_x+0.4"/>
                                          </p:val>
                                        </p:tav>
                                        <p:tav tm="100000">
                                          <p:val>
                                            <p:strVal val="#ppt_x-0.05"/>
                                          </p:val>
                                        </p:tav>
                                      </p:tavLst>
                                    </p:anim>
                                    <p:anim calcmode="lin" valueType="num">
                                      <p:cBhvr>
                                        <p:cTn id="127" dur="800" decel="100000" fill="hold"/>
                                        <p:tgtEl>
                                          <p:spTgt spid="73"/>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73"/>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73"/>
                                        </p:tgtEl>
                                        <p:attrNameLst>
                                          <p:attrName>ppt_y</p:attrName>
                                        </p:attrNameLst>
                                      </p:cBhvr>
                                      <p:tavLst>
                                        <p:tav tm="0">
                                          <p:val>
                                            <p:strVal val="#ppt_y+0.1"/>
                                          </p:val>
                                        </p:tav>
                                        <p:tav tm="100000">
                                          <p:val>
                                            <p:strVal val="#ppt_y"/>
                                          </p:val>
                                        </p:tav>
                                      </p:tavLst>
                                    </p:anim>
                                  </p:childTnLst>
                                </p:cTn>
                              </p:par>
                            </p:childTnLst>
                          </p:cTn>
                        </p:par>
                        <p:par>
                          <p:cTn id="130" fill="hold">
                            <p:stCondLst>
                              <p:cond delay="14000"/>
                            </p:stCondLst>
                            <p:childTnLst>
                              <p:par>
                                <p:cTn id="131" presetID="30" presetClass="entr" presetSubtype="0" fill="hold" grpId="0" nodeType="after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800" decel="100000"/>
                                        <p:tgtEl>
                                          <p:spTgt spid="74"/>
                                        </p:tgtEl>
                                      </p:cBhvr>
                                    </p:animEffect>
                                    <p:anim calcmode="lin" valueType="num">
                                      <p:cBhvr>
                                        <p:cTn id="134" dur="800" decel="100000" fill="hold"/>
                                        <p:tgtEl>
                                          <p:spTgt spid="74"/>
                                        </p:tgtEl>
                                        <p:attrNameLst>
                                          <p:attrName>style.rotation</p:attrName>
                                        </p:attrNameLst>
                                      </p:cBhvr>
                                      <p:tavLst>
                                        <p:tav tm="0">
                                          <p:val>
                                            <p:fltVal val="-90"/>
                                          </p:val>
                                        </p:tav>
                                        <p:tav tm="100000">
                                          <p:val>
                                            <p:fltVal val="0"/>
                                          </p:val>
                                        </p:tav>
                                      </p:tavLst>
                                    </p:anim>
                                    <p:anim calcmode="lin" valueType="num">
                                      <p:cBhvr>
                                        <p:cTn id="135" dur="800" decel="100000" fill="hold"/>
                                        <p:tgtEl>
                                          <p:spTgt spid="74"/>
                                        </p:tgtEl>
                                        <p:attrNameLst>
                                          <p:attrName>ppt_x</p:attrName>
                                        </p:attrNameLst>
                                      </p:cBhvr>
                                      <p:tavLst>
                                        <p:tav tm="0">
                                          <p:val>
                                            <p:strVal val="#ppt_x+0.4"/>
                                          </p:val>
                                        </p:tav>
                                        <p:tav tm="100000">
                                          <p:val>
                                            <p:strVal val="#ppt_x-0.05"/>
                                          </p:val>
                                        </p:tav>
                                      </p:tavLst>
                                    </p:anim>
                                    <p:anim calcmode="lin" valueType="num">
                                      <p:cBhvr>
                                        <p:cTn id="136" dur="800" decel="100000" fill="hold"/>
                                        <p:tgtEl>
                                          <p:spTgt spid="74"/>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par>
                          <p:cTn id="139" fill="hold">
                            <p:stCondLst>
                              <p:cond delay="15000"/>
                            </p:stCondLst>
                            <p:childTnLst>
                              <p:par>
                                <p:cTn id="140" presetID="30" presetClass="entr" presetSubtype="0" fill="hold" grpId="0" nodeType="after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fade">
                                      <p:cBhvr>
                                        <p:cTn id="142" dur="800" decel="100000"/>
                                        <p:tgtEl>
                                          <p:spTgt spid="75"/>
                                        </p:tgtEl>
                                      </p:cBhvr>
                                    </p:animEffect>
                                    <p:anim calcmode="lin" valueType="num">
                                      <p:cBhvr>
                                        <p:cTn id="143" dur="800" decel="100000" fill="hold"/>
                                        <p:tgtEl>
                                          <p:spTgt spid="75"/>
                                        </p:tgtEl>
                                        <p:attrNameLst>
                                          <p:attrName>style.rotation</p:attrName>
                                        </p:attrNameLst>
                                      </p:cBhvr>
                                      <p:tavLst>
                                        <p:tav tm="0">
                                          <p:val>
                                            <p:fltVal val="-90"/>
                                          </p:val>
                                        </p:tav>
                                        <p:tav tm="100000">
                                          <p:val>
                                            <p:fltVal val="0"/>
                                          </p:val>
                                        </p:tav>
                                      </p:tavLst>
                                    </p:anim>
                                    <p:anim calcmode="lin" valueType="num">
                                      <p:cBhvr>
                                        <p:cTn id="144" dur="800" decel="100000" fill="hold"/>
                                        <p:tgtEl>
                                          <p:spTgt spid="75"/>
                                        </p:tgtEl>
                                        <p:attrNameLst>
                                          <p:attrName>ppt_x</p:attrName>
                                        </p:attrNameLst>
                                      </p:cBhvr>
                                      <p:tavLst>
                                        <p:tav tm="0">
                                          <p:val>
                                            <p:strVal val="#ppt_x+0.4"/>
                                          </p:val>
                                        </p:tav>
                                        <p:tav tm="100000">
                                          <p:val>
                                            <p:strVal val="#ppt_x-0.05"/>
                                          </p:val>
                                        </p:tav>
                                      </p:tavLst>
                                    </p:anim>
                                    <p:anim calcmode="lin" valueType="num">
                                      <p:cBhvr>
                                        <p:cTn id="145" dur="800" decel="100000" fill="hold"/>
                                        <p:tgtEl>
                                          <p:spTgt spid="75"/>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75"/>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75"/>
                                        </p:tgtEl>
                                        <p:attrNameLst>
                                          <p:attrName>ppt_y</p:attrName>
                                        </p:attrNameLst>
                                      </p:cBhvr>
                                      <p:tavLst>
                                        <p:tav tm="0">
                                          <p:val>
                                            <p:strVal val="#ppt_y+0.1"/>
                                          </p:val>
                                        </p:tav>
                                        <p:tav tm="100000">
                                          <p:val>
                                            <p:strVal val="#ppt_y"/>
                                          </p:val>
                                        </p:tav>
                                      </p:tavLst>
                                    </p:anim>
                                  </p:childTnLst>
                                </p:cTn>
                              </p:par>
                            </p:childTnLst>
                          </p:cTn>
                        </p:par>
                        <p:par>
                          <p:cTn id="148" fill="hold">
                            <p:stCondLst>
                              <p:cond delay="16000"/>
                            </p:stCondLst>
                            <p:childTnLst>
                              <p:par>
                                <p:cTn id="149" presetID="30" presetClass="entr" presetSubtype="0"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Effect transition="in" filter="fade">
                                      <p:cBhvr>
                                        <p:cTn id="151" dur="800" decel="100000"/>
                                        <p:tgtEl>
                                          <p:spTgt spid="76"/>
                                        </p:tgtEl>
                                      </p:cBhvr>
                                    </p:animEffect>
                                    <p:anim calcmode="lin" valueType="num">
                                      <p:cBhvr>
                                        <p:cTn id="152" dur="800" decel="100000" fill="hold"/>
                                        <p:tgtEl>
                                          <p:spTgt spid="76"/>
                                        </p:tgtEl>
                                        <p:attrNameLst>
                                          <p:attrName>style.rotation</p:attrName>
                                        </p:attrNameLst>
                                      </p:cBhvr>
                                      <p:tavLst>
                                        <p:tav tm="0">
                                          <p:val>
                                            <p:fltVal val="-90"/>
                                          </p:val>
                                        </p:tav>
                                        <p:tav tm="100000">
                                          <p:val>
                                            <p:fltVal val="0"/>
                                          </p:val>
                                        </p:tav>
                                      </p:tavLst>
                                    </p:anim>
                                    <p:anim calcmode="lin" valueType="num">
                                      <p:cBhvr>
                                        <p:cTn id="153" dur="800" decel="100000" fill="hold"/>
                                        <p:tgtEl>
                                          <p:spTgt spid="76"/>
                                        </p:tgtEl>
                                        <p:attrNameLst>
                                          <p:attrName>ppt_x</p:attrName>
                                        </p:attrNameLst>
                                      </p:cBhvr>
                                      <p:tavLst>
                                        <p:tav tm="0">
                                          <p:val>
                                            <p:strVal val="#ppt_x+0.4"/>
                                          </p:val>
                                        </p:tav>
                                        <p:tav tm="100000">
                                          <p:val>
                                            <p:strVal val="#ppt_x-0.05"/>
                                          </p:val>
                                        </p:tav>
                                      </p:tavLst>
                                    </p:anim>
                                    <p:anim calcmode="lin" valueType="num">
                                      <p:cBhvr>
                                        <p:cTn id="154" dur="800" decel="100000" fill="hold"/>
                                        <p:tgtEl>
                                          <p:spTgt spid="76"/>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157" fill="hold">
                            <p:stCondLst>
                              <p:cond delay="17000"/>
                            </p:stCondLst>
                            <p:childTnLst>
                              <p:par>
                                <p:cTn id="158" presetID="30" presetClass="entr" presetSubtype="0" fill="hold" grpId="0" nodeType="after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fade">
                                      <p:cBhvr>
                                        <p:cTn id="160" dur="800" decel="100000"/>
                                        <p:tgtEl>
                                          <p:spTgt spid="77"/>
                                        </p:tgtEl>
                                      </p:cBhvr>
                                    </p:animEffect>
                                    <p:anim calcmode="lin" valueType="num">
                                      <p:cBhvr>
                                        <p:cTn id="161" dur="800" decel="100000" fill="hold"/>
                                        <p:tgtEl>
                                          <p:spTgt spid="77"/>
                                        </p:tgtEl>
                                        <p:attrNameLst>
                                          <p:attrName>style.rotation</p:attrName>
                                        </p:attrNameLst>
                                      </p:cBhvr>
                                      <p:tavLst>
                                        <p:tav tm="0">
                                          <p:val>
                                            <p:fltVal val="-90"/>
                                          </p:val>
                                        </p:tav>
                                        <p:tav tm="100000">
                                          <p:val>
                                            <p:fltVal val="0"/>
                                          </p:val>
                                        </p:tav>
                                      </p:tavLst>
                                    </p:anim>
                                    <p:anim calcmode="lin" valueType="num">
                                      <p:cBhvr>
                                        <p:cTn id="162" dur="800" decel="100000" fill="hold"/>
                                        <p:tgtEl>
                                          <p:spTgt spid="77"/>
                                        </p:tgtEl>
                                        <p:attrNameLst>
                                          <p:attrName>ppt_x</p:attrName>
                                        </p:attrNameLst>
                                      </p:cBhvr>
                                      <p:tavLst>
                                        <p:tav tm="0">
                                          <p:val>
                                            <p:strVal val="#ppt_x+0.4"/>
                                          </p:val>
                                        </p:tav>
                                        <p:tav tm="100000">
                                          <p:val>
                                            <p:strVal val="#ppt_x-0.05"/>
                                          </p:val>
                                        </p:tav>
                                      </p:tavLst>
                                    </p:anim>
                                    <p:anim calcmode="lin" valueType="num">
                                      <p:cBhvr>
                                        <p:cTn id="163" dur="800" decel="100000" fill="hold"/>
                                        <p:tgtEl>
                                          <p:spTgt spid="77"/>
                                        </p:tgtEl>
                                        <p:attrNameLst>
                                          <p:attrName>ppt_y</p:attrName>
                                        </p:attrNameLst>
                                      </p:cBhvr>
                                      <p:tavLst>
                                        <p:tav tm="0">
                                          <p:val>
                                            <p:strVal val="#ppt_y-0.4"/>
                                          </p:val>
                                        </p:tav>
                                        <p:tav tm="100000">
                                          <p:val>
                                            <p:strVal val="#ppt_y+0.1"/>
                                          </p:val>
                                        </p:tav>
                                      </p:tavLst>
                                    </p:anim>
                                    <p:anim calcmode="lin" valueType="num">
                                      <p:cBhvr>
                                        <p:cTn id="164"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65"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66" fill="hold">
                            <p:stCondLst>
                              <p:cond delay="18000"/>
                            </p:stCondLst>
                            <p:childTnLst>
                              <p:par>
                                <p:cTn id="167" presetID="30" presetClass="entr" presetSubtype="0" fill="hold" grpId="0" nodeType="afterEffect">
                                  <p:stCondLst>
                                    <p:cond delay="0"/>
                                  </p:stCondLst>
                                  <p:childTnLst>
                                    <p:set>
                                      <p:cBhvr>
                                        <p:cTn id="168" dur="1" fill="hold">
                                          <p:stCondLst>
                                            <p:cond delay="0"/>
                                          </p:stCondLst>
                                        </p:cTn>
                                        <p:tgtEl>
                                          <p:spTgt spid="78"/>
                                        </p:tgtEl>
                                        <p:attrNameLst>
                                          <p:attrName>style.visibility</p:attrName>
                                        </p:attrNameLst>
                                      </p:cBhvr>
                                      <p:to>
                                        <p:strVal val="visible"/>
                                      </p:to>
                                    </p:set>
                                    <p:animEffect transition="in" filter="fade">
                                      <p:cBhvr>
                                        <p:cTn id="169" dur="800" decel="100000"/>
                                        <p:tgtEl>
                                          <p:spTgt spid="78"/>
                                        </p:tgtEl>
                                      </p:cBhvr>
                                    </p:animEffect>
                                    <p:anim calcmode="lin" valueType="num">
                                      <p:cBhvr>
                                        <p:cTn id="170" dur="800" decel="100000" fill="hold"/>
                                        <p:tgtEl>
                                          <p:spTgt spid="78"/>
                                        </p:tgtEl>
                                        <p:attrNameLst>
                                          <p:attrName>style.rotation</p:attrName>
                                        </p:attrNameLst>
                                      </p:cBhvr>
                                      <p:tavLst>
                                        <p:tav tm="0">
                                          <p:val>
                                            <p:fltVal val="-90"/>
                                          </p:val>
                                        </p:tav>
                                        <p:tav tm="100000">
                                          <p:val>
                                            <p:fltVal val="0"/>
                                          </p:val>
                                        </p:tav>
                                      </p:tavLst>
                                    </p:anim>
                                    <p:anim calcmode="lin" valueType="num">
                                      <p:cBhvr>
                                        <p:cTn id="171" dur="800" decel="100000" fill="hold"/>
                                        <p:tgtEl>
                                          <p:spTgt spid="78"/>
                                        </p:tgtEl>
                                        <p:attrNameLst>
                                          <p:attrName>ppt_x</p:attrName>
                                        </p:attrNameLst>
                                      </p:cBhvr>
                                      <p:tavLst>
                                        <p:tav tm="0">
                                          <p:val>
                                            <p:strVal val="#ppt_x+0.4"/>
                                          </p:val>
                                        </p:tav>
                                        <p:tav tm="100000">
                                          <p:val>
                                            <p:strVal val="#ppt_x-0.05"/>
                                          </p:val>
                                        </p:tav>
                                      </p:tavLst>
                                    </p:anim>
                                    <p:anim calcmode="lin" valueType="num">
                                      <p:cBhvr>
                                        <p:cTn id="172" dur="800" decel="100000" fill="hold"/>
                                        <p:tgtEl>
                                          <p:spTgt spid="78"/>
                                        </p:tgtEl>
                                        <p:attrNameLst>
                                          <p:attrName>ppt_y</p:attrName>
                                        </p:attrNameLst>
                                      </p:cBhvr>
                                      <p:tavLst>
                                        <p:tav tm="0">
                                          <p:val>
                                            <p:strVal val="#ppt_y-0.4"/>
                                          </p:val>
                                        </p:tav>
                                        <p:tav tm="100000">
                                          <p:val>
                                            <p:strVal val="#ppt_y+0.1"/>
                                          </p:val>
                                        </p:tav>
                                      </p:tavLst>
                                    </p:anim>
                                    <p:anim calcmode="lin" valueType="num">
                                      <p:cBhvr>
                                        <p:cTn id="173" dur="200" accel="100000" fill="hold">
                                          <p:stCondLst>
                                            <p:cond delay="800"/>
                                          </p:stCondLst>
                                        </p:cTn>
                                        <p:tgtEl>
                                          <p:spTgt spid="78"/>
                                        </p:tgtEl>
                                        <p:attrNameLst>
                                          <p:attrName>ppt_x</p:attrName>
                                        </p:attrNameLst>
                                      </p:cBhvr>
                                      <p:tavLst>
                                        <p:tav tm="0">
                                          <p:val>
                                            <p:strVal val="#ppt_x-0.05"/>
                                          </p:val>
                                        </p:tav>
                                        <p:tav tm="100000">
                                          <p:val>
                                            <p:strVal val="#ppt_x"/>
                                          </p:val>
                                        </p:tav>
                                      </p:tavLst>
                                    </p:anim>
                                    <p:anim calcmode="lin" valueType="num">
                                      <p:cBhvr>
                                        <p:cTn id="174" dur="200" accel="100000" fill="hold">
                                          <p:stCondLst>
                                            <p:cond delay="800"/>
                                          </p:stCondLst>
                                        </p:cTn>
                                        <p:tgtEl>
                                          <p:spTgt spid="78"/>
                                        </p:tgtEl>
                                        <p:attrNameLst>
                                          <p:attrName>ppt_y</p:attrName>
                                        </p:attrNameLst>
                                      </p:cBhvr>
                                      <p:tavLst>
                                        <p:tav tm="0">
                                          <p:val>
                                            <p:strVal val="#ppt_y+0.1"/>
                                          </p:val>
                                        </p:tav>
                                        <p:tav tm="100000">
                                          <p:val>
                                            <p:strVal val="#ppt_y"/>
                                          </p:val>
                                        </p:tav>
                                      </p:tavLst>
                                    </p:anim>
                                  </p:childTnLst>
                                </p:cTn>
                              </p:par>
                            </p:childTnLst>
                          </p:cTn>
                        </p:par>
                        <p:par>
                          <p:cTn id="175" fill="hold">
                            <p:stCondLst>
                              <p:cond delay="19000"/>
                            </p:stCondLst>
                            <p:childTnLst>
                              <p:par>
                                <p:cTn id="176" presetID="30" presetClass="entr" presetSubtype="0" fill="hold" grpId="0" nodeType="afterEffect">
                                  <p:stCondLst>
                                    <p:cond delay="0"/>
                                  </p:stCondLst>
                                  <p:childTnLst>
                                    <p:set>
                                      <p:cBhvr>
                                        <p:cTn id="177" dur="1" fill="hold">
                                          <p:stCondLst>
                                            <p:cond delay="0"/>
                                          </p:stCondLst>
                                        </p:cTn>
                                        <p:tgtEl>
                                          <p:spTgt spid="79"/>
                                        </p:tgtEl>
                                        <p:attrNameLst>
                                          <p:attrName>style.visibility</p:attrName>
                                        </p:attrNameLst>
                                      </p:cBhvr>
                                      <p:to>
                                        <p:strVal val="visible"/>
                                      </p:to>
                                    </p:set>
                                    <p:animEffect transition="in" filter="fade">
                                      <p:cBhvr>
                                        <p:cTn id="178" dur="800" decel="100000"/>
                                        <p:tgtEl>
                                          <p:spTgt spid="79"/>
                                        </p:tgtEl>
                                      </p:cBhvr>
                                    </p:animEffect>
                                    <p:anim calcmode="lin" valueType="num">
                                      <p:cBhvr>
                                        <p:cTn id="179" dur="800" decel="100000" fill="hold"/>
                                        <p:tgtEl>
                                          <p:spTgt spid="79"/>
                                        </p:tgtEl>
                                        <p:attrNameLst>
                                          <p:attrName>style.rotation</p:attrName>
                                        </p:attrNameLst>
                                      </p:cBhvr>
                                      <p:tavLst>
                                        <p:tav tm="0">
                                          <p:val>
                                            <p:fltVal val="-90"/>
                                          </p:val>
                                        </p:tav>
                                        <p:tav tm="100000">
                                          <p:val>
                                            <p:fltVal val="0"/>
                                          </p:val>
                                        </p:tav>
                                      </p:tavLst>
                                    </p:anim>
                                    <p:anim calcmode="lin" valueType="num">
                                      <p:cBhvr>
                                        <p:cTn id="180" dur="800" decel="100000" fill="hold"/>
                                        <p:tgtEl>
                                          <p:spTgt spid="79"/>
                                        </p:tgtEl>
                                        <p:attrNameLst>
                                          <p:attrName>ppt_x</p:attrName>
                                        </p:attrNameLst>
                                      </p:cBhvr>
                                      <p:tavLst>
                                        <p:tav tm="0">
                                          <p:val>
                                            <p:strVal val="#ppt_x+0.4"/>
                                          </p:val>
                                        </p:tav>
                                        <p:tav tm="100000">
                                          <p:val>
                                            <p:strVal val="#ppt_x-0.05"/>
                                          </p:val>
                                        </p:tav>
                                      </p:tavLst>
                                    </p:anim>
                                    <p:anim calcmode="lin" valueType="num">
                                      <p:cBhvr>
                                        <p:cTn id="181" dur="800" decel="100000" fill="hold"/>
                                        <p:tgtEl>
                                          <p:spTgt spid="79"/>
                                        </p:tgtEl>
                                        <p:attrNameLst>
                                          <p:attrName>ppt_y</p:attrName>
                                        </p:attrNameLst>
                                      </p:cBhvr>
                                      <p:tavLst>
                                        <p:tav tm="0">
                                          <p:val>
                                            <p:strVal val="#ppt_y-0.4"/>
                                          </p:val>
                                        </p:tav>
                                        <p:tav tm="100000">
                                          <p:val>
                                            <p:strVal val="#ppt_y+0.1"/>
                                          </p:val>
                                        </p:tav>
                                      </p:tavLst>
                                    </p:anim>
                                    <p:anim calcmode="lin" valueType="num">
                                      <p:cBhvr>
                                        <p:cTn id="182" dur="200" accel="100000" fill="hold">
                                          <p:stCondLst>
                                            <p:cond delay="800"/>
                                          </p:stCondLst>
                                        </p:cTn>
                                        <p:tgtEl>
                                          <p:spTgt spid="79"/>
                                        </p:tgtEl>
                                        <p:attrNameLst>
                                          <p:attrName>ppt_x</p:attrName>
                                        </p:attrNameLst>
                                      </p:cBhvr>
                                      <p:tavLst>
                                        <p:tav tm="0">
                                          <p:val>
                                            <p:strVal val="#ppt_x-0.05"/>
                                          </p:val>
                                        </p:tav>
                                        <p:tav tm="100000">
                                          <p:val>
                                            <p:strVal val="#ppt_x"/>
                                          </p:val>
                                        </p:tav>
                                      </p:tavLst>
                                    </p:anim>
                                    <p:anim calcmode="lin" valueType="num">
                                      <p:cBhvr>
                                        <p:cTn id="183" dur="200" accel="100000" fill="hold">
                                          <p:stCondLst>
                                            <p:cond delay="800"/>
                                          </p:stCondLst>
                                        </p:cTn>
                                        <p:tgtEl>
                                          <p:spTgt spid="79"/>
                                        </p:tgtEl>
                                        <p:attrNameLst>
                                          <p:attrName>ppt_y</p:attrName>
                                        </p:attrNameLst>
                                      </p:cBhvr>
                                      <p:tavLst>
                                        <p:tav tm="0">
                                          <p:val>
                                            <p:strVal val="#ppt_y+0.1"/>
                                          </p:val>
                                        </p:tav>
                                        <p:tav tm="100000">
                                          <p:val>
                                            <p:strVal val="#ppt_y"/>
                                          </p:val>
                                        </p:tav>
                                      </p:tavLst>
                                    </p:anim>
                                  </p:childTnLst>
                                </p:cTn>
                              </p:par>
                            </p:childTnLst>
                          </p:cTn>
                        </p:par>
                        <p:par>
                          <p:cTn id="184" fill="hold">
                            <p:stCondLst>
                              <p:cond delay="20000"/>
                            </p:stCondLst>
                            <p:childTnLst>
                              <p:par>
                                <p:cTn id="185" presetID="30" presetClass="entr" presetSubtype="0" fill="hold" grpId="0" nodeType="afterEffect">
                                  <p:stCondLst>
                                    <p:cond delay="0"/>
                                  </p:stCondLst>
                                  <p:childTnLst>
                                    <p:set>
                                      <p:cBhvr>
                                        <p:cTn id="186" dur="1" fill="hold">
                                          <p:stCondLst>
                                            <p:cond delay="0"/>
                                          </p:stCondLst>
                                        </p:cTn>
                                        <p:tgtEl>
                                          <p:spTgt spid="80"/>
                                        </p:tgtEl>
                                        <p:attrNameLst>
                                          <p:attrName>style.visibility</p:attrName>
                                        </p:attrNameLst>
                                      </p:cBhvr>
                                      <p:to>
                                        <p:strVal val="visible"/>
                                      </p:to>
                                    </p:set>
                                    <p:animEffect transition="in" filter="fade">
                                      <p:cBhvr>
                                        <p:cTn id="187" dur="800" decel="100000"/>
                                        <p:tgtEl>
                                          <p:spTgt spid="80"/>
                                        </p:tgtEl>
                                      </p:cBhvr>
                                    </p:animEffect>
                                    <p:anim calcmode="lin" valueType="num">
                                      <p:cBhvr>
                                        <p:cTn id="188" dur="800" decel="100000" fill="hold"/>
                                        <p:tgtEl>
                                          <p:spTgt spid="80"/>
                                        </p:tgtEl>
                                        <p:attrNameLst>
                                          <p:attrName>style.rotation</p:attrName>
                                        </p:attrNameLst>
                                      </p:cBhvr>
                                      <p:tavLst>
                                        <p:tav tm="0">
                                          <p:val>
                                            <p:fltVal val="-90"/>
                                          </p:val>
                                        </p:tav>
                                        <p:tav tm="100000">
                                          <p:val>
                                            <p:fltVal val="0"/>
                                          </p:val>
                                        </p:tav>
                                      </p:tavLst>
                                    </p:anim>
                                    <p:anim calcmode="lin" valueType="num">
                                      <p:cBhvr>
                                        <p:cTn id="189" dur="800" decel="100000" fill="hold"/>
                                        <p:tgtEl>
                                          <p:spTgt spid="80"/>
                                        </p:tgtEl>
                                        <p:attrNameLst>
                                          <p:attrName>ppt_x</p:attrName>
                                        </p:attrNameLst>
                                      </p:cBhvr>
                                      <p:tavLst>
                                        <p:tav tm="0">
                                          <p:val>
                                            <p:strVal val="#ppt_x+0.4"/>
                                          </p:val>
                                        </p:tav>
                                        <p:tav tm="100000">
                                          <p:val>
                                            <p:strVal val="#ppt_x-0.05"/>
                                          </p:val>
                                        </p:tav>
                                      </p:tavLst>
                                    </p:anim>
                                    <p:anim calcmode="lin" valueType="num">
                                      <p:cBhvr>
                                        <p:cTn id="190" dur="800" decel="100000" fill="hold"/>
                                        <p:tgtEl>
                                          <p:spTgt spid="80"/>
                                        </p:tgtEl>
                                        <p:attrNameLst>
                                          <p:attrName>ppt_y</p:attrName>
                                        </p:attrNameLst>
                                      </p:cBhvr>
                                      <p:tavLst>
                                        <p:tav tm="0">
                                          <p:val>
                                            <p:strVal val="#ppt_y-0.4"/>
                                          </p:val>
                                        </p:tav>
                                        <p:tav tm="100000">
                                          <p:val>
                                            <p:strVal val="#ppt_y+0.1"/>
                                          </p:val>
                                        </p:tav>
                                      </p:tavLst>
                                    </p:anim>
                                    <p:anim calcmode="lin" valueType="num">
                                      <p:cBhvr>
                                        <p:cTn id="191" dur="200" accel="100000" fill="hold">
                                          <p:stCondLst>
                                            <p:cond delay="800"/>
                                          </p:stCondLst>
                                        </p:cTn>
                                        <p:tgtEl>
                                          <p:spTgt spid="80"/>
                                        </p:tgtEl>
                                        <p:attrNameLst>
                                          <p:attrName>ppt_x</p:attrName>
                                        </p:attrNameLst>
                                      </p:cBhvr>
                                      <p:tavLst>
                                        <p:tav tm="0">
                                          <p:val>
                                            <p:strVal val="#ppt_x-0.05"/>
                                          </p:val>
                                        </p:tav>
                                        <p:tav tm="100000">
                                          <p:val>
                                            <p:strVal val="#ppt_x"/>
                                          </p:val>
                                        </p:tav>
                                      </p:tavLst>
                                    </p:anim>
                                    <p:anim calcmode="lin" valueType="num">
                                      <p:cBhvr>
                                        <p:cTn id="192" dur="200" accel="100000" fill="hold">
                                          <p:stCondLst>
                                            <p:cond delay="800"/>
                                          </p:stCondLst>
                                        </p:cTn>
                                        <p:tgtEl>
                                          <p:spTgt spid="8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8" grpId="0" bldLvl="0" animBg="1"/>
      <p:bldP spid="49" grpId="0" bldLvl="0" animBg="1"/>
      <p:bldP spid="60" grpId="0" bldLvl="0" animBg="1"/>
      <p:bldP spid="61" grpId="0" bldLvl="0" animBg="1"/>
      <p:bldP spid="62" grpId="0" bldLvl="0" animBg="1"/>
      <p:bldP spid="63" grpId="0" bldLvl="0" animBg="1"/>
      <p:bldP spid="64" grpId="0" bldLvl="0" animBg="1"/>
      <p:bldP spid="66" grpId="0"/>
      <p:bldP spid="68" grpId="0"/>
      <p:bldP spid="70" grpId="0"/>
      <p:bldP spid="72" grpId="0"/>
      <p:bldP spid="73" grpId="0" bldLvl="0" animBg="1"/>
      <p:bldP spid="74" grpId="0" bldLvl="0" animBg="1"/>
      <p:bldP spid="75" grpId="0" bldLvl="0" animBg="1"/>
      <p:bldP spid="76" grpId="0" bldLvl="0" animBg="1"/>
      <p:bldP spid="77" grpId="0" bldLvl="0" animBg="1"/>
      <p:bldP spid="78" grpId="0"/>
      <p:bldP spid="79" grpId="0" bldLvl="0" animBg="1"/>
      <p:bldP spid="8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A-直角三角形 24"/>
          <p:cNvSpPr/>
          <p:nvPr>
            <p:custDataLst>
              <p:tags r:id="rId2"/>
            </p:custDataLst>
          </p:nvPr>
        </p:nvSpPr>
        <p:spPr>
          <a:xfrm rot="10800000" flipH="1" flipV="1">
            <a:off x="1" y="4996345"/>
            <a:ext cx="1890972" cy="1861654"/>
          </a:xfrm>
          <a:prstGeom prst="rtTriangl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cs typeface="+mn-ea"/>
              <a:sym typeface="+mn-lt"/>
            </a:endParaRPr>
          </a:p>
        </p:txBody>
      </p:sp>
      <p:sp>
        <p:nvSpPr>
          <p:cNvPr id="27" name="PA-Freeform: Shape 26"/>
          <p:cNvSpPr/>
          <p:nvPr>
            <p:custDataLst>
              <p:tags r:id="rId3"/>
            </p:custDataLst>
          </p:nvPr>
        </p:nvSpPr>
        <p:spPr>
          <a:xfrm>
            <a:off x="8617172" y="-1"/>
            <a:ext cx="3574828" cy="6858000"/>
          </a:xfrm>
          <a:custGeom>
            <a:avLst/>
            <a:gdLst>
              <a:gd name="connsiteX0" fmla="*/ 2 w 3574828"/>
              <a:gd name="connsiteY0" fmla="*/ 0 h 6858000"/>
              <a:gd name="connsiteX1" fmla="*/ 3574828 w 3574828"/>
              <a:gd name="connsiteY1" fmla="*/ 0 h 6858000"/>
              <a:gd name="connsiteX2" fmla="*/ 3574828 w 3574828"/>
              <a:gd name="connsiteY2" fmla="*/ 6858000 h 6858000"/>
              <a:gd name="connsiteX3" fmla="*/ 0 w 3574828"/>
              <a:gd name="connsiteY3" fmla="*/ 6858000 h 6858000"/>
              <a:gd name="connsiteX4" fmla="*/ 81186 w 3574828"/>
              <a:gd name="connsiteY4" fmla="*/ 6801790 h 6858000"/>
              <a:gd name="connsiteX5" fmla="*/ 173741 w 3574828"/>
              <a:gd name="connsiteY5" fmla="*/ 6716222 h 6858000"/>
              <a:gd name="connsiteX6" fmla="*/ 2649198 w 3574828"/>
              <a:gd name="connsiteY6" fmla="*/ 4086461 h 6858000"/>
              <a:gd name="connsiteX7" fmla="*/ 2649199 w 3574828"/>
              <a:gd name="connsiteY7" fmla="*/ 2771539 h 6858000"/>
              <a:gd name="connsiteX8" fmla="*/ 173741 w 3574828"/>
              <a:gd name="connsiteY8" fmla="*/ 141777 h 6858000"/>
              <a:gd name="connsiteX9" fmla="*/ 81186 w 3574828"/>
              <a:gd name="connsiteY9" fmla="*/ 56209 h 6858000"/>
              <a:gd name="connsiteX10" fmla="*/ 2 w 357482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4828" h="6858000">
                <a:moveTo>
                  <a:pt x="2" y="0"/>
                </a:moveTo>
                <a:lnTo>
                  <a:pt x="3574828" y="0"/>
                </a:lnTo>
                <a:lnTo>
                  <a:pt x="3574828" y="6858000"/>
                </a:lnTo>
                <a:lnTo>
                  <a:pt x="0" y="6858000"/>
                </a:lnTo>
                <a:lnTo>
                  <a:pt x="81186" y="6801790"/>
                </a:lnTo>
                <a:cubicBezTo>
                  <a:pt x="113426" y="6775949"/>
                  <a:pt x="144368" y="6747426"/>
                  <a:pt x="173741" y="6716222"/>
                </a:cubicBezTo>
                <a:lnTo>
                  <a:pt x="2649198" y="4086461"/>
                </a:lnTo>
                <a:cubicBezTo>
                  <a:pt x="2990998" y="3723354"/>
                  <a:pt x="2990999" y="3134645"/>
                  <a:pt x="2649199" y="2771539"/>
                </a:cubicBezTo>
                <a:lnTo>
                  <a:pt x="173741" y="141777"/>
                </a:lnTo>
                <a:cubicBezTo>
                  <a:pt x="144368" y="110573"/>
                  <a:pt x="113426" y="82050"/>
                  <a:pt x="81186" y="56209"/>
                </a:cubicBezTo>
                <a:lnTo>
                  <a:pt x="2" y="0"/>
                </a:lnTo>
                <a:close/>
              </a:path>
            </a:pathLst>
          </a:cu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2" name="PA-矩形 31"/>
          <p:cNvSpPr/>
          <p:nvPr>
            <p:custDataLst>
              <p:tags r:id="rId4"/>
            </p:custDataLst>
          </p:nvPr>
        </p:nvSpPr>
        <p:spPr>
          <a:xfrm>
            <a:off x="869711" y="1664568"/>
            <a:ext cx="4475228" cy="612155"/>
          </a:xfrm>
          <a:prstGeom prst="rect">
            <a:avLst/>
          </a:prstGeom>
        </p:spPr>
        <p:txBody>
          <a:bodyPr wrap="square">
            <a:spAutoFit/>
          </a:bodyPr>
          <a:lstStyle/>
          <a:p>
            <a:pPr algn="just">
              <a:lnSpc>
                <a:spcPct val="150000"/>
              </a:lnSpc>
            </a:pPr>
            <a:r>
              <a:rPr lang="en-US" altLang="zh-CN" sz="1200" dirty="0">
                <a:solidFill>
                  <a:schemeClr val="tx2"/>
                </a:solidFill>
                <a:cs typeface="+mn-ea"/>
                <a:sym typeface="+mn-lt"/>
              </a:rPr>
              <a:t>Click here to add content, content to match the title. Click here to add content, content to match the title. </a:t>
            </a:r>
            <a:endParaRPr lang="en-US" sz="1200" dirty="0">
              <a:solidFill>
                <a:schemeClr val="tx2"/>
              </a:solidFill>
              <a:cs typeface="+mn-ea"/>
              <a:sym typeface="+mn-lt"/>
            </a:endParaRPr>
          </a:p>
        </p:txBody>
      </p:sp>
      <p:sp>
        <p:nvSpPr>
          <p:cNvPr id="50" name="PA-矩形 49"/>
          <p:cNvSpPr/>
          <p:nvPr>
            <p:custDataLst>
              <p:tags r:id="rId5"/>
            </p:custDataLst>
          </p:nvPr>
        </p:nvSpPr>
        <p:spPr>
          <a:xfrm>
            <a:off x="1309832" y="2821573"/>
            <a:ext cx="1715803" cy="25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r>
              <a:rPr lang="en-IN" sz="1100" dirty="0">
                <a:solidFill>
                  <a:schemeClr val="tx2"/>
                </a:solidFill>
                <a:cs typeface="+mn-ea"/>
                <a:sym typeface="+mn-lt"/>
              </a:rPr>
              <a:t>Leader Ship</a:t>
            </a:r>
          </a:p>
        </p:txBody>
      </p:sp>
      <p:sp>
        <p:nvSpPr>
          <p:cNvPr id="51" name="PA-圆角矩形 10"/>
          <p:cNvSpPr/>
          <p:nvPr>
            <p:custDataLst>
              <p:tags r:id="rId6"/>
            </p:custDataLst>
          </p:nvPr>
        </p:nvSpPr>
        <p:spPr>
          <a:xfrm>
            <a:off x="923314" y="3065993"/>
            <a:ext cx="4354879" cy="222848"/>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chemeClr val="tx2"/>
                </a:solidFill>
                <a:cs typeface="+mn-ea"/>
                <a:sym typeface="+mn-lt"/>
              </a:rPr>
              <a:t>75%</a:t>
            </a:r>
          </a:p>
        </p:txBody>
      </p:sp>
      <p:sp>
        <p:nvSpPr>
          <p:cNvPr id="52" name="PA-矩形 51"/>
          <p:cNvSpPr/>
          <p:nvPr>
            <p:custDataLst>
              <p:tags r:id="rId7"/>
            </p:custDataLst>
          </p:nvPr>
        </p:nvSpPr>
        <p:spPr>
          <a:xfrm>
            <a:off x="1207597" y="4282270"/>
            <a:ext cx="2418401" cy="12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Autofit/>
          </a:bodyPr>
          <a:lstStyle/>
          <a:p>
            <a:r>
              <a:rPr lang="en-IN" sz="1100" dirty="0">
                <a:solidFill>
                  <a:schemeClr val="tx2"/>
                </a:solidFill>
                <a:cs typeface="+mn-ea"/>
                <a:sym typeface="+mn-lt"/>
              </a:rPr>
              <a:t>Web Developing</a:t>
            </a:r>
          </a:p>
        </p:txBody>
      </p:sp>
      <p:sp>
        <p:nvSpPr>
          <p:cNvPr id="53" name="PA-圆角矩形 175"/>
          <p:cNvSpPr/>
          <p:nvPr>
            <p:custDataLst>
              <p:tags r:id="rId8"/>
            </p:custDataLst>
          </p:nvPr>
        </p:nvSpPr>
        <p:spPr>
          <a:xfrm>
            <a:off x="863573" y="4487547"/>
            <a:ext cx="4507301" cy="164596"/>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chemeClr val="tx2"/>
                </a:solidFill>
                <a:cs typeface="+mn-ea"/>
                <a:sym typeface="+mn-lt"/>
              </a:rPr>
              <a:t>70%</a:t>
            </a:r>
          </a:p>
        </p:txBody>
      </p:sp>
      <p:sp>
        <p:nvSpPr>
          <p:cNvPr id="54" name="PA-圆角矩形 173"/>
          <p:cNvSpPr/>
          <p:nvPr>
            <p:custDataLst>
              <p:tags r:id="rId9"/>
            </p:custDataLst>
          </p:nvPr>
        </p:nvSpPr>
        <p:spPr>
          <a:xfrm>
            <a:off x="908799" y="3766347"/>
            <a:ext cx="4436140" cy="268235"/>
          </a:xfrm>
          <a:prstGeom prst="roundRect">
            <a:avLst>
              <a:gd name="adj" fmla="val 50000"/>
            </a:avLst>
          </a:prstGeom>
          <a:solidFill>
            <a:schemeClr val="bg1"/>
          </a:solidFill>
          <a:ln>
            <a:solidFill>
              <a:schemeClr val="bg1">
                <a:lumMod val="95000"/>
              </a:schemeClr>
            </a:solidFill>
          </a:ln>
          <a:effectLst>
            <a:outerShdw blurRad="139700" dist="88900" dir="36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N" sz="1100" dirty="0">
                <a:solidFill>
                  <a:schemeClr val="tx2"/>
                </a:solidFill>
                <a:cs typeface="+mn-ea"/>
                <a:sym typeface="+mn-lt"/>
              </a:rPr>
              <a:t>92%</a:t>
            </a:r>
          </a:p>
        </p:txBody>
      </p:sp>
      <p:sp>
        <p:nvSpPr>
          <p:cNvPr id="55" name="PA-矩形 54"/>
          <p:cNvSpPr/>
          <p:nvPr>
            <p:custDataLst>
              <p:tags r:id="rId10"/>
            </p:custDataLst>
          </p:nvPr>
        </p:nvSpPr>
        <p:spPr>
          <a:xfrm>
            <a:off x="1280374" y="3555760"/>
            <a:ext cx="1309856" cy="268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normAutofit/>
          </a:bodyPr>
          <a:lstStyle/>
          <a:p>
            <a:r>
              <a:rPr lang="en-IN" sz="1100" dirty="0">
                <a:solidFill>
                  <a:schemeClr val="tx2"/>
                </a:solidFill>
                <a:cs typeface="+mn-ea"/>
                <a:sym typeface="+mn-lt"/>
              </a:rPr>
              <a:t>Editing</a:t>
            </a:r>
          </a:p>
        </p:txBody>
      </p:sp>
      <p:sp>
        <p:nvSpPr>
          <p:cNvPr id="56" name="PA-圆角矩形 11"/>
          <p:cNvSpPr/>
          <p:nvPr>
            <p:custDataLst>
              <p:tags r:id="rId11"/>
            </p:custDataLst>
          </p:nvPr>
        </p:nvSpPr>
        <p:spPr>
          <a:xfrm>
            <a:off x="984931" y="3150053"/>
            <a:ext cx="3384711" cy="67577"/>
          </a:xfrm>
          <a:prstGeom prst="roundRect">
            <a:avLst>
              <a:gd name="adj" fmla="val 50000"/>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chemeClr val="tx2"/>
              </a:solidFill>
              <a:cs typeface="+mn-ea"/>
              <a:sym typeface="+mn-lt"/>
            </a:endParaRPr>
          </a:p>
        </p:txBody>
      </p:sp>
      <p:sp>
        <p:nvSpPr>
          <p:cNvPr id="57" name="PA-圆角矩形 174"/>
          <p:cNvSpPr/>
          <p:nvPr>
            <p:custDataLst>
              <p:tags r:id="rId12"/>
            </p:custDataLst>
          </p:nvPr>
        </p:nvSpPr>
        <p:spPr>
          <a:xfrm>
            <a:off x="984931" y="3895763"/>
            <a:ext cx="3628046" cy="8847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chemeClr val="tx2"/>
              </a:solidFill>
              <a:cs typeface="+mn-ea"/>
              <a:sym typeface="+mn-lt"/>
            </a:endParaRPr>
          </a:p>
        </p:txBody>
      </p:sp>
      <p:sp>
        <p:nvSpPr>
          <p:cNvPr id="58" name="PA-圆角矩形 176"/>
          <p:cNvSpPr/>
          <p:nvPr>
            <p:custDataLst>
              <p:tags r:id="rId13"/>
            </p:custDataLst>
          </p:nvPr>
        </p:nvSpPr>
        <p:spPr>
          <a:xfrm>
            <a:off x="925190" y="4546213"/>
            <a:ext cx="3259350" cy="67577"/>
          </a:xfrm>
          <a:prstGeom prst="roundRect">
            <a:avLst>
              <a:gd name="adj" fmla="val 50000"/>
            </a:avLst>
          </a:prstGeom>
          <a:solidFill>
            <a:srgbClr val="F97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00" dirty="0">
              <a:solidFill>
                <a:schemeClr val="tx2"/>
              </a:solidFill>
              <a:cs typeface="+mn-ea"/>
              <a:sym typeface="+mn-lt"/>
            </a:endParaRPr>
          </a:p>
        </p:txBody>
      </p:sp>
      <p:grpSp>
        <p:nvGrpSpPr>
          <p:cNvPr id="59" name="PA-组合 58"/>
          <p:cNvGrpSpPr/>
          <p:nvPr>
            <p:custDataLst>
              <p:tags r:id="rId14"/>
            </p:custDataLst>
          </p:nvPr>
        </p:nvGrpSpPr>
        <p:grpSpPr>
          <a:xfrm>
            <a:off x="945486" y="5105108"/>
            <a:ext cx="1299040" cy="267320"/>
            <a:chOff x="6953579" y="5470419"/>
            <a:chExt cx="1299040" cy="267320"/>
          </a:xfrm>
        </p:grpSpPr>
        <p:sp>
          <p:nvSpPr>
            <p:cNvPr id="60" name="PA-Rectangle: Rounded Corners 59"/>
            <p:cNvSpPr/>
            <p:nvPr>
              <p:custDataLst>
                <p:tags r:id="rId16"/>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61" name="PA-文本框 60"/>
            <p:cNvSpPr txBox="1"/>
            <p:nvPr>
              <p:custDataLst>
                <p:tags r:id="rId17"/>
              </p:custDataLst>
            </p:nvPr>
          </p:nvSpPr>
          <p:spPr>
            <a:xfrm>
              <a:off x="6966727" y="5473274"/>
              <a:ext cx="1272744" cy="261610"/>
            </a:xfrm>
            <a:prstGeom prst="rect">
              <a:avLst/>
            </a:prstGeom>
            <a:noFill/>
            <a:ln>
              <a:noFill/>
            </a:ln>
          </p:spPr>
          <p:txBody>
            <a:bodyPr wrap="square" rtlCol="0">
              <a:spAutoFit/>
            </a:bodyPr>
            <a:lstStyle/>
            <a:p>
              <a:pPr algn="ctr"/>
              <a:r>
                <a:rPr lang="en-US" sz="1100" dirty="0">
                  <a:solidFill>
                    <a:schemeClr val="tx2"/>
                  </a:solidFill>
                  <a:cs typeface="+mn-ea"/>
                  <a:sym typeface="+mn-lt"/>
                </a:rPr>
                <a:t>Learn More</a:t>
              </a:r>
            </a:p>
          </p:txBody>
        </p:sp>
      </p:grpSp>
      <p:pic>
        <p:nvPicPr>
          <p:cNvPr id="2" name="PA-PicturePlaceholder 1" descr="5c11c5d9dc64d"/>
          <p:cNvPicPr>
            <a:picLocks noGrp="1" noChangeAspect="1"/>
          </p:cNvPicPr>
          <p:nvPr>
            <p:ph type="pic" sz="quarter" idx="10"/>
            <p:custDataLst>
              <p:tags r:id="rId15"/>
            </p:custDataLst>
          </p:nvPr>
        </p:nvPicPr>
        <p:blipFill>
          <a:blip r:embed="rId20" cstate="screen">
            <a:extLst>
              <a:ext uri="{28A0092B-C50C-407E-A947-70E740481C1C}">
                <a14:useLocalDpi xmlns:a14="http://schemas.microsoft.com/office/drawing/2010/main"/>
              </a:ext>
            </a:extLst>
          </a:blip>
          <a:stretch>
            <a:fillRect/>
          </a:stretch>
        </p:blipFill>
        <p:spPr>
          <a:xfrm>
            <a:off x="5924550" y="838835"/>
            <a:ext cx="5240020" cy="4966335"/>
          </a:xfrm>
          <a:prstGeom prst="diamond">
            <a:avLst/>
          </a:prstGeom>
        </p:spPr>
      </p:pic>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7" decel="100000"/>
                                        <p:tgtEl>
                                          <p:spTgt spid="25"/>
                                        </p:tgtEl>
                                      </p:cBhvr>
                                    </p:animEffect>
                                    <p:anim calcmode="lin" valueType="num">
                                      <p:cBhvr>
                                        <p:cTn id="8" dur="57" decel="100000" fill="hold"/>
                                        <p:tgtEl>
                                          <p:spTgt spid="25"/>
                                        </p:tgtEl>
                                        <p:attrNameLst>
                                          <p:attrName>style.rotation</p:attrName>
                                        </p:attrNameLst>
                                      </p:cBhvr>
                                      <p:tavLst>
                                        <p:tav tm="0">
                                          <p:val>
                                            <p:fltVal val="-90"/>
                                          </p:val>
                                        </p:tav>
                                        <p:tav tm="100000">
                                          <p:val>
                                            <p:fltVal val="0"/>
                                          </p:val>
                                        </p:tav>
                                      </p:tavLst>
                                    </p:anim>
                                    <p:anim calcmode="lin" valueType="num">
                                      <p:cBhvr>
                                        <p:cTn id="9" dur="57" decel="100000" fill="hold"/>
                                        <p:tgtEl>
                                          <p:spTgt spid="25"/>
                                        </p:tgtEl>
                                        <p:attrNameLst>
                                          <p:attrName>ppt_x</p:attrName>
                                        </p:attrNameLst>
                                      </p:cBhvr>
                                      <p:tavLst>
                                        <p:tav tm="0">
                                          <p:val>
                                            <p:strVal val="#ppt_x+0.4"/>
                                          </p:val>
                                        </p:tav>
                                        <p:tav tm="100000">
                                          <p:val>
                                            <p:strVal val="#ppt_x-0.05"/>
                                          </p:val>
                                        </p:tav>
                                      </p:tavLst>
                                    </p:anim>
                                    <p:anim calcmode="lin" valueType="num">
                                      <p:cBhvr>
                                        <p:cTn id="10" dur="57" decel="100000" fill="hold"/>
                                        <p:tgtEl>
                                          <p:spTgt spid="25"/>
                                        </p:tgtEl>
                                        <p:attrNameLst>
                                          <p:attrName>ppt_y</p:attrName>
                                        </p:attrNameLst>
                                      </p:cBhvr>
                                      <p:tavLst>
                                        <p:tav tm="0">
                                          <p:val>
                                            <p:strVal val="#ppt_y-0.4"/>
                                          </p:val>
                                        </p:tav>
                                        <p:tav tm="100000">
                                          <p:val>
                                            <p:strVal val="#ppt_y+0.1"/>
                                          </p:val>
                                        </p:tav>
                                      </p:tavLst>
                                    </p:anim>
                                    <p:anim calcmode="lin" valueType="num">
                                      <p:cBhvr>
                                        <p:cTn id="11" dur="14" accel="100000" fill="hold">
                                          <p:stCondLst>
                                            <p:cond delay="57"/>
                                          </p:stCondLst>
                                        </p:cTn>
                                        <p:tgtEl>
                                          <p:spTgt spid="25"/>
                                        </p:tgtEl>
                                        <p:attrNameLst>
                                          <p:attrName>ppt_x</p:attrName>
                                        </p:attrNameLst>
                                      </p:cBhvr>
                                      <p:tavLst>
                                        <p:tav tm="0">
                                          <p:val>
                                            <p:strVal val="#ppt_x-0.05"/>
                                          </p:val>
                                        </p:tav>
                                        <p:tav tm="100000">
                                          <p:val>
                                            <p:strVal val="#ppt_x"/>
                                          </p:val>
                                        </p:tav>
                                      </p:tavLst>
                                    </p:anim>
                                    <p:anim calcmode="lin" valueType="num">
                                      <p:cBhvr>
                                        <p:cTn id="12" dur="14" accel="100000" fill="hold">
                                          <p:stCondLst>
                                            <p:cond delay="57"/>
                                          </p:stCondLst>
                                        </p:cTn>
                                        <p:tgtEl>
                                          <p:spTgt spid="25"/>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7" decel="100000"/>
                                        <p:tgtEl>
                                          <p:spTgt spid="27"/>
                                        </p:tgtEl>
                                      </p:cBhvr>
                                    </p:animEffect>
                                    <p:anim calcmode="lin" valueType="num">
                                      <p:cBhvr>
                                        <p:cTn id="17" dur="57" decel="100000" fill="hold"/>
                                        <p:tgtEl>
                                          <p:spTgt spid="27"/>
                                        </p:tgtEl>
                                        <p:attrNameLst>
                                          <p:attrName>style.rotation</p:attrName>
                                        </p:attrNameLst>
                                      </p:cBhvr>
                                      <p:tavLst>
                                        <p:tav tm="0">
                                          <p:val>
                                            <p:fltVal val="-90"/>
                                          </p:val>
                                        </p:tav>
                                        <p:tav tm="100000">
                                          <p:val>
                                            <p:fltVal val="0"/>
                                          </p:val>
                                        </p:tav>
                                      </p:tavLst>
                                    </p:anim>
                                    <p:anim calcmode="lin" valueType="num">
                                      <p:cBhvr>
                                        <p:cTn id="18" dur="57" decel="100000" fill="hold"/>
                                        <p:tgtEl>
                                          <p:spTgt spid="27"/>
                                        </p:tgtEl>
                                        <p:attrNameLst>
                                          <p:attrName>ppt_x</p:attrName>
                                        </p:attrNameLst>
                                      </p:cBhvr>
                                      <p:tavLst>
                                        <p:tav tm="0">
                                          <p:val>
                                            <p:strVal val="#ppt_x+0.4"/>
                                          </p:val>
                                        </p:tav>
                                        <p:tav tm="100000">
                                          <p:val>
                                            <p:strVal val="#ppt_x-0.05"/>
                                          </p:val>
                                        </p:tav>
                                      </p:tavLst>
                                    </p:anim>
                                    <p:anim calcmode="lin" valueType="num">
                                      <p:cBhvr>
                                        <p:cTn id="19" dur="57" decel="100000" fill="hold"/>
                                        <p:tgtEl>
                                          <p:spTgt spid="27"/>
                                        </p:tgtEl>
                                        <p:attrNameLst>
                                          <p:attrName>ppt_y</p:attrName>
                                        </p:attrNameLst>
                                      </p:cBhvr>
                                      <p:tavLst>
                                        <p:tav tm="0">
                                          <p:val>
                                            <p:strVal val="#ppt_y-0.4"/>
                                          </p:val>
                                        </p:tav>
                                        <p:tav tm="100000">
                                          <p:val>
                                            <p:strVal val="#ppt_y+0.1"/>
                                          </p:val>
                                        </p:tav>
                                      </p:tavLst>
                                    </p:anim>
                                    <p:anim calcmode="lin" valueType="num">
                                      <p:cBhvr>
                                        <p:cTn id="20" dur="14" accel="100000" fill="hold">
                                          <p:stCondLst>
                                            <p:cond delay="57"/>
                                          </p:stCondLst>
                                        </p:cTn>
                                        <p:tgtEl>
                                          <p:spTgt spid="27"/>
                                        </p:tgtEl>
                                        <p:attrNameLst>
                                          <p:attrName>ppt_x</p:attrName>
                                        </p:attrNameLst>
                                      </p:cBhvr>
                                      <p:tavLst>
                                        <p:tav tm="0">
                                          <p:val>
                                            <p:strVal val="#ppt_x-0.05"/>
                                          </p:val>
                                        </p:tav>
                                        <p:tav tm="100000">
                                          <p:val>
                                            <p:strVal val="#ppt_x"/>
                                          </p:val>
                                        </p:tav>
                                      </p:tavLst>
                                    </p:anim>
                                    <p:anim calcmode="lin" valueType="num">
                                      <p:cBhvr>
                                        <p:cTn id="21" dur="14" accel="100000" fill="hold">
                                          <p:stCondLst>
                                            <p:cond delay="57"/>
                                          </p:stCondLst>
                                        </p:cTn>
                                        <p:tgtEl>
                                          <p:spTgt spid="27"/>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7" decel="100000"/>
                                        <p:tgtEl>
                                          <p:spTgt spid="32"/>
                                        </p:tgtEl>
                                      </p:cBhvr>
                                    </p:animEffect>
                                    <p:anim calcmode="lin" valueType="num">
                                      <p:cBhvr>
                                        <p:cTn id="26" dur="57" decel="100000" fill="hold"/>
                                        <p:tgtEl>
                                          <p:spTgt spid="32"/>
                                        </p:tgtEl>
                                        <p:attrNameLst>
                                          <p:attrName>style.rotation</p:attrName>
                                        </p:attrNameLst>
                                      </p:cBhvr>
                                      <p:tavLst>
                                        <p:tav tm="0">
                                          <p:val>
                                            <p:fltVal val="-90"/>
                                          </p:val>
                                        </p:tav>
                                        <p:tav tm="100000">
                                          <p:val>
                                            <p:fltVal val="0"/>
                                          </p:val>
                                        </p:tav>
                                      </p:tavLst>
                                    </p:anim>
                                    <p:anim calcmode="lin" valueType="num">
                                      <p:cBhvr>
                                        <p:cTn id="27" dur="57" decel="100000" fill="hold"/>
                                        <p:tgtEl>
                                          <p:spTgt spid="32"/>
                                        </p:tgtEl>
                                        <p:attrNameLst>
                                          <p:attrName>ppt_x</p:attrName>
                                        </p:attrNameLst>
                                      </p:cBhvr>
                                      <p:tavLst>
                                        <p:tav tm="0">
                                          <p:val>
                                            <p:strVal val="#ppt_x+0.4"/>
                                          </p:val>
                                        </p:tav>
                                        <p:tav tm="100000">
                                          <p:val>
                                            <p:strVal val="#ppt_x-0.05"/>
                                          </p:val>
                                        </p:tav>
                                      </p:tavLst>
                                    </p:anim>
                                    <p:anim calcmode="lin" valueType="num">
                                      <p:cBhvr>
                                        <p:cTn id="28" dur="57" decel="100000" fill="hold"/>
                                        <p:tgtEl>
                                          <p:spTgt spid="32"/>
                                        </p:tgtEl>
                                        <p:attrNameLst>
                                          <p:attrName>ppt_y</p:attrName>
                                        </p:attrNameLst>
                                      </p:cBhvr>
                                      <p:tavLst>
                                        <p:tav tm="0">
                                          <p:val>
                                            <p:strVal val="#ppt_y-0.4"/>
                                          </p:val>
                                        </p:tav>
                                        <p:tav tm="100000">
                                          <p:val>
                                            <p:strVal val="#ppt_y+0.1"/>
                                          </p:val>
                                        </p:tav>
                                      </p:tavLst>
                                    </p:anim>
                                    <p:anim calcmode="lin" valueType="num">
                                      <p:cBhvr>
                                        <p:cTn id="29" dur="14" accel="100000" fill="hold">
                                          <p:stCondLst>
                                            <p:cond delay="57"/>
                                          </p:stCondLst>
                                        </p:cTn>
                                        <p:tgtEl>
                                          <p:spTgt spid="32"/>
                                        </p:tgtEl>
                                        <p:attrNameLst>
                                          <p:attrName>ppt_x</p:attrName>
                                        </p:attrNameLst>
                                      </p:cBhvr>
                                      <p:tavLst>
                                        <p:tav tm="0">
                                          <p:val>
                                            <p:strVal val="#ppt_x-0.05"/>
                                          </p:val>
                                        </p:tav>
                                        <p:tav tm="100000">
                                          <p:val>
                                            <p:strVal val="#ppt_x"/>
                                          </p:val>
                                        </p:tav>
                                      </p:tavLst>
                                    </p:anim>
                                    <p:anim calcmode="lin" valueType="num">
                                      <p:cBhvr>
                                        <p:cTn id="30" dur="14" accel="100000" fill="hold">
                                          <p:stCondLst>
                                            <p:cond delay="57"/>
                                          </p:stCondLst>
                                        </p:cTn>
                                        <p:tgtEl>
                                          <p:spTgt spid="32"/>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7" decel="100000"/>
                                        <p:tgtEl>
                                          <p:spTgt spid="50"/>
                                        </p:tgtEl>
                                      </p:cBhvr>
                                    </p:animEffect>
                                    <p:anim calcmode="lin" valueType="num">
                                      <p:cBhvr>
                                        <p:cTn id="35" dur="57" decel="100000" fill="hold"/>
                                        <p:tgtEl>
                                          <p:spTgt spid="50"/>
                                        </p:tgtEl>
                                        <p:attrNameLst>
                                          <p:attrName>style.rotation</p:attrName>
                                        </p:attrNameLst>
                                      </p:cBhvr>
                                      <p:tavLst>
                                        <p:tav tm="0">
                                          <p:val>
                                            <p:fltVal val="-90"/>
                                          </p:val>
                                        </p:tav>
                                        <p:tav tm="100000">
                                          <p:val>
                                            <p:fltVal val="0"/>
                                          </p:val>
                                        </p:tav>
                                      </p:tavLst>
                                    </p:anim>
                                    <p:anim calcmode="lin" valueType="num">
                                      <p:cBhvr>
                                        <p:cTn id="36" dur="57" decel="100000" fill="hold"/>
                                        <p:tgtEl>
                                          <p:spTgt spid="50"/>
                                        </p:tgtEl>
                                        <p:attrNameLst>
                                          <p:attrName>ppt_x</p:attrName>
                                        </p:attrNameLst>
                                      </p:cBhvr>
                                      <p:tavLst>
                                        <p:tav tm="0">
                                          <p:val>
                                            <p:strVal val="#ppt_x+0.4"/>
                                          </p:val>
                                        </p:tav>
                                        <p:tav tm="100000">
                                          <p:val>
                                            <p:strVal val="#ppt_x-0.05"/>
                                          </p:val>
                                        </p:tav>
                                      </p:tavLst>
                                    </p:anim>
                                    <p:anim calcmode="lin" valueType="num">
                                      <p:cBhvr>
                                        <p:cTn id="37" dur="57" decel="100000" fill="hold"/>
                                        <p:tgtEl>
                                          <p:spTgt spid="50"/>
                                        </p:tgtEl>
                                        <p:attrNameLst>
                                          <p:attrName>ppt_y</p:attrName>
                                        </p:attrNameLst>
                                      </p:cBhvr>
                                      <p:tavLst>
                                        <p:tav tm="0">
                                          <p:val>
                                            <p:strVal val="#ppt_y-0.4"/>
                                          </p:val>
                                        </p:tav>
                                        <p:tav tm="100000">
                                          <p:val>
                                            <p:strVal val="#ppt_y+0.1"/>
                                          </p:val>
                                        </p:tav>
                                      </p:tavLst>
                                    </p:anim>
                                    <p:anim calcmode="lin" valueType="num">
                                      <p:cBhvr>
                                        <p:cTn id="38" dur="14" accel="100000" fill="hold">
                                          <p:stCondLst>
                                            <p:cond delay="57"/>
                                          </p:stCondLst>
                                        </p:cTn>
                                        <p:tgtEl>
                                          <p:spTgt spid="50"/>
                                        </p:tgtEl>
                                        <p:attrNameLst>
                                          <p:attrName>ppt_x</p:attrName>
                                        </p:attrNameLst>
                                      </p:cBhvr>
                                      <p:tavLst>
                                        <p:tav tm="0">
                                          <p:val>
                                            <p:strVal val="#ppt_x-0.05"/>
                                          </p:val>
                                        </p:tav>
                                        <p:tav tm="100000">
                                          <p:val>
                                            <p:strVal val="#ppt_x"/>
                                          </p:val>
                                        </p:tav>
                                      </p:tavLst>
                                    </p:anim>
                                    <p:anim calcmode="lin" valueType="num">
                                      <p:cBhvr>
                                        <p:cTn id="39" dur="14" accel="100000" fill="hold">
                                          <p:stCondLst>
                                            <p:cond delay="57"/>
                                          </p:stCondLst>
                                        </p:cTn>
                                        <p:tgtEl>
                                          <p:spTgt spid="50"/>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7" decel="100000"/>
                                        <p:tgtEl>
                                          <p:spTgt spid="51"/>
                                        </p:tgtEl>
                                      </p:cBhvr>
                                    </p:animEffect>
                                    <p:anim calcmode="lin" valueType="num">
                                      <p:cBhvr>
                                        <p:cTn id="44" dur="57" decel="100000" fill="hold"/>
                                        <p:tgtEl>
                                          <p:spTgt spid="51"/>
                                        </p:tgtEl>
                                        <p:attrNameLst>
                                          <p:attrName>style.rotation</p:attrName>
                                        </p:attrNameLst>
                                      </p:cBhvr>
                                      <p:tavLst>
                                        <p:tav tm="0">
                                          <p:val>
                                            <p:fltVal val="-90"/>
                                          </p:val>
                                        </p:tav>
                                        <p:tav tm="100000">
                                          <p:val>
                                            <p:fltVal val="0"/>
                                          </p:val>
                                        </p:tav>
                                      </p:tavLst>
                                    </p:anim>
                                    <p:anim calcmode="lin" valueType="num">
                                      <p:cBhvr>
                                        <p:cTn id="45" dur="57" decel="100000" fill="hold"/>
                                        <p:tgtEl>
                                          <p:spTgt spid="51"/>
                                        </p:tgtEl>
                                        <p:attrNameLst>
                                          <p:attrName>ppt_x</p:attrName>
                                        </p:attrNameLst>
                                      </p:cBhvr>
                                      <p:tavLst>
                                        <p:tav tm="0">
                                          <p:val>
                                            <p:strVal val="#ppt_x+0.4"/>
                                          </p:val>
                                        </p:tav>
                                        <p:tav tm="100000">
                                          <p:val>
                                            <p:strVal val="#ppt_x-0.05"/>
                                          </p:val>
                                        </p:tav>
                                      </p:tavLst>
                                    </p:anim>
                                    <p:anim calcmode="lin" valueType="num">
                                      <p:cBhvr>
                                        <p:cTn id="46" dur="57" decel="100000" fill="hold"/>
                                        <p:tgtEl>
                                          <p:spTgt spid="51"/>
                                        </p:tgtEl>
                                        <p:attrNameLst>
                                          <p:attrName>ppt_y</p:attrName>
                                        </p:attrNameLst>
                                      </p:cBhvr>
                                      <p:tavLst>
                                        <p:tav tm="0">
                                          <p:val>
                                            <p:strVal val="#ppt_y-0.4"/>
                                          </p:val>
                                        </p:tav>
                                        <p:tav tm="100000">
                                          <p:val>
                                            <p:strVal val="#ppt_y+0.1"/>
                                          </p:val>
                                        </p:tav>
                                      </p:tavLst>
                                    </p:anim>
                                    <p:anim calcmode="lin" valueType="num">
                                      <p:cBhvr>
                                        <p:cTn id="47" dur="14" accel="100000" fill="hold">
                                          <p:stCondLst>
                                            <p:cond delay="57"/>
                                          </p:stCondLst>
                                        </p:cTn>
                                        <p:tgtEl>
                                          <p:spTgt spid="51"/>
                                        </p:tgtEl>
                                        <p:attrNameLst>
                                          <p:attrName>ppt_x</p:attrName>
                                        </p:attrNameLst>
                                      </p:cBhvr>
                                      <p:tavLst>
                                        <p:tav tm="0">
                                          <p:val>
                                            <p:strVal val="#ppt_x-0.05"/>
                                          </p:val>
                                        </p:tav>
                                        <p:tav tm="100000">
                                          <p:val>
                                            <p:strVal val="#ppt_x"/>
                                          </p:val>
                                        </p:tav>
                                      </p:tavLst>
                                    </p:anim>
                                    <p:anim calcmode="lin" valueType="num">
                                      <p:cBhvr>
                                        <p:cTn id="48" dur="14" accel="100000" fill="hold">
                                          <p:stCondLst>
                                            <p:cond delay="57"/>
                                          </p:stCondLst>
                                        </p:cTn>
                                        <p:tgtEl>
                                          <p:spTgt spid="51"/>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7" decel="100000"/>
                                        <p:tgtEl>
                                          <p:spTgt spid="52"/>
                                        </p:tgtEl>
                                      </p:cBhvr>
                                    </p:animEffect>
                                    <p:anim calcmode="lin" valueType="num">
                                      <p:cBhvr>
                                        <p:cTn id="53" dur="57" decel="100000" fill="hold"/>
                                        <p:tgtEl>
                                          <p:spTgt spid="52"/>
                                        </p:tgtEl>
                                        <p:attrNameLst>
                                          <p:attrName>style.rotation</p:attrName>
                                        </p:attrNameLst>
                                      </p:cBhvr>
                                      <p:tavLst>
                                        <p:tav tm="0">
                                          <p:val>
                                            <p:fltVal val="-90"/>
                                          </p:val>
                                        </p:tav>
                                        <p:tav tm="100000">
                                          <p:val>
                                            <p:fltVal val="0"/>
                                          </p:val>
                                        </p:tav>
                                      </p:tavLst>
                                    </p:anim>
                                    <p:anim calcmode="lin" valueType="num">
                                      <p:cBhvr>
                                        <p:cTn id="54" dur="57" decel="100000" fill="hold"/>
                                        <p:tgtEl>
                                          <p:spTgt spid="52"/>
                                        </p:tgtEl>
                                        <p:attrNameLst>
                                          <p:attrName>ppt_x</p:attrName>
                                        </p:attrNameLst>
                                      </p:cBhvr>
                                      <p:tavLst>
                                        <p:tav tm="0">
                                          <p:val>
                                            <p:strVal val="#ppt_x+0.4"/>
                                          </p:val>
                                        </p:tav>
                                        <p:tav tm="100000">
                                          <p:val>
                                            <p:strVal val="#ppt_x-0.05"/>
                                          </p:val>
                                        </p:tav>
                                      </p:tavLst>
                                    </p:anim>
                                    <p:anim calcmode="lin" valueType="num">
                                      <p:cBhvr>
                                        <p:cTn id="55" dur="57" decel="100000" fill="hold"/>
                                        <p:tgtEl>
                                          <p:spTgt spid="52"/>
                                        </p:tgtEl>
                                        <p:attrNameLst>
                                          <p:attrName>ppt_y</p:attrName>
                                        </p:attrNameLst>
                                      </p:cBhvr>
                                      <p:tavLst>
                                        <p:tav tm="0">
                                          <p:val>
                                            <p:strVal val="#ppt_y-0.4"/>
                                          </p:val>
                                        </p:tav>
                                        <p:tav tm="100000">
                                          <p:val>
                                            <p:strVal val="#ppt_y+0.1"/>
                                          </p:val>
                                        </p:tav>
                                      </p:tavLst>
                                    </p:anim>
                                    <p:anim calcmode="lin" valueType="num">
                                      <p:cBhvr>
                                        <p:cTn id="56" dur="14" accel="100000" fill="hold">
                                          <p:stCondLst>
                                            <p:cond delay="57"/>
                                          </p:stCondLst>
                                        </p:cTn>
                                        <p:tgtEl>
                                          <p:spTgt spid="52"/>
                                        </p:tgtEl>
                                        <p:attrNameLst>
                                          <p:attrName>ppt_x</p:attrName>
                                        </p:attrNameLst>
                                      </p:cBhvr>
                                      <p:tavLst>
                                        <p:tav tm="0">
                                          <p:val>
                                            <p:strVal val="#ppt_x-0.05"/>
                                          </p:val>
                                        </p:tav>
                                        <p:tav tm="100000">
                                          <p:val>
                                            <p:strVal val="#ppt_x"/>
                                          </p:val>
                                        </p:tav>
                                      </p:tavLst>
                                    </p:anim>
                                    <p:anim calcmode="lin" valueType="num">
                                      <p:cBhvr>
                                        <p:cTn id="57" dur="14" accel="100000" fill="hold">
                                          <p:stCondLst>
                                            <p:cond delay="57"/>
                                          </p:stCondLst>
                                        </p:cTn>
                                        <p:tgtEl>
                                          <p:spTgt spid="52"/>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7" decel="100000"/>
                                        <p:tgtEl>
                                          <p:spTgt spid="53"/>
                                        </p:tgtEl>
                                      </p:cBhvr>
                                    </p:animEffect>
                                    <p:anim calcmode="lin" valueType="num">
                                      <p:cBhvr>
                                        <p:cTn id="62" dur="57" decel="100000" fill="hold"/>
                                        <p:tgtEl>
                                          <p:spTgt spid="53"/>
                                        </p:tgtEl>
                                        <p:attrNameLst>
                                          <p:attrName>style.rotation</p:attrName>
                                        </p:attrNameLst>
                                      </p:cBhvr>
                                      <p:tavLst>
                                        <p:tav tm="0">
                                          <p:val>
                                            <p:fltVal val="-90"/>
                                          </p:val>
                                        </p:tav>
                                        <p:tav tm="100000">
                                          <p:val>
                                            <p:fltVal val="0"/>
                                          </p:val>
                                        </p:tav>
                                      </p:tavLst>
                                    </p:anim>
                                    <p:anim calcmode="lin" valueType="num">
                                      <p:cBhvr>
                                        <p:cTn id="63" dur="57" decel="100000" fill="hold"/>
                                        <p:tgtEl>
                                          <p:spTgt spid="53"/>
                                        </p:tgtEl>
                                        <p:attrNameLst>
                                          <p:attrName>ppt_x</p:attrName>
                                        </p:attrNameLst>
                                      </p:cBhvr>
                                      <p:tavLst>
                                        <p:tav tm="0">
                                          <p:val>
                                            <p:strVal val="#ppt_x+0.4"/>
                                          </p:val>
                                        </p:tav>
                                        <p:tav tm="100000">
                                          <p:val>
                                            <p:strVal val="#ppt_x-0.05"/>
                                          </p:val>
                                        </p:tav>
                                      </p:tavLst>
                                    </p:anim>
                                    <p:anim calcmode="lin" valueType="num">
                                      <p:cBhvr>
                                        <p:cTn id="64" dur="57" decel="100000" fill="hold"/>
                                        <p:tgtEl>
                                          <p:spTgt spid="53"/>
                                        </p:tgtEl>
                                        <p:attrNameLst>
                                          <p:attrName>ppt_y</p:attrName>
                                        </p:attrNameLst>
                                      </p:cBhvr>
                                      <p:tavLst>
                                        <p:tav tm="0">
                                          <p:val>
                                            <p:strVal val="#ppt_y-0.4"/>
                                          </p:val>
                                        </p:tav>
                                        <p:tav tm="100000">
                                          <p:val>
                                            <p:strVal val="#ppt_y+0.1"/>
                                          </p:val>
                                        </p:tav>
                                      </p:tavLst>
                                    </p:anim>
                                    <p:anim calcmode="lin" valueType="num">
                                      <p:cBhvr>
                                        <p:cTn id="65" dur="14" accel="100000" fill="hold">
                                          <p:stCondLst>
                                            <p:cond delay="57"/>
                                          </p:stCondLst>
                                        </p:cTn>
                                        <p:tgtEl>
                                          <p:spTgt spid="53"/>
                                        </p:tgtEl>
                                        <p:attrNameLst>
                                          <p:attrName>ppt_x</p:attrName>
                                        </p:attrNameLst>
                                      </p:cBhvr>
                                      <p:tavLst>
                                        <p:tav tm="0">
                                          <p:val>
                                            <p:strVal val="#ppt_x-0.05"/>
                                          </p:val>
                                        </p:tav>
                                        <p:tav tm="100000">
                                          <p:val>
                                            <p:strVal val="#ppt_x"/>
                                          </p:val>
                                        </p:tav>
                                      </p:tavLst>
                                    </p:anim>
                                    <p:anim calcmode="lin" valueType="num">
                                      <p:cBhvr>
                                        <p:cTn id="66" dur="14" accel="100000" fill="hold">
                                          <p:stCondLst>
                                            <p:cond delay="57"/>
                                          </p:stCondLst>
                                        </p:cTn>
                                        <p:tgtEl>
                                          <p:spTgt spid="53"/>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7" decel="100000"/>
                                        <p:tgtEl>
                                          <p:spTgt spid="54"/>
                                        </p:tgtEl>
                                      </p:cBhvr>
                                    </p:animEffect>
                                    <p:anim calcmode="lin" valueType="num">
                                      <p:cBhvr>
                                        <p:cTn id="71" dur="57" decel="100000" fill="hold"/>
                                        <p:tgtEl>
                                          <p:spTgt spid="54"/>
                                        </p:tgtEl>
                                        <p:attrNameLst>
                                          <p:attrName>style.rotation</p:attrName>
                                        </p:attrNameLst>
                                      </p:cBhvr>
                                      <p:tavLst>
                                        <p:tav tm="0">
                                          <p:val>
                                            <p:fltVal val="-90"/>
                                          </p:val>
                                        </p:tav>
                                        <p:tav tm="100000">
                                          <p:val>
                                            <p:fltVal val="0"/>
                                          </p:val>
                                        </p:tav>
                                      </p:tavLst>
                                    </p:anim>
                                    <p:anim calcmode="lin" valueType="num">
                                      <p:cBhvr>
                                        <p:cTn id="72" dur="57" decel="100000" fill="hold"/>
                                        <p:tgtEl>
                                          <p:spTgt spid="54"/>
                                        </p:tgtEl>
                                        <p:attrNameLst>
                                          <p:attrName>ppt_x</p:attrName>
                                        </p:attrNameLst>
                                      </p:cBhvr>
                                      <p:tavLst>
                                        <p:tav tm="0">
                                          <p:val>
                                            <p:strVal val="#ppt_x+0.4"/>
                                          </p:val>
                                        </p:tav>
                                        <p:tav tm="100000">
                                          <p:val>
                                            <p:strVal val="#ppt_x-0.05"/>
                                          </p:val>
                                        </p:tav>
                                      </p:tavLst>
                                    </p:anim>
                                    <p:anim calcmode="lin" valueType="num">
                                      <p:cBhvr>
                                        <p:cTn id="73" dur="57" decel="100000" fill="hold"/>
                                        <p:tgtEl>
                                          <p:spTgt spid="54"/>
                                        </p:tgtEl>
                                        <p:attrNameLst>
                                          <p:attrName>ppt_y</p:attrName>
                                        </p:attrNameLst>
                                      </p:cBhvr>
                                      <p:tavLst>
                                        <p:tav tm="0">
                                          <p:val>
                                            <p:strVal val="#ppt_y-0.4"/>
                                          </p:val>
                                        </p:tav>
                                        <p:tav tm="100000">
                                          <p:val>
                                            <p:strVal val="#ppt_y+0.1"/>
                                          </p:val>
                                        </p:tav>
                                      </p:tavLst>
                                    </p:anim>
                                    <p:anim calcmode="lin" valueType="num">
                                      <p:cBhvr>
                                        <p:cTn id="74" dur="14" accel="100000" fill="hold">
                                          <p:stCondLst>
                                            <p:cond delay="57"/>
                                          </p:stCondLst>
                                        </p:cTn>
                                        <p:tgtEl>
                                          <p:spTgt spid="54"/>
                                        </p:tgtEl>
                                        <p:attrNameLst>
                                          <p:attrName>ppt_x</p:attrName>
                                        </p:attrNameLst>
                                      </p:cBhvr>
                                      <p:tavLst>
                                        <p:tav tm="0">
                                          <p:val>
                                            <p:strVal val="#ppt_x-0.05"/>
                                          </p:val>
                                        </p:tav>
                                        <p:tav tm="100000">
                                          <p:val>
                                            <p:strVal val="#ppt_x"/>
                                          </p:val>
                                        </p:tav>
                                      </p:tavLst>
                                    </p:anim>
                                    <p:anim calcmode="lin" valueType="num">
                                      <p:cBhvr>
                                        <p:cTn id="75" dur="14" accel="100000" fill="hold">
                                          <p:stCondLst>
                                            <p:cond delay="57"/>
                                          </p:stCondLst>
                                        </p:cTn>
                                        <p:tgtEl>
                                          <p:spTgt spid="54"/>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7" decel="100000"/>
                                        <p:tgtEl>
                                          <p:spTgt spid="55"/>
                                        </p:tgtEl>
                                      </p:cBhvr>
                                    </p:animEffect>
                                    <p:anim calcmode="lin" valueType="num">
                                      <p:cBhvr>
                                        <p:cTn id="80" dur="57" decel="100000" fill="hold"/>
                                        <p:tgtEl>
                                          <p:spTgt spid="55"/>
                                        </p:tgtEl>
                                        <p:attrNameLst>
                                          <p:attrName>style.rotation</p:attrName>
                                        </p:attrNameLst>
                                      </p:cBhvr>
                                      <p:tavLst>
                                        <p:tav tm="0">
                                          <p:val>
                                            <p:fltVal val="-90"/>
                                          </p:val>
                                        </p:tav>
                                        <p:tav tm="100000">
                                          <p:val>
                                            <p:fltVal val="0"/>
                                          </p:val>
                                        </p:tav>
                                      </p:tavLst>
                                    </p:anim>
                                    <p:anim calcmode="lin" valueType="num">
                                      <p:cBhvr>
                                        <p:cTn id="81" dur="57" decel="100000" fill="hold"/>
                                        <p:tgtEl>
                                          <p:spTgt spid="55"/>
                                        </p:tgtEl>
                                        <p:attrNameLst>
                                          <p:attrName>ppt_x</p:attrName>
                                        </p:attrNameLst>
                                      </p:cBhvr>
                                      <p:tavLst>
                                        <p:tav tm="0">
                                          <p:val>
                                            <p:strVal val="#ppt_x+0.4"/>
                                          </p:val>
                                        </p:tav>
                                        <p:tav tm="100000">
                                          <p:val>
                                            <p:strVal val="#ppt_x-0.05"/>
                                          </p:val>
                                        </p:tav>
                                      </p:tavLst>
                                    </p:anim>
                                    <p:anim calcmode="lin" valueType="num">
                                      <p:cBhvr>
                                        <p:cTn id="82" dur="57" decel="100000" fill="hold"/>
                                        <p:tgtEl>
                                          <p:spTgt spid="55"/>
                                        </p:tgtEl>
                                        <p:attrNameLst>
                                          <p:attrName>ppt_y</p:attrName>
                                        </p:attrNameLst>
                                      </p:cBhvr>
                                      <p:tavLst>
                                        <p:tav tm="0">
                                          <p:val>
                                            <p:strVal val="#ppt_y-0.4"/>
                                          </p:val>
                                        </p:tav>
                                        <p:tav tm="100000">
                                          <p:val>
                                            <p:strVal val="#ppt_y+0.1"/>
                                          </p:val>
                                        </p:tav>
                                      </p:tavLst>
                                    </p:anim>
                                    <p:anim calcmode="lin" valueType="num">
                                      <p:cBhvr>
                                        <p:cTn id="83" dur="14" accel="100000" fill="hold">
                                          <p:stCondLst>
                                            <p:cond delay="57"/>
                                          </p:stCondLst>
                                        </p:cTn>
                                        <p:tgtEl>
                                          <p:spTgt spid="55"/>
                                        </p:tgtEl>
                                        <p:attrNameLst>
                                          <p:attrName>ppt_x</p:attrName>
                                        </p:attrNameLst>
                                      </p:cBhvr>
                                      <p:tavLst>
                                        <p:tav tm="0">
                                          <p:val>
                                            <p:strVal val="#ppt_x-0.05"/>
                                          </p:val>
                                        </p:tav>
                                        <p:tav tm="100000">
                                          <p:val>
                                            <p:strVal val="#ppt_x"/>
                                          </p:val>
                                        </p:tav>
                                      </p:tavLst>
                                    </p:anim>
                                    <p:anim calcmode="lin" valueType="num">
                                      <p:cBhvr>
                                        <p:cTn id="84" dur="14" accel="100000" fill="hold">
                                          <p:stCondLst>
                                            <p:cond delay="57"/>
                                          </p:stCondLst>
                                        </p:cTn>
                                        <p:tgtEl>
                                          <p:spTgt spid="55"/>
                                        </p:tgtEl>
                                        <p:attrNameLst>
                                          <p:attrName>ppt_y</p:attrName>
                                        </p:attrNameLst>
                                      </p:cBhvr>
                                      <p:tavLst>
                                        <p:tav tm="0">
                                          <p:val>
                                            <p:strVal val="#ppt_y+0.1"/>
                                          </p:val>
                                        </p:tav>
                                        <p:tav tm="100000">
                                          <p:val>
                                            <p:strVal val="#ppt_y"/>
                                          </p:val>
                                        </p:tav>
                                      </p:tavLst>
                                    </p:anim>
                                  </p:childTnLst>
                                </p:cTn>
                              </p:par>
                            </p:childTnLst>
                          </p:cTn>
                        </p:par>
                        <p:par>
                          <p:cTn id="85" fill="hold">
                            <p:stCondLst>
                              <p:cond delay="4500"/>
                            </p:stCondLst>
                            <p:childTnLst>
                              <p:par>
                                <p:cTn id="86" presetID="30" presetClass="entr" presetSubtype="0" fill="hold" grpId="0"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7" decel="100000"/>
                                        <p:tgtEl>
                                          <p:spTgt spid="56"/>
                                        </p:tgtEl>
                                      </p:cBhvr>
                                    </p:animEffect>
                                    <p:anim calcmode="lin" valueType="num">
                                      <p:cBhvr>
                                        <p:cTn id="89" dur="57" decel="100000" fill="hold"/>
                                        <p:tgtEl>
                                          <p:spTgt spid="56"/>
                                        </p:tgtEl>
                                        <p:attrNameLst>
                                          <p:attrName>style.rotation</p:attrName>
                                        </p:attrNameLst>
                                      </p:cBhvr>
                                      <p:tavLst>
                                        <p:tav tm="0">
                                          <p:val>
                                            <p:fltVal val="-90"/>
                                          </p:val>
                                        </p:tav>
                                        <p:tav tm="100000">
                                          <p:val>
                                            <p:fltVal val="0"/>
                                          </p:val>
                                        </p:tav>
                                      </p:tavLst>
                                    </p:anim>
                                    <p:anim calcmode="lin" valueType="num">
                                      <p:cBhvr>
                                        <p:cTn id="90" dur="57" decel="100000" fill="hold"/>
                                        <p:tgtEl>
                                          <p:spTgt spid="56"/>
                                        </p:tgtEl>
                                        <p:attrNameLst>
                                          <p:attrName>ppt_x</p:attrName>
                                        </p:attrNameLst>
                                      </p:cBhvr>
                                      <p:tavLst>
                                        <p:tav tm="0">
                                          <p:val>
                                            <p:strVal val="#ppt_x+0.4"/>
                                          </p:val>
                                        </p:tav>
                                        <p:tav tm="100000">
                                          <p:val>
                                            <p:strVal val="#ppt_x-0.05"/>
                                          </p:val>
                                        </p:tav>
                                      </p:tavLst>
                                    </p:anim>
                                    <p:anim calcmode="lin" valueType="num">
                                      <p:cBhvr>
                                        <p:cTn id="91" dur="57" decel="100000" fill="hold"/>
                                        <p:tgtEl>
                                          <p:spTgt spid="56"/>
                                        </p:tgtEl>
                                        <p:attrNameLst>
                                          <p:attrName>ppt_y</p:attrName>
                                        </p:attrNameLst>
                                      </p:cBhvr>
                                      <p:tavLst>
                                        <p:tav tm="0">
                                          <p:val>
                                            <p:strVal val="#ppt_y-0.4"/>
                                          </p:val>
                                        </p:tav>
                                        <p:tav tm="100000">
                                          <p:val>
                                            <p:strVal val="#ppt_y+0.1"/>
                                          </p:val>
                                        </p:tav>
                                      </p:tavLst>
                                    </p:anim>
                                    <p:anim calcmode="lin" valueType="num">
                                      <p:cBhvr>
                                        <p:cTn id="92" dur="14" accel="100000" fill="hold">
                                          <p:stCondLst>
                                            <p:cond delay="57"/>
                                          </p:stCondLst>
                                        </p:cTn>
                                        <p:tgtEl>
                                          <p:spTgt spid="56"/>
                                        </p:tgtEl>
                                        <p:attrNameLst>
                                          <p:attrName>ppt_x</p:attrName>
                                        </p:attrNameLst>
                                      </p:cBhvr>
                                      <p:tavLst>
                                        <p:tav tm="0">
                                          <p:val>
                                            <p:strVal val="#ppt_x-0.05"/>
                                          </p:val>
                                        </p:tav>
                                        <p:tav tm="100000">
                                          <p:val>
                                            <p:strVal val="#ppt_x"/>
                                          </p:val>
                                        </p:tav>
                                      </p:tavLst>
                                    </p:anim>
                                    <p:anim calcmode="lin" valueType="num">
                                      <p:cBhvr>
                                        <p:cTn id="93" dur="14" accel="100000" fill="hold">
                                          <p:stCondLst>
                                            <p:cond delay="57"/>
                                          </p:stCondLst>
                                        </p:cTn>
                                        <p:tgtEl>
                                          <p:spTgt spid="56"/>
                                        </p:tgtEl>
                                        <p:attrNameLst>
                                          <p:attrName>ppt_y</p:attrName>
                                        </p:attrNameLst>
                                      </p:cBhvr>
                                      <p:tavLst>
                                        <p:tav tm="0">
                                          <p:val>
                                            <p:strVal val="#ppt_y+0.1"/>
                                          </p:val>
                                        </p:tav>
                                        <p:tav tm="100000">
                                          <p:val>
                                            <p:strVal val="#ppt_y"/>
                                          </p:val>
                                        </p:tav>
                                      </p:tavLst>
                                    </p:anim>
                                  </p:childTnLst>
                                </p:cTn>
                              </p:par>
                            </p:childTnLst>
                          </p:cTn>
                        </p:par>
                        <p:par>
                          <p:cTn id="94" fill="hold">
                            <p:stCondLst>
                              <p:cond delay="5000"/>
                            </p:stCondLst>
                            <p:childTnLst>
                              <p:par>
                                <p:cTn id="95" presetID="30" presetClass="entr" presetSubtype="0"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7" decel="100000"/>
                                        <p:tgtEl>
                                          <p:spTgt spid="57"/>
                                        </p:tgtEl>
                                      </p:cBhvr>
                                    </p:animEffect>
                                    <p:anim calcmode="lin" valueType="num">
                                      <p:cBhvr>
                                        <p:cTn id="98" dur="57" decel="100000" fill="hold"/>
                                        <p:tgtEl>
                                          <p:spTgt spid="57"/>
                                        </p:tgtEl>
                                        <p:attrNameLst>
                                          <p:attrName>style.rotation</p:attrName>
                                        </p:attrNameLst>
                                      </p:cBhvr>
                                      <p:tavLst>
                                        <p:tav tm="0">
                                          <p:val>
                                            <p:fltVal val="-90"/>
                                          </p:val>
                                        </p:tav>
                                        <p:tav tm="100000">
                                          <p:val>
                                            <p:fltVal val="0"/>
                                          </p:val>
                                        </p:tav>
                                      </p:tavLst>
                                    </p:anim>
                                    <p:anim calcmode="lin" valueType="num">
                                      <p:cBhvr>
                                        <p:cTn id="99" dur="57" decel="100000" fill="hold"/>
                                        <p:tgtEl>
                                          <p:spTgt spid="57"/>
                                        </p:tgtEl>
                                        <p:attrNameLst>
                                          <p:attrName>ppt_x</p:attrName>
                                        </p:attrNameLst>
                                      </p:cBhvr>
                                      <p:tavLst>
                                        <p:tav tm="0">
                                          <p:val>
                                            <p:strVal val="#ppt_x+0.4"/>
                                          </p:val>
                                        </p:tav>
                                        <p:tav tm="100000">
                                          <p:val>
                                            <p:strVal val="#ppt_x-0.05"/>
                                          </p:val>
                                        </p:tav>
                                      </p:tavLst>
                                    </p:anim>
                                    <p:anim calcmode="lin" valueType="num">
                                      <p:cBhvr>
                                        <p:cTn id="100" dur="57" decel="100000" fill="hold"/>
                                        <p:tgtEl>
                                          <p:spTgt spid="57"/>
                                        </p:tgtEl>
                                        <p:attrNameLst>
                                          <p:attrName>ppt_y</p:attrName>
                                        </p:attrNameLst>
                                      </p:cBhvr>
                                      <p:tavLst>
                                        <p:tav tm="0">
                                          <p:val>
                                            <p:strVal val="#ppt_y-0.4"/>
                                          </p:val>
                                        </p:tav>
                                        <p:tav tm="100000">
                                          <p:val>
                                            <p:strVal val="#ppt_y+0.1"/>
                                          </p:val>
                                        </p:tav>
                                      </p:tavLst>
                                    </p:anim>
                                    <p:anim calcmode="lin" valueType="num">
                                      <p:cBhvr>
                                        <p:cTn id="101" dur="14" accel="100000" fill="hold">
                                          <p:stCondLst>
                                            <p:cond delay="57"/>
                                          </p:stCondLst>
                                        </p:cTn>
                                        <p:tgtEl>
                                          <p:spTgt spid="57"/>
                                        </p:tgtEl>
                                        <p:attrNameLst>
                                          <p:attrName>ppt_x</p:attrName>
                                        </p:attrNameLst>
                                      </p:cBhvr>
                                      <p:tavLst>
                                        <p:tav tm="0">
                                          <p:val>
                                            <p:strVal val="#ppt_x-0.05"/>
                                          </p:val>
                                        </p:tav>
                                        <p:tav tm="100000">
                                          <p:val>
                                            <p:strVal val="#ppt_x"/>
                                          </p:val>
                                        </p:tav>
                                      </p:tavLst>
                                    </p:anim>
                                    <p:anim calcmode="lin" valueType="num">
                                      <p:cBhvr>
                                        <p:cTn id="102" dur="14" accel="100000" fill="hold">
                                          <p:stCondLst>
                                            <p:cond delay="57"/>
                                          </p:stCondLst>
                                        </p:cTn>
                                        <p:tgtEl>
                                          <p:spTgt spid="57"/>
                                        </p:tgtEl>
                                        <p:attrNameLst>
                                          <p:attrName>ppt_y</p:attrName>
                                        </p:attrNameLst>
                                      </p:cBhvr>
                                      <p:tavLst>
                                        <p:tav tm="0">
                                          <p:val>
                                            <p:strVal val="#ppt_y+0.1"/>
                                          </p:val>
                                        </p:tav>
                                        <p:tav tm="100000">
                                          <p:val>
                                            <p:strVal val="#ppt_y"/>
                                          </p:val>
                                        </p:tav>
                                      </p:tavLst>
                                    </p:anim>
                                  </p:childTnLst>
                                </p:cTn>
                              </p:par>
                            </p:childTnLst>
                          </p:cTn>
                        </p:par>
                        <p:par>
                          <p:cTn id="103" fill="hold">
                            <p:stCondLst>
                              <p:cond delay="5500"/>
                            </p:stCondLst>
                            <p:childTnLst>
                              <p:par>
                                <p:cTn id="104" presetID="30" presetClass="entr" presetSubtype="0"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57" decel="100000"/>
                                        <p:tgtEl>
                                          <p:spTgt spid="58"/>
                                        </p:tgtEl>
                                      </p:cBhvr>
                                    </p:animEffect>
                                    <p:anim calcmode="lin" valueType="num">
                                      <p:cBhvr>
                                        <p:cTn id="107" dur="57" decel="100000" fill="hold"/>
                                        <p:tgtEl>
                                          <p:spTgt spid="58"/>
                                        </p:tgtEl>
                                        <p:attrNameLst>
                                          <p:attrName>style.rotation</p:attrName>
                                        </p:attrNameLst>
                                      </p:cBhvr>
                                      <p:tavLst>
                                        <p:tav tm="0">
                                          <p:val>
                                            <p:fltVal val="-90"/>
                                          </p:val>
                                        </p:tav>
                                        <p:tav tm="100000">
                                          <p:val>
                                            <p:fltVal val="0"/>
                                          </p:val>
                                        </p:tav>
                                      </p:tavLst>
                                    </p:anim>
                                    <p:anim calcmode="lin" valueType="num">
                                      <p:cBhvr>
                                        <p:cTn id="108" dur="57" decel="100000" fill="hold"/>
                                        <p:tgtEl>
                                          <p:spTgt spid="58"/>
                                        </p:tgtEl>
                                        <p:attrNameLst>
                                          <p:attrName>ppt_x</p:attrName>
                                        </p:attrNameLst>
                                      </p:cBhvr>
                                      <p:tavLst>
                                        <p:tav tm="0">
                                          <p:val>
                                            <p:strVal val="#ppt_x+0.4"/>
                                          </p:val>
                                        </p:tav>
                                        <p:tav tm="100000">
                                          <p:val>
                                            <p:strVal val="#ppt_x-0.05"/>
                                          </p:val>
                                        </p:tav>
                                      </p:tavLst>
                                    </p:anim>
                                    <p:anim calcmode="lin" valueType="num">
                                      <p:cBhvr>
                                        <p:cTn id="109" dur="57" decel="100000" fill="hold"/>
                                        <p:tgtEl>
                                          <p:spTgt spid="58"/>
                                        </p:tgtEl>
                                        <p:attrNameLst>
                                          <p:attrName>ppt_y</p:attrName>
                                        </p:attrNameLst>
                                      </p:cBhvr>
                                      <p:tavLst>
                                        <p:tav tm="0">
                                          <p:val>
                                            <p:strVal val="#ppt_y-0.4"/>
                                          </p:val>
                                        </p:tav>
                                        <p:tav tm="100000">
                                          <p:val>
                                            <p:strVal val="#ppt_y+0.1"/>
                                          </p:val>
                                        </p:tav>
                                      </p:tavLst>
                                    </p:anim>
                                    <p:anim calcmode="lin" valueType="num">
                                      <p:cBhvr>
                                        <p:cTn id="110" dur="14" accel="100000" fill="hold">
                                          <p:stCondLst>
                                            <p:cond delay="57"/>
                                          </p:stCondLst>
                                        </p:cTn>
                                        <p:tgtEl>
                                          <p:spTgt spid="58"/>
                                        </p:tgtEl>
                                        <p:attrNameLst>
                                          <p:attrName>ppt_x</p:attrName>
                                        </p:attrNameLst>
                                      </p:cBhvr>
                                      <p:tavLst>
                                        <p:tav tm="0">
                                          <p:val>
                                            <p:strVal val="#ppt_x-0.05"/>
                                          </p:val>
                                        </p:tav>
                                        <p:tav tm="100000">
                                          <p:val>
                                            <p:strVal val="#ppt_x"/>
                                          </p:val>
                                        </p:tav>
                                      </p:tavLst>
                                    </p:anim>
                                    <p:anim calcmode="lin" valueType="num">
                                      <p:cBhvr>
                                        <p:cTn id="111" dur="14" accel="100000" fill="hold">
                                          <p:stCondLst>
                                            <p:cond delay="57"/>
                                          </p:stCondLst>
                                        </p:cTn>
                                        <p:tgtEl>
                                          <p:spTgt spid="58"/>
                                        </p:tgtEl>
                                        <p:attrNameLst>
                                          <p:attrName>ppt_y</p:attrName>
                                        </p:attrNameLst>
                                      </p:cBhvr>
                                      <p:tavLst>
                                        <p:tav tm="0">
                                          <p:val>
                                            <p:strVal val="#ppt_y+0.1"/>
                                          </p:val>
                                        </p:tav>
                                        <p:tav tm="100000">
                                          <p:val>
                                            <p:strVal val="#ppt_y"/>
                                          </p:val>
                                        </p:tav>
                                      </p:tavLst>
                                    </p:anim>
                                  </p:childTnLst>
                                </p:cTn>
                              </p:par>
                            </p:childTnLst>
                          </p:cTn>
                        </p:par>
                        <p:par>
                          <p:cTn id="112" fill="hold">
                            <p:stCondLst>
                              <p:cond delay="6000"/>
                            </p:stCondLst>
                            <p:childTnLst>
                              <p:par>
                                <p:cTn id="113" presetID="30" presetClass="entr" presetSubtype="0"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7" decel="100000"/>
                                        <p:tgtEl>
                                          <p:spTgt spid="59"/>
                                        </p:tgtEl>
                                      </p:cBhvr>
                                    </p:animEffect>
                                    <p:anim calcmode="lin" valueType="num">
                                      <p:cBhvr>
                                        <p:cTn id="116" dur="57" decel="100000" fill="hold"/>
                                        <p:tgtEl>
                                          <p:spTgt spid="59"/>
                                        </p:tgtEl>
                                        <p:attrNameLst>
                                          <p:attrName>style.rotation</p:attrName>
                                        </p:attrNameLst>
                                      </p:cBhvr>
                                      <p:tavLst>
                                        <p:tav tm="0">
                                          <p:val>
                                            <p:fltVal val="-90"/>
                                          </p:val>
                                        </p:tav>
                                        <p:tav tm="100000">
                                          <p:val>
                                            <p:fltVal val="0"/>
                                          </p:val>
                                        </p:tav>
                                      </p:tavLst>
                                    </p:anim>
                                    <p:anim calcmode="lin" valueType="num">
                                      <p:cBhvr>
                                        <p:cTn id="117" dur="57" decel="100000" fill="hold"/>
                                        <p:tgtEl>
                                          <p:spTgt spid="59"/>
                                        </p:tgtEl>
                                        <p:attrNameLst>
                                          <p:attrName>ppt_x</p:attrName>
                                        </p:attrNameLst>
                                      </p:cBhvr>
                                      <p:tavLst>
                                        <p:tav tm="0">
                                          <p:val>
                                            <p:strVal val="#ppt_x+0.4"/>
                                          </p:val>
                                        </p:tav>
                                        <p:tav tm="100000">
                                          <p:val>
                                            <p:strVal val="#ppt_x-0.05"/>
                                          </p:val>
                                        </p:tav>
                                      </p:tavLst>
                                    </p:anim>
                                    <p:anim calcmode="lin" valueType="num">
                                      <p:cBhvr>
                                        <p:cTn id="118" dur="57" decel="100000" fill="hold"/>
                                        <p:tgtEl>
                                          <p:spTgt spid="59"/>
                                        </p:tgtEl>
                                        <p:attrNameLst>
                                          <p:attrName>ppt_y</p:attrName>
                                        </p:attrNameLst>
                                      </p:cBhvr>
                                      <p:tavLst>
                                        <p:tav tm="0">
                                          <p:val>
                                            <p:strVal val="#ppt_y-0.4"/>
                                          </p:val>
                                        </p:tav>
                                        <p:tav tm="100000">
                                          <p:val>
                                            <p:strVal val="#ppt_y+0.1"/>
                                          </p:val>
                                        </p:tav>
                                      </p:tavLst>
                                    </p:anim>
                                    <p:anim calcmode="lin" valueType="num">
                                      <p:cBhvr>
                                        <p:cTn id="119" dur="14" accel="100000" fill="hold">
                                          <p:stCondLst>
                                            <p:cond delay="57"/>
                                          </p:stCondLst>
                                        </p:cTn>
                                        <p:tgtEl>
                                          <p:spTgt spid="59"/>
                                        </p:tgtEl>
                                        <p:attrNameLst>
                                          <p:attrName>ppt_x</p:attrName>
                                        </p:attrNameLst>
                                      </p:cBhvr>
                                      <p:tavLst>
                                        <p:tav tm="0">
                                          <p:val>
                                            <p:strVal val="#ppt_x-0.05"/>
                                          </p:val>
                                        </p:tav>
                                        <p:tav tm="100000">
                                          <p:val>
                                            <p:strVal val="#ppt_x"/>
                                          </p:val>
                                        </p:tav>
                                      </p:tavLst>
                                    </p:anim>
                                    <p:anim calcmode="lin" valueType="num">
                                      <p:cBhvr>
                                        <p:cTn id="120" dur="14" accel="100000" fill="hold">
                                          <p:stCondLst>
                                            <p:cond delay="57"/>
                                          </p:stCondLst>
                                        </p:cTn>
                                        <p:tgtEl>
                                          <p:spTgt spid="59"/>
                                        </p:tgtEl>
                                        <p:attrNameLst>
                                          <p:attrName>ppt_y</p:attrName>
                                        </p:attrNameLst>
                                      </p:cBhvr>
                                      <p:tavLst>
                                        <p:tav tm="0">
                                          <p:val>
                                            <p:strVal val="#ppt_y+0.1"/>
                                          </p:val>
                                        </p:tav>
                                        <p:tav tm="100000">
                                          <p:val>
                                            <p:strVal val="#ppt_y"/>
                                          </p:val>
                                        </p:tav>
                                      </p:tavLst>
                                    </p:anim>
                                  </p:childTnLst>
                                </p:cTn>
                              </p:par>
                            </p:childTnLst>
                          </p:cTn>
                        </p:par>
                        <p:par>
                          <p:cTn id="121" fill="hold">
                            <p:stCondLst>
                              <p:cond delay="6500"/>
                            </p:stCondLst>
                            <p:childTnLst>
                              <p:par>
                                <p:cTn id="122" presetID="30" presetClass="entr" presetSubtype="0" fill="hold" nodeType="after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fade">
                                      <p:cBhvr>
                                        <p:cTn id="124" dur="57" decel="100000"/>
                                        <p:tgtEl>
                                          <p:spTgt spid="2"/>
                                        </p:tgtEl>
                                      </p:cBhvr>
                                    </p:animEffect>
                                    <p:anim calcmode="lin" valueType="num">
                                      <p:cBhvr>
                                        <p:cTn id="125" dur="57" decel="100000" fill="hold"/>
                                        <p:tgtEl>
                                          <p:spTgt spid="2"/>
                                        </p:tgtEl>
                                        <p:attrNameLst>
                                          <p:attrName>style.rotation</p:attrName>
                                        </p:attrNameLst>
                                      </p:cBhvr>
                                      <p:tavLst>
                                        <p:tav tm="0">
                                          <p:val>
                                            <p:fltVal val="-90"/>
                                          </p:val>
                                        </p:tav>
                                        <p:tav tm="100000">
                                          <p:val>
                                            <p:fltVal val="0"/>
                                          </p:val>
                                        </p:tav>
                                      </p:tavLst>
                                    </p:anim>
                                    <p:anim calcmode="lin" valueType="num">
                                      <p:cBhvr>
                                        <p:cTn id="126" dur="57" decel="100000" fill="hold"/>
                                        <p:tgtEl>
                                          <p:spTgt spid="2"/>
                                        </p:tgtEl>
                                        <p:attrNameLst>
                                          <p:attrName>ppt_x</p:attrName>
                                        </p:attrNameLst>
                                      </p:cBhvr>
                                      <p:tavLst>
                                        <p:tav tm="0">
                                          <p:val>
                                            <p:strVal val="#ppt_x+0.4"/>
                                          </p:val>
                                        </p:tav>
                                        <p:tav tm="100000">
                                          <p:val>
                                            <p:strVal val="#ppt_x-0.05"/>
                                          </p:val>
                                        </p:tav>
                                      </p:tavLst>
                                    </p:anim>
                                    <p:anim calcmode="lin" valueType="num">
                                      <p:cBhvr>
                                        <p:cTn id="127" dur="57" decel="100000" fill="hold"/>
                                        <p:tgtEl>
                                          <p:spTgt spid="2"/>
                                        </p:tgtEl>
                                        <p:attrNameLst>
                                          <p:attrName>ppt_y</p:attrName>
                                        </p:attrNameLst>
                                      </p:cBhvr>
                                      <p:tavLst>
                                        <p:tav tm="0">
                                          <p:val>
                                            <p:strVal val="#ppt_y-0.4"/>
                                          </p:val>
                                        </p:tav>
                                        <p:tav tm="100000">
                                          <p:val>
                                            <p:strVal val="#ppt_y+0.1"/>
                                          </p:val>
                                        </p:tav>
                                      </p:tavLst>
                                    </p:anim>
                                    <p:anim calcmode="lin" valueType="num">
                                      <p:cBhvr>
                                        <p:cTn id="128" dur="14" accel="100000" fill="hold">
                                          <p:stCondLst>
                                            <p:cond delay="57"/>
                                          </p:stCondLst>
                                        </p:cTn>
                                        <p:tgtEl>
                                          <p:spTgt spid="2"/>
                                        </p:tgtEl>
                                        <p:attrNameLst>
                                          <p:attrName>ppt_x</p:attrName>
                                        </p:attrNameLst>
                                      </p:cBhvr>
                                      <p:tavLst>
                                        <p:tav tm="0">
                                          <p:val>
                                            <p:strVal val="#ppt_x-0.05"/>
                                          </p:val>
                                        </p:tav>
                                        <p:tav tm="100000">
                                          <p:val>
                                            <p:strVal val="#ppt_x"/>
                                          </p:val>
                                        </p:tav>
                                      </p:tavLst>
                                    </p:anim>
                                    <p:anim calcmode="lin" valueType="num">
                                      <p:cBhvr>
                                        <p:cTn id="129" dur="14" accel="100000" fill="hold">
                                          <p:stCondLst>
                                            <p:cond delay="57"/>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2" grpId="0"/>
      <p:bldP spid="50" grpId="0"/>
      <p:bldP spid="51" grpId="0" animBg="1"/>
      <p:bldP spid="52" grpId="0"/>
      <p:bldP spid="53" grpId="0" animBg="1"/>
      <p:bldP spid="54" grpId="0" animBg="1"/>
      <p:bldP spid="55" grpId="0"/>
      <p:bldP spid="56" grpId="0" animBg="1"/>
      <p:bldP spid="57"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565785" y="1215390"/>
            <a:ext cx="5551805" cy="4906645"/>
          </a:xfrm>
          <a:prstGeom prst="rect">
            <a:avLst/>
          </a:prstGeom>
        </p:spPr>
      </p:pic>
      <p:sp>
        <p:nvSpPr>
          <p:cNvPr id="12" name="PA-矩形 11"/>
          <p:cNvSpPr/>
          <p:nvPr>
            <p:custDataLst>
              <p:tags r:id="rId3"/>
            </p:custDataLst>
          </p:nvPr>
        </p:nvSpPr>
        <p:spPr>
          <a:xfrm>
            <a:off x="9527976" y="0"/>
            <a:ext cx="1463046" cy="3225608"/>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3" name="PA-矩形 12"/>
          <p:cNvSpPr/>
          <p:nvPr>
            <p:custDataLst>
              <p:tags r:id="rId4"/>
            </p:custDataLst>
          </p:nvPr>
        </p:nvSpPr>
        <p:spPr>
          <a:xfrm>
            <a:off x="247355" y="4718071"/>
            <a:ext cx="1793480" cy="1882658"/>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6" name="PA-矩形 15"/>
          <p:cNvSpPr/>
          <p:nvPr>
            <p:custDataLst>
              <p:tags r:id="rId5"/>
            </p:custDataLst>
          </p:nvPr>
        </p:nvSpPr>
        <p:spPr>
          <a:xfrm>
            <a:off x="6690472" y="0"/>
            <a:ext cx="2468042" cy="6858000"/>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7" name="PA-矩形 16"/>
          <p:cNvSpPr/>
          <p:nvPr>
            <p:custDataLst>
              <p:tags r:id="rId6"/>
            </p:custDataLst>
          </p:nvPr>
        </p:nvSpPr>
        <p:spPr>
          <a:xfrm>
            <a:off x="6931168" y="2367171"/>
            <a:ext cx="1986650" cy="1166153"/>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Click here to add content, content to match the title. </a:t>
            </a:r>
            <a:endParaRPr lang="en-ID" sz="1200" dirty="0">
              <a:solidFill>
                <a:schemeClr val="bg1"/>
              </a:solidFill>
              <a:cs typeface="+mn-ea"/>
              <a:sym typeface="+mn-lt"/>
            </a:endParaRPr>
          </a:p>
        </p:txBody>
      </p:sp>
      <p:sp>
        <p:nvSpPr>
          <p:cNvPr id="19" name="PA-矩形 18"/>
          <p:cNvSpPr/>
          <p:nvPr>
            <p:custDataLst>
              <p:tags r:id="rId7"/>
            </p:custDataLst>
          </p:nvPr>
        </p:nvSpPr>
        <p:spPr>
          <a:xfrm>
            <a:off x="9390130" y="3583415"/>
            <a:ext cx="1986650" cy="1166153"/>
          </a:xfrm>
          <a:prstGeom prst="rect">
            <a:avLst/>
          </a:prstGeom>
        </p:spPr>
        <p:txBody>
          <a:bodyPr wrap="square">
            <a:spAutoFit/>
          </a:bodyPr>
          <a:lstStyle/>
          <a:p>
            <a:pPr algn="ctr">
              <a:lnSpc>
                <a:spcPct val="150000"/>
              </a:lnSpc>
            </a:pPr>
            <a:r>
              <a:rPr lang="en-US" altLang="zh-CN" sz="1200" dirty="0">
                <a:solidFill>
                  <a:schemeClr val="tx2"/>
                </a:solidFill>
                <a:cs typeface="+mn-ea"/>
                <a:sym typeface="+mn-lt"/>
              </a:rPr>
              <a:t>Click here to add content, content to match the title. Click here to add content, content to match the title. </a:t>
            </a:r>
            <a:endParaRPr lang="zh-CN" sz="1200" dirty="0">
              <a:solidFill>
                <a:schemeClr val="tx2"/>
              </a:solidFill>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9" decel="100000"/>
                                        <p:tgtEl>
                                          <p:spTgt spid="2"/>
                                        </p:tgtEl>
                                      </p:cBhvr>
                                    </p:animEffect>
                                    <p:anim calcmode="lin" valueType="num">
                                      <p:cBhvr>
                                        <p:cTn id="8" dur="89" decel="100000" fill="hold"/>
                                        <p:tgtEl>
                                          <p:spTgt spid="2"/>
                                        </p:tgtEl>
                                        <p:attrNameLst>
                                          <p:attrName>style.rotation</p:attrName>
                                        </p:attrNameLst>
                                      </p:cBhvr>
                                      <p:tavLst>
                                        <p:tav tm="0">
                                          <p:val>
                                            <p:fltVal val="-90"/>
                                          </p:val>
                                        </p:tav>
                                        <p:tav tm="100000">
                                          <p:val>
                                            <p:fltVal val="0"/>
                                          </p:val>
                                        </p:tav>
                                      </p:tavLst>
                                    </p:anim>
                                    <p:anim calcmode="lin" valueType="num">
                                      <p:cBhvr>
                                        <p:cTn id="9" dur="89" decel="100000" fill="hold"/>
                                        <p:tgtEl>
                                          <p:spTgt spid="2"/>
                                        </p:tgtEl>
                                        <p:attrNameLst>
                                          <p:attrName>ppt_x</p:attrName>
                                        </p:attrNameLst>
                                      </p:cBhvr>
                                      <p:tavLst>
                                        <p:tav tm="0">
                                          <p:val>
                                            <p:strVal val="#ppt_x+0.4"/>
                                          </p:val>
                                        </p:tav>
                                        <p:tav tm="100000">
                                          <p:val>
                                            <p:strVal val="#ppt_x-0.05"/>
                                          </p:val>
                                        </p:tav>
                                      </p:tavLst>
                                    </p:anim>
                                    <p:anim calcmode="lin" valueType="num">
                                      <p:cBhvr>
                                        <p:cTn id="10" dur="89" decel="100000" fill="hold"/>
                                        <p:tgtEl>
                                          <p:spTgt spid="2"/>
                                        </p:tgtEl>
                                        <p:attrNameLst>
                                          <p:attrName>ppt_y</p:attrName>
                                        </p:attrNameLst>
                                      </p:cBhvr>
                                      <p:tavLst>
                                        <p:tav tm="0">
                                          <p:val>
                                            <p:strVal val="#ppt_y-0.4"/>
                                          </p:val>
                                        </p:tav>
                                        <p:tav tm="100000">
                                          <p:val>
                                            <p:strVal val="#ppt_y+0.1"/>
                                          </p:val>
                                        </p:tav>
                                      </p:tavLst>
                                    </p:anim>
                                    <p:anim calcmode="lin" valueType="num">
                                      <p:cBhvr>
                                        <p:cTn id="11" dur="22" accel="100000" fill="hold">
                                          <p:stCondLst>
                                            <p:cond delay="89"/>
                                          </p:stCondLst>
                                        </p:cTn>
                                        <p:tgtEl>
                                          <p:spTgt spid="2"/>
                                        </p:tgtEl>
                                        <p:attrNameLst>
                                          <p:attrName>ppt_x</p:attrName>
                                        </p:attrNameLst>
                                      </p:cBhvr>
                                      <p:tavLst>
                                        <p:tav tm="0">
                                          <p:val>
                                            <p:strVal val="#ppt_x-0.05"/>
                                          </p:val>
                                        </p:tav>
                                        <p:tav tm="100000">
                                          <p:val>
                                            <p:strVal val="#ppt_x"/>
                                          </p:val>
                                        </p:tav>
                                      </p:tavLst>
                                    </p:anim>
                                    <p:anim calcmode="lin" valueType="num">
                                      <p:cBhvr>
                                        <p:cTn id="12" dur="22" accel="100000" fill="hold">
                                          <p:stCondLst>
                                            <p:cond delay="89"/>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89" decel="100000"/>
                                        <p:tgtEl>
                                          <p:spTgt spid="12"/>
                                        </p:tgtEl>
                                      </p:cBhvr>
                                    </p:animEffect>
                                    <p:anim calcmode="lin" valueType="num">
                                      <p:cBhvr>
                                        <p:cTn id="17" dur="89" decel="100000" fill="hold"/>
                                        <p:tgtEl>
                                          <p:spTgt spid="12"/>
                                        </p:tgtEl>
                                        <p:attrNameLst>
                                          <p:attrName>style.rotation</p:attrName>
                                        </p:attrNameLst>
                                      </p:cBhvr>
                                      <p:tavLst>
                                        <p:tav tm="0">
                                          <p:val>
                                            <p:fltVal val="-90"/>
                                          </p:val>
                                        </p:tav>
                                        <p:tav tm="100000">
                                          <p:val>
                                            <p:fltVal val="0"/>
                                          </p:val>
                                        </p:tav>
                                      </p:tavLst>
                                    </p:anim>
                                    <p:anim calcmode="lin" valueType="num">
                                      <p:cBhvr>
                                        <p:cTn id="18" dur="89" decel="100000" fill="hold"/>
                                        <p:tgtEl>
                                          <p:spTgt spid="12"/>
                                        </p:tgtEl>
                                        <p:attrNameLst>
                                          <p:attrName>ppt_x</p:attrName>
                                        </p:attrNameLst>
                                      </p:cBhvr>
                                      <p:tavLst>
                                        <p:tav tm="0">
                                          <p:val>
                                            <p:strVal val="#ppt_x+0.4"/>
                                          </p:val>
                                        </p:tav>
                                        <p:tav tm="100000">
                                          <p:val>
                                            <p:strVal val="#ppt_x-0.05"/>
                                          </p:val>
                                        </p:tav>
                                      </p:tavLst>
                                    </p:anim>
                                    <p:anim calcmode="lin" valueType="num">
                                      <p:cBhvr>
                                        <p:cTn id="19" dur="89" decel="100000" fill="hold"/>
                                        <p:tgtEl>
                                          <p:spTgt spid="12"/>
                                        </p:tgtEl>
                                        <p:attrNameLst>
                                          <p:attrName>ppt_y</p:attrName>
                                        </p:attrNameLst>
                                      </p:cBhvr>
                                      <p:tavLst>
                                        <p:tav tm="0">
                                          <p:val>
                                            <p:strVal val="#ppt_y-0.4"/>
                                          </p:val>
                                        </p:tav>
                                        <p:tav tm="100000">
                                          <p:val>
                                            <p:strVal val="#ppt_y+0.1"/>
                                          </p:val>
                                        </p:tav>
                                      </p:tavLst>
                                    </p:anim>
                                    <p:anim calcmode="lin" valueType="num">
                                      <p:cBhvr>
                                        <p:cTn id="20" dur="22" accel="100000" fill="hold">
                                          <p:stCondLst>
                                            <p:cond delay="89"/>
                                          </p:stCondLst>
                                        </p:cTn>
                                        <p:tgtEl>
                                          <p:spTgt spid="12"/>
                                        </p:tgtEl>
                                        <p:attrNameLst>
                                          <p:attrName>ppt_x</p:attrName>
                                        </p:attrNameLst>
                                      </p:cBhvr>
                                      <p:tavLst>
                                        <p:tav tm="0">
                                          <p:val>
                                            <p:strVal val="#ppt_x-0.05"/>
                                          </p:val>
                                        </p:tav>
                                        <p:tav tm="100000">
                                          <p:val>
                                            <p:strVal val="#ppt_x"/>
                                          </p:val>
                                        </p:tav>
                                      </p:tavLst>
                                    </p:anim>
                                    <p:anim calcmode="lin" valueType="num">
                                      <p:cBhvr>
                                        <p:cTn id="21" dur="22" accel="100000" fill="hold">
                                          <p:stCondLst>
                                            <p:cond delay="89"/>
                                          </p:stCondLst>
                                        </p:cTn>
                                        <p:tgtEl>
                                          <p:spTgt spid="12"/>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9" decel="100000"/>
                                        <p:tgtEl>
                                          <p:spTgt spid="13"/>
                                        </p:tgtEl>
                                      </p:cBhvr>
                                    </p:animEffect>
                                    <p:anim calcmode="lin" valueType="num">
                                      <p:cBhvr>
                                        <p:cTn id="26" dur="89" decel="100000" fill="hold"/>
                                        <p:tgtEl>
                                          <p:spTgt spid="13"/>
                                        </p:tgtEl>
                                        <p:attrNameLst>
                                          <p:attrName>style.rotation</p:attrName>
                                        </p:attrNameLst>
                                      </p:cBhvr>
                                      <p:tavLst>
                                        <p:tav tm="0">
                                          <p:val>
                                            <p:fltVal val="-90"/>
                                          </p:val>
                                        </p:tav>
                                        <p:tav tm="100000">
                                          <p:val>
                                            <p:fltVal val="0"/>
                                          </p:val>
                                        </p:tav>
                                      </p:tavLst>
                                    </p:anim>
                                    <p:anim calcmode="lin" valueType="num">
                                      <p:cBhvr>
                                        <p:cTn id="27" dur="89" decel="100000" fill="hold"/>
                                        <p:tgtEl>
                                          <p:spTgt spid="13"/>
                                        </p:tgtEl>
                                        <p:attrNameLst>
                                          <p:attrName>ppt_x</p:attrName>
                                        </p:attrNameLst>
                                      </p:cBhvr>
                                      <p:tavLst>
                                        <p:tav tm="0">
                                          <p:val>
                                            <p:strVal val="#ppt_x+0.4"/>
                                          </p:val>
                                        </p:tav>
                                        <p:tav tm="100000">
                                          <p:val>
                                            <p:strVal val="#ppt_x-0.05"/>
                                          </p:val>
                                        </p:tav>
                                      </p:tavLst>
                                    </p:anim>
                                    <p:anim calcmode="lin" valueType="num">
                                      <p:cBhvr>
                                        <p:cTn id="28" dur="89" decel="100000" fill="hold"/>
                                        <p:tgtEl>
                                          <p:spTgt spid="13"/>
                                        </p:tgtEl>
                                        <p:attrNameLst>
                                          <p:attrName>ppt_y</p:attrName>
                                        </p:attrNameLst>
                                      </p:cBhvr>
                                      <p:tavLst>
                                        <p:tav tm="0">
                                          <p:val>
                                            <p:strVal val="#ppt_y-0.4"/>
                                          </p:val>
                                        </p:tav>
                                        <p:tav tm="100000">
                                          <p:val>
                                            <p:strVal val="#ppt_y+0.1"/>
                                          </p:val>
                                        </p:tav>
                                      </p:tavLst>
                                    </p:anim>
                                    <p:anim calcmode="lin" valueType="num">
                                      <p:cBhvr>
                                        <p:cTn id="29" dur="22" accel="100000" fill="hold">
                                          <p:stCondLst>
                                            <p:cond delay="89"/>
                                          </p:stCondLst>
                                        </p:cTn>
                                        <p:tgtEl>
                                          <p:spTgt spid="13"/>
                                        </p:tgtEl>
                                        <p:attrNameLst>
                                          <p:attrName>ppt_x</p:attrName>
                                        </p:attrNameLst>
                                      </p:cBhvr>
                                      <p:tavLst>
                                        <p:tav tm="0">
                                          <p:val>
                                            <p:strVal val="#ppt_x-0.05"/>
                                          </p:val>
                                        </p:tav>
                                        <p:tav tm="100000">
                                          <p:val>
                                            <p:strVal val="#ppt_x"/>
                                          </p:val>
                                        </p:tav>
                                      </p:tavLst>
                                    </p:anim>
                                    <p:anim calcmode="lin" valueType="num">
                                      <p:cBhvr>
                                        <p:cTn id="30" dur="22" accel="100000" fill="hold">
                                          <p:stCondLst>
                                            <p:cond delay="89"/>
                                          </p:stCondLst>
                                        </p:cTn>
                                        <p:tgtEl>
                                          <p:spTgt spid="13"/>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89" decel="100000"/>
                                        <p:tgtEl>
                                          <p:spTgt spid="16"/>
                                        </p:tgtEl>
                                      </p:cBhvr>
                                    </p:animEffect>
                                    <p:anim calcmode="lin" valueType="num">
                                      <p:cBhvr>
                                        <p:cTn id="35" dur="89" decel="100000" fill="hold"/>
                                        <p:tgtEl>
                                          <p:spTgt spid="16"/>
                                        </p:tgtEl>
                                        <p:attrNameLst>
                                          <p:attrName>style.rotation</p:attrName>
                                        </p:attrNameLst>
                                      </p:cBhvr>
                                      <p:tavLst>
                                        <p:tav tm="0">
                                          <p:val>
                                            <p:fltVal val="-90"/>
                                          </p:val>
                                        </p:tav>
                                        <p:tav tm="100000">
                                          <p:val>
                                            <p:fltVal val="0"/>
                                          </p:val>
                                        </p:tav>
                                      </p:tavLst>
                                    </p:anim>
                                    <p:anim calcmode="lin" valueType="num">
                                      <p:cBhvr>
                                        <p:cTn id="36" dur="89" decel="100000" fill="hold"/>
                                        <p:tgtEl>
                                          <p:spTgt spid="16"/>
                                        </p:tgtEl>
                                        <p:attrNameLst>
                                          <p:attrName>ppt_x</p:attrName>
                                        </p:attrNameLst>
                                      </p:cBhvr>
                                      <p:tavLst>
                                        <p:tav tm="0">
                                          <p:val>
                                            <p:strVal val="#ppt_x+0.4"/>
                                          </p:val>
                                        </p:tav>
                                        <p:tav tm="100000">
                                          <p:val>
                                            <p:strVal val="#ppt_x-0.05"/>
                                          </p:val>
                                        </p:tav>
                                      </p:tavLst>
                                    </p:anim>
                                    <p:anim calcmode="lin" valueType="num">
                                      <p:cBhvr>
                                        <p:cTn id="37" dur="89" decel="100000" fill="hold"/>
                                        <p:tgtEl>
                                          <p:spTgt spid="16"/>
                                        </p:tgtEl>
                                        <p:attrNameLst>
                                          <p:attrName>ppt_y</p:attrName>
                                        </p:attrNameLst>
                                      </p:cBhvr>
                                      <p:tavLst>
                                        <p:tav tm="0">
                                          <p:val>
                                            <p:strVal val="#ppt_y-0.4"/>
                                          </p:val>
                                        </p:tav>
                                        <p:tav tm="100000">
                                          <p:val>
                                            <p:strVal val="#ppt_y+0.1"/>
                                          </p:val>
                                        </p:tav>
                                      </p:tavLst>
                                    </p:anim>
                                    <p:anim calcmode="lin" valueType="num">
                                      <p:cBhvr>
                                        <p:cTn id="38" dur="22" accel="100000" fill="hold">
                                          <p:stCondLst>
                                            <p:cond delay="89"/>
                                          </p:stCondLst>
                                        </p:cTn>
                                        <p:tgtEl>
                                          <p:spTgt spid="16"/>
                                        </p:tgtEl>
                                        <p:attrNameLst>
                                          <p:attrName>ppt_x</p:attrName>
                                        </p:attrNameLst>
                                      </p:cBhvr>
                                      <p:tavLst>
                                        <p:tav tm="0">
                                          <p:val>
                                            <p:strVal val="#ppt_x-0.05"/>
                                          </p:val>
                                        </p:tav>
                                        <p:tav tm="100000">
                                          <p:val>
                                            <p:strVal val="#ppt_x"/>
                                          </p:val>
                                        </p:tav>
                                      </p:tavLst>
                                    </p:anim>
                                    <p:anim calcmode="lin" valueType="num">
                                      <p:cBhvr>
                                        <p:cTn id="39" dur="22" accel="100000" fill="hold">
                                          <p:stCondLst>
                                            <p:cond delay="89"/>
                                          </p:stCondLst>
                                        </p:cTn>
                                        <p:tgtEl>
                                          <p:spTgt spid="16"/>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89" decel="100000"/>
                                        <p:tgtEl>
                                          <p:spTgt spid="17"/>
                                        </p:tgtEl>
                                      </p:cBhvr>
                                    </p:animEffect>
                                    <p:anim calcmode="lin" valueType="num">
                                      <p:cBhvr>
                                        <p:cTn id="44" dur="89" decel="100000" fill="hold"/>
                                        <p:tgtEl>
                                          <p:spTgt spid="17"/>
                                        </p:tgtEl>
                                        <p:attrNameLst>
                                          <p:attrName>style.rotation</p:attrName>
                                        </p:attrNameLst>
                                      </p:cBhvr>
                                      <p:tavLst>
                                        <p:tav tm="0">
                                          <p:val>
                                            <p:fltVal val="-90"/>
                                          </p:val>
                                        </p:tav>
                                        <p:tav tm="100000">
                                          <p:val>
                                            <p:fltVal val="0"/>
                                          </p:val>
                                        </p:tav>
                                      </p:tavLst>
                                    </p:anim>
                                    <p:anim calcmode="lin" valueType="num">
                                      <p:cBhvr>
                                        <p:cTn id="45" dur="89" decel="100000" fill="hold"/>
                                        <p:tgtEl>
                                          <p:spTgt spid="17"/>
                                        </p:tgtEl>
                                        <p:attrNameLst>
                                          <p:attrName>ppt_x</p:attrName>
                                        </p:attrNameLst>
                                      </p:cBhvr>
                                      <p:tavLst>
                                        <p:tav tm="0">
                                          <p:val>
                                            <p:strVal val="#ppt_x+0.4"/>
                                          </p:val>
                                        </p:tav>
                                        <p:tav tm="100000">
                                          <p:val>
                                            <p:strVal val="#ppt_x-0.05"/>
                                          </p:val>
                                        </p:tav>
                                      </p:tavLst>
                                    </p:anim>
                                    <p:anim calcmode="lin" valueType="num">
                                      <p:cBhvr>
                                        <p:cTn id="46" dur="89" decel="100000" fill="hold"/>
                                        <p:tgtEl>
                                          <p:spTgt spid="17"/>
                                        </p:tgtEl>
                                        <p:attrNameLst>
                                          <p:attrName>ppt_y</p:attrName>
                                        </p:attrNameLst>
                                      </p:cBhvr>
                                      <p:tavLst>
                                        <p:tav tm="0">
                                          <p:val>
                                            <p:strVal val="#ppt_y-0.4"/>
                                          </p:val>
                                        </p:tav>
                                        <p:tav tm="100000">
                                          <p:val>
                                            <p:strVal val="#ppt_y+0.1"/>
                                          </p:val>
                                        </p:tav>
                                      </p:tavLst>
                                    </p:anim>
                                    <p:anim calcmode="lin" valueType="num">
                                      <p:cBhvr>
                                        <p:cTn id="47" dur="22" accel="100000" fill="hold">
                                          <p:stCondLst>
                                            <p:cond delay="89"/>
                                          </p:stCondLst>
                                        </p:cTn>
                                        <p:tgtEl>
                                          <p:spTgt spid="17"/>
                                        </p:tgtEl>
                                        <p:attrNameLst>
                                          <p:attrName>ppt_x</p:attrName>
                                        </p:attrNameLst>
                                      </p:cBhvr>
                                      <p:tavLst>
                                        <p:tav tm="0">
                                          <p:val>
                                            <p:strVal val="#ppt_x-0.05"/>
                                          </p:val>
                                        </p:tav>
                                        <p:tav tm="100000">
                                          <p:val>
                                            <p:strVal val="#ppt_x"/>
                                          </p:val>
                                        </p:tav>
                                      </p:tavLst>
                                    </p:anim>
                                    <p:anim calcmode="lin" valueType="num">
                                      <p:cBhvr>
                                        <p:cTn id="48" dur="22" accel="100000" fill="hold">
                                          <p:stCondLst>
                                            <p:cond delay="89"/>
                                          </p:stCondLst>
                                        </p:cTn>
                                        <p:tgtEl>
                                          <p:spTgt spid="17"/>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89" decel="100000"/>
                                        <p:tgtEl>
                                          <p:spTgt spid="19"/>
                                        </p:tgtEl>
                                      </p:cBhvr>
                                    </p:animEffect>
                                    <p:anim calcmode="lin" valueType="num">
                                      <p:cBhvr>
                                        <p:cTn id="53" dur="89" decel="100000" fill="hold"/>
                                        <p:tgtEl>
                                          <p:spTgt spid="19"/>
                                        </p:tgtEl>
                                        <p:attrNameLst>
                                          <p:attrName>style.rotation</p:attrName>
                                        </p:attrNameLst>
                                      </p:cBhvr>
                                      <p:tavLst>
                                        <p:tav tm="0">
                                          <p:val>
                                            <p:fltVal val="-90"/>
                                          </p:val>
                                        </p:tav>
                                        <p:tav tm="100000">
                                          <p:val>
                                            <p:fltVal val="0"/>
                                          </p:val>
                                        </p:tav>
                                      </p:tavLst>
                                    </p:anim>
                                    <p:anim calcmode="lin" valueType="num">
                                      <p:cBhvr>
                                        <p:cTn id="54" dur="89" decel="100000" fill="hold"/>
                                        <p:tgtEl>
                                          <p:spTgt spid="19"/>
                                        </p:tgtEl>
                                        <p:attrNameLst>
                                          <p:attrName>ppt_x</p:attrName>
                                        </p:attrNameLst>
                                      </p:cBhvr>
                                      <p:tavLst>
                                        <p:tav tm="0">
                                          <p:val>
                                            <p:strVal val="#ppt_x+0.4"/>
                                          </p:val>
                                        </p:tav>
                                        <p:tav tm="100000">
                                          <p:val>
                                            <p:strVal val="#ppt_x-0.05"/>
                                          </p:val>
                                        </p:tav>
                                      </p:tavLst>
                                    </p:anim>
                                    <p:anim calcmode="lin" valueType="num">
                                      <p:cBhvr>
                                        <p:cTn id="55" dur="89" decel="100000" fill="hold"/>
                                        <p:tgtEl>
                                          <p:spTgt spid="19"/>
                                        </p:tgtEl>
                                        <p:attrNameLst>
                                          <p:attrName>ppt_y</p:attrName>
                                        </p:attrNameLst>
                                      </p:cBhvr>
                                      <p:tavLst>
                                        <p:tav tm="0">
                                          <p:val>
                                            <p:strVal val="#ppt_y-0.4"/>
                                          </p:val>
                                        </p:tav>
                                        <p:tav tm="100000">
                                          <p:val>
                                            <p:strVal val="#ppt_y+0.1"/>
                                          </p:val>
                                        </p:tav>
                                      </p:tavLst>
                                    </p:anim>
                                    <p:anim calcmode="lin" valueType="num">
                                      <p:cBhvr>
                                        <p:cTn id="56" dur="22" accel="100000" fill="hold">
                                          <p:stCondLst>
                                            <p:cond delay="89"/>
                                          </p:stCondLst>
                                        </p:cTn>
                                        <p:tgtEl>
                                          <p:spTgt spid="19"/>
                                        </p:tgtEl>
                                        <p:attrNameLst>
                                          <p:attrName>ppt_x</p:attrName>
                                        </p:attrNameLst>
                                      </p:cBhvr>
                                      <p:tavLst>
                                        <p:tav tm="0">
                                          <p:val>
                                            <p:strVal val="#ppt_x-0.05"/>
                                          </p:val>
                                        </p:tav>
                                        <p:tav tm="100000">
                                          <p:val>
                                            <p:strVal val="#ppt_x"/>
                                          </p:val>
                                        </p:tav>
                                      </p:tavLst>
                                    </p:anim>
                                    <p:anim calcmode="lin" valueType="num">
                                      <p:cBhvr>
                                        <p:cTn id="57" dur="22" accel="100000" fill="hold">
                                          <p:stCondLst>
                                            <p:cond delay="89"/>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C:\Users\王银芸\Desktop\5b0fb21fb5a0b.jpg5b0fb21fb5a0b"/>
          <p:cNvPicPr>
            <a:picLocks noGrp="1" noChangeAspect="1"/>
          </p:cNvPicPr>
          <p:nvPr>
            <p:ph type="pic" sz="quarter" idx="10"/>
            <p:custDataLst>
              <p:tags r:id="rId2"/>
            </p:custDataLst>
          </p:nvPr>
        </p:nvPicPr>
        <p:blipFill>
          <a:blip r:embed="rId8" cstate="screen">
            <a:lum bright="-18000"/>
            <a:extLst>
              <a:ext uri="{28A0092B-C50C-407E-A947-70E740481C1C}">
                <a14:useLocalDpi xmlns:a14="http://schemas.microsoft.com/office/drawing/2010/main"/>
              </a:ext>
            </a:extLst>
          </a:blip>
          <a:srcRect/>
          <a:stretch>
            <a:fillRect/>
          </a:stretch>
        </p:blipFill>
        <p:spPr>
          <a:xfrm>
            <a:off x="660400" y="929005"/>
            <a:ext cx="10871200" cy="5148580"/>
          </a:xfrm>
          <a:prstGeom prst="rect">
            <a:avLst/>
          </a:prstGeom>
        </p:spPr>
      </p:pic>
      <p:sp>
        <p:nvSpPr>
          <p:cNvPr id="45" name="PA-矩形 44"/>
          <p:cNvSpPr/>
          <p:nvPr>
            <p:custDataLst>
              <p:tags r:id="rId3"/>
            </p:custDataLst>
          </p:nvPr>
        </p:nvSpPr>
        <p:spPr>
          <a:xfrm>
            <a:off x="660399" y="928914"/>
            <a:ext cx="10871200" cy="5148858"/>
          </a:xfrm>
          <a:prstGeom prst="rect">
            <a:avLst/>
          </a:prstGeom>
          <a:gradFill>
            <a:gsLst>
              <a:gs pos="0">
                <a:schemeClr val="accent1">
                  <a:alpha val="0"/>
                </a:schemeClr>
              </a:gs>
              <a:gs pos="99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6" name="PA-文本框 5"/>
          <p:cNvSpPr txBox="1"/>
          <p:nvPr>
            <p:custDataLst>
              <p:tags r:id="rId4"/>
            </p:custDataLst>
          </p:nvPr>
        </p:nvSpPr>
        <p:spPr>
          <a:xfrm>
            <a:off x="1893251" y="2248525"/>
            <a:ext cx="8405495" cy="1446550"/>
          </a:xfrm>
          <a:prstGeom prst="rect">
            <a:avLst/>
          </a:prstGeom>
          <a:noFill/>
        </p:spPr>
        <p:txBody>
          <a:bodyPr wrap="square" rtlCol="0">
            <a:spAutoFit/>
          </a:bodyPr>
          <a:lstStyle/>
          <a:p>
            <a:pPr algn="ctr"/>
            <a:r>
              <a:rPr lang="en-US" altLang="zh-CN" sz="8800" spc="500" dirty="0">
                <a:solidFill>
                  <a:schemeClr val="bg1"/>
                </a:solidFill>
                <a:uFillTx/>
                <a:cs typeface="+mn-ea"/>
                <a:sym typeface="+mn-lt"/>
              </a:rPr>
              <a:t>THANK YOU</a:t>
            </a:r>
            <a:endParaRPr lang="zh-CN" altLang="en-US" sz="8800" spc="500" dirty="0">
              <a:solidFill>
                <a:schemeClr val="bg1"/>
              </a:solidFill>
              <a:uFillTx/>
              <a:cs typeface="+mn-ea"/>
              <a:sym typeface="+mn-lt"/>
            </a:endParaRPr>
          </a:p>
        </p:txBody>
      </p:sp>
      <p:pic>
        <p:nvPicPr>
          <p:cNvPr id="3" name="图片 2" descr="图片1">
            <a:extLst>
              <a:ext uri="{FF2B5EF4-FFF2-40B4-BE49-F238E27FC236}">
                <a16:creationId xmlns:a16="http://schemas.microsoft.com/office/drawing/2014/main" id="{0F533BD3-4FE8-830D-7532-E4C9447616C8}"/>
              </a:ext>
            </a:extLst>
          </p:cNvPr>
          <p:cNvPicPr>
            <a:picLocks noChangeAspect="1"/>
          </p:cNvPicPr>
          <p:nvPr>
            <p:custDataLst>
              <p:tags r:id="rId5"/>
            </p:custDataLst>
          </p:nvPr>
        </p:nvPicPr>
        <p:blipFill>
          <a:blip r:embed="rId9"/>
          <a:stretch>
            <a:fillRect/>
          </a:stretch>
        </p:blipFill>
        <p:spPr>
          <a:xfrm>
            <a:off x="9894341" y="1325387"/>
            <a:ext cx="1280160" cy="426720"/>
          </a:xfrm>
          <a:prstGeom prst="rect">
            <a:avLst/>
          </a:prstGeom>
        </p:spPr>
      </p:pic>
      <p:grpSp>
        <p:nvGrpSpPr>
          <p:cNvPr id="4" name="组合 3">
            <a:extLst>
              <a:ext uri="{FF2B5EF4-FFF2-40B4-BE49-F238E27FC236}">
                <a16:creationId xmlns:a16="http://schemas.microsoft.com/office/drawing/2014/main" id="{8CA46D3E-D998-D64B-02D1-672F6EB4B550}"/>
              </a:ext>
            </a:extLst>
          </p:cNvPr>
          <p:cNvGrpSpPr/>
          <p:nvPr/>
        </p:nvGrpSpPr>
        <p:grpSpPr>
          <a:xfrm>
            <a:off x="4414802" y="4745227"/>
            <a:ext cx="3247363" cy="309068"/>
            <a:chOff x="4414802" y="4745227"/>
            <a:chExt cx="3247363" cy="309068"/>
          </a:xfrm>
        </p:grpSpPr>
        <p:grpSp>
          <p:nvGrpSpPr>
            <p:cNvPr id="5" name="组合 4">
              <a:extLst>
                <a:ext uri="{FF2B5EF4-FFF2-40B4-BE49-F238E27FC236}">
                  <a16:creationId xmlns:a16="http://schemas.microsoft.com/office/drawing/2014/main" id="{AB919327-7051-24A7-5A98-7CCBFBA319F8}"/>
                </a:ext>
              </a:extLst>
            </p:cNvPr>
            <p:cNvGrpSpPr/>
            <p:nvPr/>
          </p:nvGrpSpPr>
          <p:grpSpPr>
            <a:xfrm>
              <a:off x="6315058" y="4763888"/>
              <a:ext cx="290407" cy="290407"/>
              <a:chOff x="2633025" y="5543873"/>
              <a:chExt cx="290407" cy="290407"/>
            </a:xfrm>
            <a:solidFill>
              <a:schemeClr val="bg1"/>
            </a:solidFill>
          </p:grpSpPr>
          <p:sp>
            <p:nvSpPr>
              <p:cNvPr id="15" name="Oval 15">
                <a:extLst>
                  <a:ext uri="{FF2B5EF4-FFF2-40B4-BE49-F238E27FC236}">
                    <a16:creationId xmlns:a16="http://schemas.microsoft.com/office/drawing/2014/main" id="{DC84AC19-109F-BDD3-717E-33A0E1F485FD}"/>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7" name="Group 16">
                <a:extLst>
                  <a:ext uri="{FF2B5EF4-FFF2-40B4-BE49-F238E27FC236}">
                    <a16:creationId xmlns:a16="http://schemas.microsoft.com/office/drawing/2014/main" id="{36BCD05D-162C-7A9D-14C8-45D69CA7F7EF}"/>
                  </a:ext>
                </a:extLst>
              </p:cNvPr>
              <p:cNvGrpSpPr>
                <a:grpSpLocks/>
              </p:cNvGrpSpPr>
              <p:nvPr/>
            </p:nvGrpSpPr>
            <p:grpSpPr bwMode="auto">
              <a:xfrm>
                <a:off x="2726440" y="5602052"/>
                <a:ext cx="104062" cy="167263"/>
                <a:chOff x="4441" y="3144"/>
                <a:chExt cx="215" cy="345"/>
              </a:xfrm>
              <a:grpFill/>
            </p:grpSpPr>
            <p:sp>
              <p:nvSpPr>
                <p:cNvPr id="18" name="Freeform 17">
                  <a:extLst>
                    <a:ext uri="{FF2B5EF4-FFF2-40B4-BE49-F238E27FC236}">
                      <a16:creationId xmlns:a16="http://schemas.microsoft.com/office/drawing/2014/main" id="{65587C97-329A-2784-6CDA-39E5F34A3316}"/>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9" name="Freeform 18">
                  <a:extLst>
                    <a:ext uri="{FF2B5EF4-FFF2-40B4-BE49-F238E27FC236}">
                      <a16:creationId xmlns:a16="http://schemas.microsoft.com/office/drawing/2014/main" id="{E101DF85-5E02-5679-B9D5-A61CE62E6A84}"/>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6C2833DA-A785-232F-A936-99806E4850E0}"/>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950AF686-42DA-64A7-D7FB-4736982CCA2C}"/>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D9A312B7-4ABC-EEA9-764C-C0AA054DB900}"/>
                  </a:ext>
                </a:extLst>
              </p:cNvPr>
              <p:cNvGrpSpPr/>
              <p:nvPr/>
            </p:nvGrpSpPr>
            <p:grpSpPr>
              <a:xfrm>
                <a:off x="811795" y="5598991"/>
                <a:ext cx="132841" cy="151011"/>
                <a:chOff x="860980" y="3583766"/>
                <a:chExt cx="100336" cy="114060"/>
              </a:xfrm>
              <a:grpFill/>
            </p:grpSpPr>
            <p:sp>
              <p:nvSpPr>
                <p:cNvPr id="13" name="Freeform 12">
                  <a:extLst>
                    <a:ext uri="{FF2B5EF4-FFF2-40B4-BE49-F238E27FC236}">
                      <a16:creationId xmlns:a16="http://schemas.microsoft.com/office/drawing/2014/main" id="{1755CD7C-AC3E-A5A6-3081-0619D7C56E53}"/>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4" name="Freeform 13">
                  <a:extLst>
                    <a:ext uri="{FF2B5EF4-FFF2-40B4-BE49-F238E27FC236}">
                      <a16:creationId xmlns:a16="http://schemas.microsoft.com/office/drawing/2014/main" id="{F18600F2-B8CA-C46E-6568-5C402056350D}"/>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3D0DE512-E8A5-D523-E8C5-7D3A76151759}"/>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9" name="矩形 8">
              <a:extLst>
                <a:ext uri="{FF2B5EF4-FFF2-40B4-BE49-F238E27FC236}">
                  <a16:creationId xmlns:a16="http://schemas.microsoft.com/office/drawing/2014/main" id="{B0DA489E-8833-7FBA-627F-83CE0DB630D8}"/>
                </a:ext>
              </a:extLst>
            </p:cNvPr>
            <p:cNvSpPr/>
            <p:nvPr/>
          </p:nvSpPr>
          <p:spPr>
            <a:xfrm>
              <a:off x="4665839" y="4751931"/>
              <a:ext cx="16706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 </a:t>
              </a:r>
              <a:r>
                <a:rPr lang="en-US" altLang="zh-CN" sz="1200" dirty="0">
                  <a:solidFill>
                    <a:schemeClr val="bg1"/>
                  </a:solidFill>
                  <a:cs typeface="+mn-ea"/>
                  <a:sym typeface="+mn-lt"/>
                </a:rPr>
                <a:t>freeppt7.com</a:t>
              </a:r>
              <a:endParaRPr lang="zh-CN" altLang="en-US" sz="1200" dirty="0">
                <a:solidFill>
                  <a:schemeClr val="bg1"/>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33" decel="100000"/>
                                        <p:tgtEl>
                                          <p:spTgt spid="2"/>
                                        </p:tgtEl>
                                      </p:cBhvr>
                                    </p:animEffect>
                                    <p:anim calcmode="lin" valueType="num">
                                      <p:cBhvr>
                                        <p:cTn id="8" dur="133" decel="100000" fill="hold"/>
                                        <p:tgtEl>
                                          <p:spTgt spid="2"/>
                                        </p:tgtEl>
                                        <p:attrNameLst>
                                          <p:attrName>style.rotation</p:attrName>
                                        </p:attrNameLst>
                                      </p:cBhvr>
                                      <p:tavLst>
                                        <p:tav tm="0">
                                          <p:val>
                                            <p:fltVal val="-90"/>
                                          </p:val>
                                        </p:tav>
                                        <p:tav tm="100000">
                                          <p:val>
                                            <p:fltVal val="0"/>
                                          </p:val>
                                        </p:tav>
                                      </p:tavLst>
                                    </p:anim>
                                    <p:anim calcmode="lin" valueType="num">
                                      <p:cBhvr>
                                        <p:cTn id="9" dur="133" decel="100000" fill="hold"/>
                                        <p:tgtEl>
                                          <p:spTgt spid="2"/>
                                        </p:tgtEl>
                                        <p:attrNameLst>
                                          <p:attrName>ppt_x</p:attrName>
                                        </p:attrNameLst>
                                      </p:cBhvr>
                                      <p:tavLst>
                                        <p:tav tm="0">
                                          <p:val>
                                            <p:strVal val="#ppt_x+0.4"/>
                                          </p:val>
                                        </p:tav>
                                        <p:tav tm="100000">
                                          <p:val>
                                            <p:strVal val="#ppt_x-0.05"/>
                                          </p:val>
                                        </p:tav>
                                      </p:tavLst>
                                    </p:anim>
                                    <p:anim calcmode="lin" valueType="num">
                                      <p:cBhvr>
                                        <p:cTn id="10" dur="133" decel="100000" fill="hold"/>
                                        <p:tgtEl>
                                          <p:spTgt spid="2"/>
                                        </p:tgtEl>
                                        <p:attrNameLst>
                                          <p:attrName>ppt_y</p:attrName>
                                        </p:attrNameLst>
                                      </p:cBhvr>
                                      <p:tavLst>
                                        <p:tav tm="0">
                                          <p:val>
                                            <p:strVal val="#ppt_y-0.4"/>
                                          </p:val>
                                        </p:tav>
                                        <p:tav tm="100000">
                                          <p:val>
                                            <p:strVal val="#ppt_y+0.1"/>
                                          </p:val>
                                        </p:tav>
                                      </p:tavLst>
                                    </p:anim>
                                    <p:anim calcmode="lin" valueType="num">
                                      <p:cBhvr>
                                        <p:cTn id="11" dur="33" accel="100000" fill="hold">
                                          <p:stCondLst>
                                            <p:cond delay="133"/>
                                          </p:stCondLst>
                                        </p:cTn>
                                        <p:tgtEl>
                                          <p:spTgt spid="2"/>
                                        </p:tgtEl>
                                        <p:attrNameLst>
                                          <p:attrName>ppt_x</p:attrName>
                                        </p:attrNameLst>
                                      </p:cBhvr>
                                      <p:tavLst>
                                        <p:tav tm="0">
                                          <p:val>
                                            <p:strVal val="#ppt_x-0.05"/>
                                          </p:val>
                                        </p:tav>
                                        <p:tav tm="100000">
                                          <p:val>
                                            <p:strVal val="#ppt_x"/>
                                          </p:val>
                                        </p:tav>
                                      </p:tavLst>
                                    </p:anim>
                                    <p:anim calcmode="lin" valueType="num">
                                      <p:cBhvr>
                                        <p:cTn id="12" dur="33" accel="100000" fill="hold">
                                          <p:stCondLst>
                                            <p:cond delay="133"/>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66"/>
                            </p:stCondLst>
                            <p:childTnLst>
                              <p:par>
                                <p:cTn id="14" presetID="3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33" decel="100000"/>
                                        <p:tgtEl>
                                          <p:spTgt spid="45"/>
                                        </p:tgtEl>
                                      </p:cBhvr>
                                    </p:animEffect>
                                    <p:anim calcmode="lin" valueType="num">
                                      <p:cBhvr>
                                        <p:cTn id="17" dur="133" decel="100000" fill="hold"/>
                                        <p:tgtEl>
                                          <p:spTgt spid="45"/>
                                        </p:tgtEl>
                                        <p:attrNameLst>
                                          <p:attrName>style.rotation</p:attrName>
                                        </p:attrNameLst>
                                      </p:cBhvr>
                                      <p:tavLst>
                                        <p:tav tm="0">
                                          <p:val>
                                            <p:fltVal val="-90"/>
                                          </p:val>
                                        </p:tav>
                                        <p:tav tm="100000">
                                          <p:val>
                                            <p:fltVal val="0"/>
                                          </p:val>
                                        </p:tav>
                                      </p:tavLst>
                                    </p:anim>
                                    <p:anim calcmode="lin" valueType="num">
                                      <p:cBhvr>
                                        <p:cTn id="18" dur="133" decel="100000" fill="hold"/>
                                        <p:tgtEl>
                                          <p:spTgt spid="45"/>
                                        </p:tgtEl>
                                        <p:attrNameLst>
                                          <p:attrName>ppt_x</p:attrName>
                                        </p:attrNameLst>
                                      </p:cBhvr>
                                      <p:tavLst>
                                        <p:tav tm="0">
                                          <p:val>
                                            <p:strVal val="#ppt_x+0.4"/>
                                          </p:val>
                                        </p:tav>
                                        <p:tav tm="100000">
                                          <p:val>
                                            <p:strVal val="#ppt_x-0.05"/>
                                          </p:val>
                                        </p:tav>
                                      </p:tavLst>
                                    </p:anim>
                                    <p:anim calcmode="lin" valueType="num">
                                      <p:cBhvr>
                                        <p:cTn id="19" dur="133" decel="100000" fill="hold"/>
                                        <p:tgtEl>
                                          <p:spTgt spid="45"/>
                                        </p:tgtEl>
                                        <p:attrNameLst>
                                          <p:attrName>ppt_y</p:attrName>
                                        </p:attrNameLst>
                                      </p:cBhvr>
                                      <p:tavLst>
                                        <p:tav tm="0">
                                          <p:val>
                                            <p:strVal val="#ppt_y-0.4"/>
                                          </p:val>
                                        </p:tav>
                                        <p:tav tm="100000">
                                          <p:val>
                                            <p:strVal val="#ppt_y+0.1"/>
                                          </p:val>
                                        </p:tav>
                                      </p:tavLst>
                                    </p:anim>
                                    <p:anim calcmode="lin" valueType="num">
                                      <p:cBhvr>
                                        <p:cTn id="20" dur="33" accel="100000" fill="hold">
                                          <p:stCondLst>
                                            <p:cond delay="133"/>
                                          </p:stCondLst>
                                        </p:cTn>
                                        <p:tgtEl>
                                          <p:spTgt spid="45"/>
                                        </p:tgtEl>
                                        <p:attrNameLst>
                                          <p:attrName>ppt_x</p:attrName>
                                        </p:attrNameLst>
                                      </p:cBhvr>
                                      <p:tavLst>
                                        <p:tav tm="0">
                                          <p:val>
                                            <p:strVal val="#ppt_x-0.05"/>
                                          </p:val>
                                        </p:tav>
                                        <p:tav tm="100000">
                                          <p:val>
                                            <p:strVal val="#ppt_x"/>
                                          </p:val>
                                        </p:tav>
                                      </p:tavLst>
                                    </p:anim>
                                    <p:anim calcmode="lin" valueType="num">
                                      <p:cBhvr>
                                        <p:cTn id="21" dur="33" accel="100000" fill="hold">
                                          <p:stCondLst>
                                            <p:cond delay="133"/>
                                          </p:stCondLst>
                                        </p:cTn>
                                        <p:tgtEl>
                                          <p:spTgt spid="45"/>
                                        </p:tgtEl>
                                        <p:attrNameLst>
                                          <p:attrName>ppt_y</p:attrName>
                                        </p:attrNameLst>
                                      </p:cBhvr>
                                      <p:tavLst>
                                        <p:tav tm="0">
                                          <p:val>
                                            <p:strVal val="#ppt_y+0.1"/>
                                          </p:val>
                                        </p:tav>
                                        <p:tav tm="100000">
                                          <p:val>
                                            <p:strVal val="#ppt_y"/>
                                          </p:val>
                                        </p:tav>
                                      </p:tavLst>
                                    </p:anim>
                                  </p:childTnLst>
                                </p:cTn>
                              </p:par>
                            </p:childTnLst>
                          </p:cTn>
                        </p:par>
                        <p:par>
                          <p:cTn id="22" fill="hold">
                            <p:stCondLst>
                              <p:cond delay="332"/>
                            </p:stCondLst>
                            <p:childTnLst>
                              <p:par>
                                <p:cTn id="23" presetID="3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33" decel="100000"/>
                                        <p:tgtEl>
                                          <p:spTgt spid="6"/>
                                        </p:tgtEl>
                                      </p:cBhvr>
                                    </p:animEffect>
                                    <p:anim calcmode="lin" valueType="num">
                                      <p:cBhvr>
                                        <p:cTn id="26" dur="133" decel="100000" fill="hold"/>
                                        <p:tgtEl>
                                          <p:spTgt spid="6"/>
                                        </p:tgtEl>
                                        <p:attrNameLst>
                                          <p:attrName>style.rotation</p:attrName>
                                        </p:attrNameLst>
                                      </p:cBhvr>
                                      <p:tavLst>
                                        <p:tav tm="0">
                                          <p:val>
                                            <p:fltVal val="-90"/>
                                          </p:val>
                                        </p:tav>
                                        <p:tav tm="100000">
                                          <p:val>
                                            <p:fltVal val="0"/>
                                          </p:val>
                                        </p:tav>
                                      </p:tavLst>
                                    </p:anim>
                                    <p:anim calcmode="lin" valueType="num">
                                      <p:cBhvr>
                                        <p:cTn id="27" dur="133" decel="100000" fill="hold"/>
                                        <p:tgtEl>
                                          <p:spTgt spid="6"/>
                                        </p:tgtEl>
                                        <p:attrNameLst>
                                          <p:attrName>ppt_x</p:attrName>
                                        </p:attrNameLst>
                                      </p:cBhvr>
                                      <p:tavLst>
                                        <p:tav tm="0">
                                          <p:val>
                                            <p:strVal val="#ppt_x+0.4"/>
                                          </p:val>
                                        </p:tav>
                                        <p:tav tm="100000">
                                          <p:val>
                                            <p:strVal val="#ppt_x-0.05"/>
                                          </p:val>
                                        </p:tav>
                                      </p:tavLst>
                                    </p:anim>
                                    <p:anim calcmode="lin" valueType="num">
                                      <p:cBhvr>
                                        <p:cTn id="28" dur="133" decel="100000" fill="hold"/>
                                        <p:tgtEl>
                                          <p:spTgt spid="6"/>
                                        </p:tgtEl>
                                        <p:attrNameLst>
                                          <p:attrName>ppt_y</p:attrName>
                                        </p:attrNameLst>
                                      </p:cBhvr>
                                      <p:tavLst>
                                        <p:tav tm="0">
                                          <p:val>
                                            <p:strVal val="#ppt_y-0.4"/>
                                          </p:val>
                                        </p:tav>
                                        <p:tav tm="100000">
                                          <p:val>
                                            <p:strVal val="#ppt_y+0.1"/>
                                          </p:val>
                                        </p:tav>
                                      </p:tavLst>
                                    </p:anim>
                                    <p:anim calcmode="lin" valueType="num">
                                      <p:cBhvr>
                                        <p:cTn id="29" dur="33" accel="100000" fill="hold">
                                          <p:stCondLst>
                                            <p:cond delay="133"/>
                                          </p:stCondLst>
                                        </p:cTn>
                                        <p:tgtEl>
                                          <p:spTgt spid="6"/>
                                        </p:tgtEl>
                                        <p:attrNameLst>
                                          <p:attrName>ppt_x</p:attrName>
                                        </p:attrNameLst>
                                      </p:cBhvr>
                                      <p:tavLst>
                                        <p:tav tm="0">
                                          <p:val>
                                            <p:strVal val="#ppt_x-0.05"/>
                                          </p:val>
                                        </p:tav>
                                        <p:tav tm="100000">
                                          <p:val>
                                            <p:strVal val="#ppt_x"/>
                                          </p:val>
                                        </p:tav>
                                      </p:tavLst>
                                    </p:anim>
                                    <p:anim calcmode="lin" valueType="num">
                                      <p:cBhvr>
                                        <p:cTn id="30" dur="33" accel="100000" fill="hold">
                                          <p:stCondLst>
                                            <p:cond delay="133"/>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7095490" y="-33655"/>
            <a:ext cx="3926840" cy="6152515"/>
          </a:xfrm>
          <a:prstGeom prst="rect">
            <a:avLst/>
          </a:prstGeom>
        </p:spPr>
      </p:pic>
      <p:sp>
        <p:nvSpPr>
          <p:cNvPr id="8" name="PA-矩形 7"/>
          <p:cNvSpPr/>
          <p:nvPr>
            <p:custDataLst>
              <p:tags r:id="rId3"/>
            </p:custDataLst>
          </p:nvPr>
        </p:nvSpPr>
        <p:spPr>
          <a:xfrm>
            <a:off x="610598" y="3496495"/>
            <a:ext cx="5078640" cy="889154"/>
          </a:xfrm>
          <a:prstGeom prst="rect">
            <a:avLst/>
          </a:prstGeom>
        </p:spPr>
        <p:txBody>
          <a:bodyPr wrap="square">
            <a:spAutoFit/>
          </a:bodyPr>
          <a:lstStyle/>
          <a:p>
            <a:pPr algn="just">
              <a:lnSpc>
                <a:spcPct val="150000"/>
              </a:lnSpc>
            </a:pPr>
            <a:r>
              <a:rPr lang="en-US" altLang="zh-CN" sz="1200" dirty="0">
                <a:solidFill>
                  <a:schemeClr val="tx2"/>
                </a:solidFill>
                <a:cs typeface="+mn-ea"/>
                <a:sym typeface="+mn-lt"/>
              </a:rPr>
              <a:t>Click here to add text content, such as keywords, some brief introductions, </a:t>
            </a:r>
            <a:r>
              <a:rPr lang="en-US" altLang="zh-CN" sz="1200" dirty="0" err="1">
                <a:solidFill>
                  <a:schemeClr val="tx2"/>
                </a:solidFill>
                <a:cs typeface="+mn-ea"/>
                <a:sym typeface="+mn-lt"/>
              </a:rPr>
              <a:t>etc.</a:t>
            </a:r>
            <a:r>
              <a:rPr lang="en-US" sz="1200" dirty="0" err="1">
                <a:solidFill>
                  <a:schemeClr val="tx2"/>
                </a:solidFill>
                <a:cs typeface="+mn-ea"/>
                <a:sym typeface="+mn-lt"/>
              </a:rPr>
              <a:t>Click</a:t>
            </a:r>
            <a:r>
              <a:rPr lang="en-US" sz="1200" dirty="0">
                <a:solidFill>
                  <a:schemeClr val="tx2"/>
                </a:solidFill>
                <a:cs typeface="+mn-ea"/>
                <a:sym typeface="+mn-lt"/>
              </a:rPr>
              <a:t> here to add text content, such as keywords, some brief introductions, etc.</a:t>
            </a:r>
            <a:endParaRPr lang="en-ID" sz="1200" dirty="0">
              <a:solidFill>
                <a:schemeClr val="tx2"/>
              </a:solidFill>
              <a:cs typeface="+mn-ea"/>
              <a:sym typeface="+mn-lt"/>
            </a:endParaRPr>
          </a:p>
        </p:txBody>
      </p:sp>
      <p:grpSp>
        <p:nvGrpSpPr>
          <p:cNvPr id="9" name="PA-组合 8"/>
          <p:cNvGrpSpPr/>
          <p:nvPr>
            <p:custDataLst>
              <p:tags r:id="rId4"/>
            </p:custDataLst>
          </p:nvPr>
        </p:nvGrpSpPr>
        <p:grpSpPr>
          <a:xfrm>
            <a:off x="699693" y="5027055"/>
            <a:ext cx="1299040" cy="267320"/>
            <a:chOff x="6953579" y="5470419"/>
            <a:chExt cx="1299040" cy="267320"/>
          </a:xfrm>
        </p:grpSpPr>
        <p:sp>
          <p:nvSpPr>
            <p:cNvPr id="10" name="PA-Rectangle: Rounded Corners 9"/>
            <p:cNvSpPr/>
            <p:nvPr>
              <p:custDataLst>
                <p:tags r:id="rId11"/>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11" name="PA-文本框 10"/>
            <p:cNvSpPr txBox="1"/>
            <p:nvPr>
              <p:custDataLst>
                <p:tags r:id="rId12"/>
              </p:custDataLst>
            </p:nvPr>
          </p:nvSpPr>
          <p:spPr>
            <a:xfrm>
              <a:off x="6966727" y="5473274"/>
              <a:ext cx="1272744" cy="260350"/>
            </a:xfrm>
            <a:prstGeom prst="rect">
              <a:avLst/>
            </a:prstGeom>
            <a:noFill/>
            <a:ln>
              <a:solidFill>
                <a:srgbClr val="F9711C"/>
              </a:solidFill>
            </a:ln>
          </p:spPr>
          <p:txBody>
            <a:bodyPr wrap="square" rtlCol="0">
              <a:spAutoFit/>
            </a:bodyPr>
            <a:lstStyle/>
            <a:p>
              <a:pPr algn="ctr"/>
              <a:r>
                <a:rPr lang="en-US" altLang="zh-CN" sz="1100" dirty="0">
                  <a:solidFill>
                    <a:schemeClr val="tx2"/>
                  </a:solidFill>
                  <a:cs typeface="+mn-ea"/>
                  <a:sym typeface="+mn-lt"/>
                </a:rPr>
                <a:t>START</a:t>
              </a:r>
            </a:p>
          </p:txBody>
        </p:sp>
      </p:grpSp>
      <p:sp>
        <p:nvSpPr>
          <p:cNvPr id="13" name="PA-矩形 12"/>
          <p:cNvSpPr/>
          <p:nvPr>
            <p:custDataLst>
              <p:tags r:id="rId5"/>
            </p:custDataLst>
          </p:nvPr>
        </p:nvSpPr>
        <p:spPr>
          <a:xfrm>
            <a:off x="6096000" y="1547428"/>
            <a:ext cx="2451769" cy="3839939"/>
          </a:xfrm>
          <a:prstGeom prst="rect">
            <a:avLst/>
          </a:prstGeom>
          <a:gradFill>
            <a:gsLst>
              <a:gs pos="0">
                <a:schemeClr val="accent1">
                  <a:alpha val="23000"/>
                </a:schemeClr>
              </a:gs>
              <a:gs pos="96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5" name="PA-文本框 34"/>
          <p:cNvSpPr txBox="1"/>
          <p:nvPr>
            <p:custDataLst>
              <p:tags r:id="rId6"/>
            </p:custDataLst>
          </p:nvPr>
        </p:nvSpPr>
        <p:spPr>
          <a:xfrm>
            <a:off x="552472" y="2594564"/>
            <a:ext cx="3067340" cy="706755"/>
          </a:xfrm>
          <a:prstGeom prst="rect">
            <a:avLst/>
          </a:prstGeom>
          <a:noFill/>
        </p:spPr>
        <p:txBody>
          <a:bodyPr wrap="square" rtlCol="0">
            <a:spAutoFit/>
            <a:scene3d>
              <a:camera prst="orthographicFront"/>
              <a:lightRig rig="threePt" dir="t"/>
            </a:scene3d>
            <a:sp3d contourW="12700"/>
          </a:bodyPr>
          <a:lstStyle/>
          <a:p>
            <a:pPr algn="dist"/>
            <a:r>
              <a:rPr lang="en-US" altLang="zh-CN" sz="4000" dirty="0">
                <a:solidFill>
                  <a:schemeClr val="tx1">
                    <a:lumMod val="85000"/>
                    <a:lumOff val="15000"/>
                  </a:schemeClr>
                </a:solidFill>
                <a:cs typeface="+mn-ea"/>
                <a:sym typeface="+mn-lt"/>
              </a:rPr>
              <a:t>Add title text</a:t>
            </a:r>
            <a:endParaRPr lang="zh-CN" altLang="en-US" sz="4000" dirty="0">
              <a:solidFill>
                <a:schemeClr val="tx1">
                  <a:lumMod val="85000"/>
                  <a:lumOff val="15000"/>
                </a:schemeClr>
              </a:solidFill>
              <a:cs typeface="+mn-ea"/>
              <a:sym typeface="+mn-lt"/>
            </a:endParaRPr>
          </a:p>
        </p:txBody>
      </p:sp>
      <p:sp>
        <p:nvSpPr>
          <p:cNvPr id="15" name="PA-文本框 14"/>
          <p:cNvSpPr txBox="1"/>
          <p:nvPr>
            <p:custDataLst>
              <p:tags r:id="rId7"/>
            </p:custDataLst>
          </p:nvPr>
        </p:nvSpPr>
        <p:spPr>
          <a:xfrm>
            <a:off x="6847840" y="1774190"/>
            <a:ext cx="593090" cy="3091815"/>
          </a:xfrm>
          <a:prstGeom prst="rect">
            <a:avLst/>
          </a:prstGeom>
          <a:noFill/>
        </p:spPr>
        <p:txBody>
          <a:bodyPr wrap="square" rtlCol="0">
            <a:spAutoFit/>
          </a:bodyPr>
          <a:lstStyle/>
          <a:p>
            <a:pPr algn="dist">
              <a:lnSpc>
                <a:spcPct val="130000"/>
              </a:lnSpc>
            </a:pPr>
            <a:r>
              <a:rPr lang="en-US" altLang="zh-CN" sz="5000" cap="all" dirty="0">
                <a:solidFill>
                  <a:schemeClr val="bg1"/>
                </a:solidFill>
                <a:uFillTx/>
                <a:cs typeface="+mn-ea"/>
                <a:sym typeface="+mn-lt"/>
              </a:rPr>
              <a:t>one</a:t>
            </a:r>
          </a:p>
        </p:txBody>
      </p:sp>
      <p:sp>
        <p:nvSpPr>
          <p:cNvPr id="12" name="PA-文本框 14"/>
          <p:cNvSpPr txBox="1"/>
          <p:nvPr>
            <p:custDataLst>
              <p:tags r:id="rId8"/>
            </p:custDataLst>
          </p:nvPr>
        </p:nvSpPr>
        <p:spPr>
          <a:xfrm>
            <a:off x="6847840" y="1774190"/>
            <a:ext cx="593090" cy="3091815"/>
          </a:xfrm>
          <a:prstGeom prst="rect">
            <a:avLst/>
          </a:prstGeom>
          <a:noFill/>
        </p:spPr>
        <p:txBody>
          <a:bodyPr wrap="square" rtlCol="0">
            <a:spAutoFit/>
          </a:bodyPr>
          <a:lstStyle/>
          <a:p>
            <a:pPr algn="dist">
              <a:lnSpc>
                <a:spcPct val="130000"/>
              </a:lnSpc>
            </a:pPr>
            <a:r>
              <a:rPr lang="en-US" altLang="zh-CN" sz="5000" cap="all">
                <a:solidFill>
                  <a:schemeClr val="bg1"/>
                </a:solidFill>
                <a:uFillTx/>
                <a:cs typeface="+mn-ea"/>
                <a:sym typeface="+mn-lt"/>
              </a:rPr>
              <a:t>one</a:t>
            </a:r>
            <a:endParaRPr lang="en-US" altLang="zh-CN" sz="5000" cap="all" dirty="0">
              <a:solidFill>
                <a:schemeClr val="bg1"/>
              </a:solidFill>
              <a:uFillTx/>
              <a:cs typeface="+mn-ea"/>
              <a:sym typeface="+mn-lt"/>
            </a:endParaRPr>
          </a:p>
        </p:txBody>
      </p:sp>
      <p:sp>
        <p:nvSpPr>
          <p:cNvPr id="14" name="PA-文本框 14"/>
          <p:cNvSpPr txBox="1"/>
          <p:nvPr>
            <p:custDataLst>
              <p:tags r:id="rId9"/>
            </p:custDataLst>
          </p:nvPr>
        </p:nvSpPr>
        <p:spPr>
          <a:xfrm>
            <a:off x="6847840" y="1774190"/>
            <a:ext cx="593090" cy="3091815"/>
          </a:xfrm>
          <a:prstGeom prst="rect">
            <a:avLst/>
          </a:prstGeom>
          <a:noFill/>
        </p:spPr>
        <p:txBody>
          <a:bodyPr wrap="square" rtlCol="0">
            <a:spAutoFit/>
          </a:bodyPr>
          <a:lstStyle/>
          <a:p>
            <a:pPr algn="dist">
              <a:lnSpc>
                <a:spcPct val="130000"/>
              </a:lnSpc>
            </a:pPr>
            <a:r>
              <a:rPr lang="en-US" altLang="zh-CN" sz="5000" cap="all">
                <a:solidFill>
                  <a:schemeClr val="bg1"/>
                </a:solidFill>
                <a:uFillTx/>
                <a:cs typeface="+mn-ea"/>
                <a:sym typeface="+mn-lt"/>
              </a:rPr>
              <a:t>one</a:t>
            </a:r>
            <a:endParaRPr lang="en-US" altLang="zh-CN" sz="5000" cap="all" dirty="0">
              <a:solidFill>
                <a:schemeClr val="bg1"/>
              </a:solidFill>
              <a:uFillTx/>
              <a:cs typeface="+mn-ea"/>
              <a:sym typeface="+mn-lt"/>
            </a:endParaRPr>
          </a:p>
        </p:txBody>
      </p:sp>
      <p:sp>
        <p:nvSpPr>
          <p:cNvPr id="16" name="PA-文本框 14"/>
          <p:cNvSpPr txBox="1"/>
          <p:nvPr>
            <p:custDataLst>
              <p:tags r:id="rId10"/>
            </p:custDataLst>
          </p:nvPr>
        </p:nvSpPr>
        <p:spPr>
          <a:xfrm>
            <a:off x="6847840" y="1774190"/>
            <a:ext cx="593090" cy="3091815"/>
          </a:xfrm>
          <a:prstGeom prst="rect">
            <a:avLst/>
          </a:prstGeom>
          <a:noFill/>
        </p:spPr>
        <p:txBody>
          <a:bodyPr wrap="square" rtlCol="0">
            <a:spAutoFit/>
          </a:bodyPr>
          <a:lstStyle/>
          <a:p>
            <a:pPr algn="dist">
              <a:lnSpc>
                <a:spcPct val="130000"/>
              </a:lnSpc>
            </a:pPr>
            <a:r>
              <a:rPr lang="en-US" altLang="zh-CN" sz="5000" cap="all">
                <a:solidFill>
                  <a:schemeClr val="bg1"/>
                </a:solidFill>
                <a:uFillTx/>
                <a:cs typeface="+mn-ea"/>
                <a:sym typeface="+mn-lt"/>
              </a:rPr>
              <a:t>one</a:t>
            </a:r>
            <a:endParaRPr lang="en-US" altLang="zh-CN" sz="5000" cap="all" dirty="0">
              <a:solidFill>
                <a:schemeClr val="bg1"/>
              </a:solidFill>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69" fill="hold"/>
                                        <p:tgtEl>
                                          <p:spTgt spid="15"/>
                                        </p:tgtEl>
                                        <p:attrNameLst>
                                          <p:attrName>ppt_w</p:attrName>
                                        </p:attrNameLst>
                                      </p:cBhvr>
                                      <p:tavLst>
                                        <p:tav tm="0">
                                          <p:val>
                                            <p:strVal val="(6*min(max(#ppt_w*#ppt_h,.3),1)-7.4)/-.7*#ppt_w"/>
                                          </p:val>
                                        </p:tav>
                                        <p:tav tm="100000">
                                          <p:val>
                                            <p:strVal val="#ppt_w"/>
                                          </p:val>
                                        </p:tav>
                                      </p:tavLst>
                                    </p:anim>
                                    <p:anim calcmode="lin" valueType="num">
                                      <p:cBhvr>
                                        <p:cTn id="8" dur="69" fill="hold"/>
                                        <p:tgtEl>
                                          <p:spTgt spid="15"/>
                                        </p:tgtEl>
                                        <p:attrNameLst>
                                          <p:attrName>ppt_h</p:attrName>
                                        </p:attrNameLst>
                                      </p:cBhvr>
                                      <p:tavLst>
                                        <p:tav tm="0">
                                          <p:val>
                                            <p:strVal val="(6*min(max(#ppt_w*#ppt_h,.3),1)-7.4)/-.7*#ppt_h"/>
                                          </p:val>
                                        </p:tav>
                                        <p:tav tm="100000">
                                          <p:val>
                                            <p:strVal val="#ppt_h"/>
                                          </p:val>
                                        </p:tav>
                                      </p:tavLst>
                                    </p:anim>
                                    <p:anim calcmode="lin" valueType="num">
                                      <p:cBhvr>
                                        <p:cTn id="9" dur="69" fill="hold"/>
                                        <p:tgtEl>
                                          <p:spTgt spid="15"/>
                                        </p:tgtEl>
                                        <p:attrNameLst>
                                          <p:attrName>ppt_x</p:attrName>
                                        </p:attrNameLst>
                                      </p:cBhvr>
                                      <p:tavLst>
                                        <p:tav tm="0">
                                          <p:val>
                                            <p:fltVal val="0.5"/>
                                          </p:val>
                                        </p:tav>
                                        <p:tav tm="100000">
                                          <p:val>
                                            <p:strVal val="#ppt_x"/>
                                          </p:val>
                                        </p:tav>
                                      </p:tavLst>
                                    </p:anim>
                                    <p:anim calcmode="lin" valueType="num">
                                      <p:cBhvr>
                                        <p:cTn id="10" dur="69"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103" fill="hold">
                                          <p:stCondLst>
                                            <p:cond delay="0"/>
                                          </p:stCondLst>
                                        </p:cTn>
                                        <p:tgtEl>
                                          <p:spTgt spid="12"/>
                                        </p:tgtEl>
                                      </p:cBhvr>
                                      <p:from x="100000" y="100000"/>
                                      <p:to x="150000" y="150000"/>
                                    </p:animScale>
                                    <p:animEffect transition="out" filter="fade">
                                      <p:cBhvr>
                                        <p:cTn id="15" dur="103">
                                          <p:stCondLst>
                                            <p:cond delay="0"/>
                                          </p:stCondLst>
                                        </p:cTn>
                                        <p:tgtEl>
                                          <p:spTgt spid="12"/>
                                        </p:tgtEl>
                                      </p:cBhvr>
                                    </p:animEffect>
                                    <p:set>
                                      <p:cBhvr>
                                        <p:cTn id="16" dur="1" fill="hold">
                                          <p:stCondLst>
                                            <p:cond delay="102"/>
                                          </p:stCondLst>
                                        </p:cTn>
                                        <p:tgtEl>
                                          <p:spTgt spid="12"/>
                                        </p:tgtEl>
                                        <p:attrNameLst>
                                          <p:attrName>style.visibility</p:attrName>
                                        </p:attrNameLst>
                                      </p:cBhvr>
                                      <p:to>
                                        <p:strVal val=""/>
                                      </p:to>
                                    </p:set>
                                  </p:childTnLst>
                                </p:cTn>
                              </p:par>
                              <p:par>
                                <p:cTn id="17" presetID="0" presetClass="entr" presetSubtype="0" fill="hold" grpId="0" nodeType="withEffect">
                                  <p:stCondLst>
                                    <p:cond delay="14"/>
                                  </p:stCondLst>
                                  <p:childTnLst>
                                    <p:set>
                                      <p:cBhvr>
                                        <p:cTn id="18" dur="1" fill="hold">
                                          <p:stCondLst>
                                            <p:cond delay="0"/>
                                          </p:stCondLst>
                                        </p:cTn>
                                        <p:tgtEl>
                                          <p:spTgt spid="14"/>
                                        </p:tgtEl>
                                        <p:attrNameLst>
                                          <p:attrName>style.visibility</p:attrName>
                                        </p:attrNameLst>
                                      </p:cBhvr>
                                      <p:to>
                                        <p:strVal val="visible"/>
                                      </p:to>
                                    </p:set>
                                    <p:animScale>
                                      <p:cBhvr>
                                        <p:cTn id="19" dur="103" fill="hold">
                                          <p:stCondLst>
                                            <p:cond delay="0"/>
                                          </p:stCondLst>
                                        </p:cTn>
                                        <p:tgtEl>
                                          <p:spTgt spid="14"/>
                                        </p:tgtEl>
                                      </p:cBhvr>
                                      <p:from x="100000" y="100000"/>
                                      <p:to x="150000" y="150000"/>
                                    </p:animScale>
                                    <p:animEffect transition="out" filter="fade">
                                      <p:cBhvr>
                                        <p:cTn id="20" dur="103">
                                          <p:stCondLst>
                                            <p:cond delay="0"/>
                                          </p:stCondLst>
                                        </p:cTn>
                                        <p:tgtEl>
                                          <p:spTgt spid="14"/>
                                        </p:tgtEl>
                                      </p:cBhvr>
                                    </p:animEffect>
                                    <p:set>
                                      <p:cBhvr>
                                        <p:cTn id="21" dur="1" fill="hold">
                                          <p:stCondLst>
                                            <p:cond delay="102"/>
                                          </p:stCondLst>
                                        </p:cTn>
                                        <p:tgtEl>
                                          <p:spTgt spid="14"/>
                                        </p:tgtEl>
                                        <p:attrNameLst>
                                          <p:attrName>style.visibility</p:attrName>
                                        </p:attrNameLst>
                                      </p:cBhvr>
                                      <p:to>
                                        <p:strVal val=""/>
                                      </p:to>
                                    </p:set>
                                  </p:childTnLst>
                                </p:cTn>
                              </p:par>
                              <p:par>
                                <p:cTn id="22" presetID="0" presetClass="entr" presetSubtype="0" fill="hold" grpId="0" nodeType="withEffect">
                                  <p:stCondLst>
                                    <p:cond delay="28"/>
                                  </p:stCondLst>
                                  <p:childTnLst>
                                    <p:set>
                                      <p:cBhvr>
                                        <p:cTn id="23" dur="1" fill="hold">
                                          <p:stCondLst>
                                            <p:cond delay="0"/>
                                          </p:stCondLst>
                                        </p:cTn>
                                        <p:tgtEl>
                                          <p:spTgt spid="16"/>
                                        </p:tgtEl>
                                        <p:attrNameLst>
                                          <p:attrName>style.visibility</p:attrName>
                                        </p:attrNameLst>
                                      </p:cBhvr>
                                      <p:to>
                                        <p:strVal val="visible"/>
                                      </p:to>
                                    </p:set>
                                    <p:animScale>
                                      <p:cBhvr>
                                        <p:cTn id="24" dur="103" fill="hold">
                                          <p:stCondLst>
                                            <p:cond delay="0"/>
                                          </p:stCondLst>
                                        </p:cTn>
                                        <p:tgtEl>
                                          <p:spTgt spid="16"/>
                                        </p:tgtEl>
                                      </p:cBhvr>
                                      <p:from x="100000" y="100000"/>
                                      <p:to x="150000" y="150000"/>
                                    </p:animScale>
                                    <p:animEffect transition="out" filter="fade">
                                      <p:cBhvr>
                                        <p:cTn id="25" dur="103">
                                          <p:stCondLst>
                                            <p:cond delay="0"/>
                                          </p:stCondLst>
                                        </p:cTn>
                                        <p:tgtEl>
                                          <p:spTgt spid="16"/>
                                        </p:tgtEl>
                                      </p:cBhvr>
                                    </p:animEffect>
                                    <p:set>
                                      <p:cBhvr>
                                        <p:cTn id="26" dur="1" fill="hold">
                                          <p:stCondLst>
                                            <p:cond delay="102"/>
                                          </p:stCondLst>
                                        </p:cTn>
                                        <p:tgtEl>
                                          <p:spTgt spid="16"/>
                                        </p:tgtEl>
                                        <p:attrNameLst>
                                          <p:attrName>style.visibility</p:attrName>
                                        </p:attrNameLst>
                                      </p:cBhvr>
                                      <p:to>
                                        <p:strVal val=""/>
                                      </p:to>
                                    </p:set>
                                  </p:childTnLst>
                                </p:cTn>
                              </p:par>
                            </p:childTnLst>
                          </p:cTn>
                        </p:par>
                        <p:par>
                          <p:cTn id="27" fill="hold">
                            <p:stCondLst>
                              <p:cond delay="1000"/>
                            </p:stCondLst>
                            <p:childTnLst>
                              <p:par>
                                <p:cTn id="28" presetID="3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10" decel="100000"/>
                                        <p:tgtEl>
                                          <p:spTgt spid="2"/>
                                        </p:tgtEl>
                                      </p:cBhvr>
                                    </p:animEffect>
                                    <p:anim calcmode="lin" valueType="num">
                                      <p:cBhvr>
                                        <p:cTn id="31" dur="110" decel="100000" fill="hold"/>
                                        <p:tgtEl>
                                          <p:spTgt spid="2"/>
                                        </p:tgtEl>
                                        <p:attrNameLst>
                                          <p:attrName>style.rotation</p:attrName>
                                        </p:attrNameLst>
                                      </p:cBhvr>
                                      <p:tavLst>
                                        <p:tav tm="0">
                                          <p:val>
                                            <p:fltVal val="-90"/>
                                          </p:val>
                                        </p:tav>
                                        <p:tav tm="100000">
                                          <p:val>
                                            <p:fltVal val="0"/>
                                          </p:val>
                                        </p:tav>
                                      </p:tavLst>
                                    </p:anim>
                                    <p:anim calcmode="lin" valueType="num">
                                      <p:cBhvr>
                                        <p:cTn id="32" dur="110" decel="100000" fill="hold"/>
                                        <p:tgtEl>
                                          <p:spTgt spid="2"/>
                                        </p:tgtEl>
                                        <p:attrNameLst>
                                          <p:attrName>ppt_x</p:attrName>
                                        </p:attrNameLst>
                                      </p:cBhvr>
                                      <p:tavLst>
                                        <p:tav tm="0">
                                          <p:val>
                                            <p:strVal val="#ppt_x+0.4"/>
                                          </p:val>
                                        </p:tav>
                                        <p:tav tm="100000">
                                          <p:val>
                                            <p:strVal val="#ppt_x-0.05"/>
                                          </p:val>
                                        </p:tav>
                                      </p:tavLst>
                                    </p:anim>
                                    <p:anim calcmode="lin" valueType="num">
                                      <p:cBhvr>
                                        <p:cTn id="33" dur="110" decel="100000" fill="hold"/>
                                        <p:tgtEl>
                                          <p:spTgt spid="2"/>
                                        </p:tgtEl>
                                        <p:attrNameLst>
                                          <p:attrName>ppt_y</p:attrName>
                                        </p:attrNameLst>
                                      </p:cBhvr>
                                      <p:tavLst>
                                        <p:tav tm="0">
                                          <p:val>
                                            <p:strVal val="#ppt_y-0.4"/>
                                          </p:val>
                                        </p:tav>
                                        <p:tav tm="100000">
                                          <p:val>
                                            <p:strVal val="#ppt_y+0.1"/>
                                          </p:val>
                                        </p:tav>
                                      </p:tavLst>
                                    </p:anim>
                                    <p:anim calcmode="lin" valueType="num">
                                      <p:cBhvr>
                                        <p:cTn id="34" dur="28" accel="100000" fill="hold">
                                          <p:stCondLst>
                                            <p:cond delay="110"/>
                                          </p:stCondLst>
                                        </p:cTn>
                                        <p:tgtEl>
                                          <p:spTgt spid="2"/>
                                        </p:tgtEl>
                                        <p:attrNameLst>
                                          <p:attrName>ppt_x</p:attrName>
                                        </p:attrNameLst>
                                      </p:cBhvr>
                                      <p:tavLst>
                                        <p:tav tm="0">
                                          <p:val>
                                            <p:strVal val="#ppt_x-0.05"/>
                                          </p:val>
                                        </p:tav>
                                        <p:tav tm="100000">
                                          <p:val>
                                            <p:strVal val="#ppt_x"/>
                                          </p:val>
                                        </p:tav>
                                      </p:tavLst>
                                    </p:anim>
                                    <p:anim calcmode="lin" valueType="num">
                                      <p:cBhvr>
                                        <p:cTn id="35" dur="28" accel="100000" fill="hold">
                                          <p:stCondLst>
                                            <p:cond delay="110"/>
                                          </p:stCondLst>
                                        </p:cTn>
                                        <p:tgtEl>
                                          <p:spTgt spid="2"/>
                                        </p:tgtEl>
                                        <p:attrNameLst>
                                          <p:attrName>ppt_y</p:attrName>
                                        </p:attrNameLst>
                                      </p:cBhvr>
                                      <p:tavLst>
                                        <p:tav tm="0">
                                          <p:val>
                                            <p:strVal val="#ppt_y+0.1"/>
                                          </p:val>
                                        </p:tav>
                                        <p:tav tm="100000">
                                          <p:val>
                                            <p:strVal val="#ppt_y"/>
                                          </p:val>
                                        </p:tav>
                                      </p:tavLst>
                                    </p:anim>
                                  </p:childTnLst>
                                </p:cTn>
                              </p:par>
                            </p:childTnLst>
                          </p:cTn>
                        </p:par>
                        <p:par>
                          <p:cTn id="36" fill="hold">
                            <p:stCondLst>
                              <p:cond delay="1500"/>
                            </p:stCondLst>
                            <p:childTnLst>
                              <p:par>
                                <p:cTn id="37" presetID="3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10" decel="100000"/>
                                        <p:tgtEl>
                                          <p:spTgt spid="8"/>
                                        </p:tgtEl>
                                      </p:cBhvr>
                                    </p:animEffect>
                                    <p:anim calcmode="lin" valueType="num">
                                      <p:cBhvr>
                                        <p:cTn id="40" dur="110" decel="100000" fill="hold"/>
                                        <p:tgtEl>
                                          <p:spTgt spid="8"/>
                                        </p:tgtEl>
                                        <p:attrNameLst>
                                          <p:attrName>style.rotation</p:attrName>
                                        </p:attrNameLst>
                                      </p:cBhvr>
                                      <p:tavLst>
                                        <p:tav tm="0">
                                          <p:val>
                                            <p:fltVal val="-90"/>
                                          </p:val>
                                        </p:tav>
                                        <p:tav tm="100000">
                                          <p:val>
                                            <p:fltVal val="0"/>
                                          </p:val>
                                        </p:tav>
                                      </p:tavLst>
                                    </p:anim>
                                    <p:anim calcmode="lin" valueType="num">
                                      <p:cBhvr>
                                        <p:cTn id="41" dur="110" decel="100000" fill="hold"/>
                                        <p:tgtEl>
                                          <p:spTgt spid="8"/>
                                        </p:tgtEl>
                                        <p:attrNameLst>
                                          <p:attrName>ppt_x</p:attrName>
                                        </p:attrNameLst>
                                      </p:cBhvr>
                                      <p:tavLst>
                                        <p:tav tm="0">
                                          <p:val>
                                            <p:strVal val="#ppt_x+0.4"/>
                                          </p:val>
                                        </p:tav>
                                        <p:tav tm="100000">
                                          <p:val>
                                            <p:strVal val="#ppt_x-0.05"/>
                                          </p:val>
                                        </p:tav>
                                      </p:tavLst>
                                    </p:anim>
                                    <p:anim calcmode="lin" valueType="num">
                                      <p:cBhvr>
                                        <p:cTn id="42" dur="110" decel="100000" fill="hold"/>
                                        <p:tgtEl>
                                          <p:spTgt spid="8"/>
                                        </p:tgtEl>
                                        <p:attrNameLst>
                                          <p:attrName>ppt_y</p:attrName>
                                        </p:attrNameLst>
                                      </p:cBhvr>
                                      <p:tavLst>
                                        <p:tav tm="0">
                                          <p:val>
                                            <p:strVal val="#ppt_y-0.4"/>
                                          </p:val>
                                        </p:tav>
                                        <p:tav tm="100000">
                                          <p:val>
                                            <p:strVal val="#ppt_y+0.1"/>
                                          </p:val>
                                        </p:tav>
                                      </p:tavLst>
                                    </p:anim>
                                    <p:anim calcmode="lin" valueType="num">
                                      <p:cBhvr>
                                        <p:cTn id="43" dur="28" accel="100000" fill="hold">
                                          <p:stCondLst>
                                            <p:cond delay="110"/>
                                          </p:stCondLst>
                                        </p:cTn>
                                        <p:tgtEl>
                                          <p:spTgt spid="8"/>
                                        </p:tgtEl>
                                        <p:attrNameLst>
                                          <p:attrName>ppt_x</p:attrName>
                                        </p:attrNameLst>
                                      </p:cBhvr>
                                      <p:tavLst>
                                        <p:tav tm="0">
                                          <p:val>
                                            <p:strVal val="#ppt_x-0.05"/>
                                          </p:val>
                                        </p:tav>
                                        <p:tav tm="100000">
                                          <p:val>
                                            <p:strVal val="#ppt_x"/>
                                          </p:val>
                                        </p:tav>
                                      </p:tavLst>
                                    </p:anim>
                                    <p:anim calcmode="lin" valueType="num">
                                      <p:cBhvr>
                                        <p:cTn id="44" dur="28" accel="100000" fill="hold">
                                          <p:stCondLst>
                                            <p:cond delay="110"/>
                                          </p:stCondLst>
                                        </p:cTn>
                                        <p:tgtEl>
                                          <p:spTgt spid="8"/>
                                        </p:tgtEl>
                                        <p:attrNameLst>
                                          <p:attrName>ppt_y</p:attrName>
                                        </p:attrNameLst>
                                      </p:cBhvr>
                                      <p:tavLst>
                                        <p:tav tm="0">
                                          <p:val>
                                            <p:strVal val="#ppt_y+0.1"/>
                                          </p:val>
                                        </p:tav>
                                        <p:tav tm="100000">
                                          <p:val>
                                            <p:strVal val="#ppt_y"/>
                                          </p:val>
                                        </p:tav>
                                      </p:tavLst>
                                    </p:anim>
                                  </p:childTnLst>
                                </p:cTn>
                              </p:par>
                            </p:childTnLst>
                          </p:cTn>
                        </p:par>
                        <p:par>
                          <p:cTn id="45" fill="hold">
                            <p:stCondLst>
                              <p:cond delay="2000"/>
                            </p:stCondLst>
                            <p:childTnLst>
                              <p:par>
                                <p:cTn id="46" presetID="3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10" decel="100000"/>
                                        <p:tgtEl>
                                          <p:spTgt spid="9"/>
                                        </p:tgtEl>
                                      </p:cBhvr>
                                    </p:animEffect>
                                    <p:anim calcmode="lin" valueType="num">
                                      <p:cBhvr>
                                        <p:cTn id="49" dur="110" decel="100000" fill="hold"/>
                                        <p:tgtEl>
                                          <p:spTgt spid="9"/>
                                        </p:tgtEl>
                                        <p:attrNameLst>
                                          <p:attrName>style.rotation</p:attrName>
                                        </p:attrNameLst>
                                      </p:cBhvr>
                                      <p:tavLst>
                                        <p:tav tm="0">
                                          <p:val>
                                            <p:fltVal val="-90"/>
                                          </p:val>
                                        </p:tav>
                                        <p:tav tm="100000">
                                          <p:val>
                                            <p:fltVal val="0"/>
                                          </p:val>
                                        </p:tav>
                                      </p:tavLst>
                                    </p:anim>
                                    <p:anim calcmode="lin" valueType="num">
                                      <p:cBhvr>
                                        <p:cTn id="50" dur="110" decel="100000" fill="hold"/>
                                        <p:tgtEl>
                                          <p:spTgt spid="9"/>
                                        </p:tgtEl>
                                        <p:attrNameLst>
                                          <p:attrName>ppt_x</p:attrName>
                                        </p:attrNameLst>
                                      </p:cBhvr>
                                      <p:tavLst>
                                        <p:tav tm="0">
                                          <p:val>
                                            <p:strVal val="#ppt_x+0.4"/>
                                          </p:val>
                                        </p:tav>
                                        <p:tav tm="100000">
                                          <p:val>
                                            <p:strVal val="#ppt_x-0.05"/>
                                          </p:val>
                                        </p:tav>
                                      </p:tavLst>
                                    </p:anim>
                                    <p:anim calcmode="lin" valueType="num">
                                      <p:cBhvr>
                                        <p:cTn id="51" dur="110" decel="100000" fill="hold"/>
                                        <p:tgtEl>
                                          <p:spTgt spid="9"/>
                                        </p:tgtEl>
                                        <p:attrNameLst>
                                          <p:attrName>ppt_y</p:attrName>
                                        </p:attrNameLst>
                                      </p:cBhvr>
                                      <p:tavLst>
                                        <p:tav tm="0">
                                          <p:val>
                                            <p:strVal val="#ppt_y-0.4"/>
                                          </p:val>
                                        </p:tav>
                                        <p:tav tm="100000">
                                          <p:val>
                                            <p:strVal val="#ppt_y+0.1"/>
                                          </p:val>
                                        </p:tav>
                                      </p:tavLst>
                                    </p:anim>
                                    <p:anim calcmode="lin" valueType="num">
                                      <p:cBhvr>
                                        <p:cTn id="52" dur="28" accel="100000" fill="hold">
                                          <p:stCondLst>
                                            <p:cond delay="110"/>
                                          </p:stCondLst>
                                        </p:cTn>
                                        <p:tgtEl>
                                          <p:spTgt spid="9"/>
                                        </p:tgtEl>
                                        <p:attrNameLst>
                                          <p:attrName>ppt_x</p:attrName>
                                        </p:attrNameLst>
                                      </p:cBhvr>
                                      <p:tavLst>
                                        <p:tav tm="0">
                                          <p:val>
                                            <p:strVal val="#ppt_x-0.05"/>
                                          </p:val>
                                        </p:tav>
                                        <p:tav tm="100000">
                                          <p:val>
                                            <p:strVal val="#ppt_x"/>
                                          </p:val>
                                        </p:tav>
                                      </p:tavLst>
                                    </p:anim>
                                    <p:anim calcmode="lin" valueType="num">
                                      <p:cBhvr>
                                        <p:cTn id="53" dur="28" accel="100000" fill="hold">
                                          <p:stCondLst>
                                            <p:cond delay="110"/>
                                          </p:stCondLst>
                                        </p:cTn>
                                        <p:tgtEl>
                                          <p:spTgt spid="9"/>
                                        </p:tgtEl>
                                        <p:attrNameLst>
                                          <p:attrName>ppt_y</p:attrName>
                                        </p:attrNameLst>
                                      </p:cBhvr>
                                      <p:tavLst>
                                        <p:tav tm="0">
                                          <p:val>
                                            <p:strVal val="#ppt_y+0.1"/>
                                          </p:val>
                                        </p:tav>
                                        <p:tav tm="100000">
                                          <p:val>
                                            <p:strVal val="#ppt_y"/>
                                          </p:val>
                                        </p:tav>
                                      </p:tavLst>
                                    </p:anim>
                                  </p:childTnLst>
                                </p:cTn>
                              </p:par>
                            </p:childTnLst>
                          </p:cTn>
                        </p:par>
                        <p:par>
                          <p:cTn id="54" fill="hold">
                            <p:stCondLst>
                              <p:cond delay="2500"/>
                            </p:stCondLst>
                            <p:childTnLst>
                              <p:par>
                                <p:cTn id="55" presetID="3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10" decel="100000"/>
                                        <p:tgtEl>
                                          <p:spTgt spid="13"/>
                                        </p:tgtEl>
                                      </p:cBhvr>
                                    </p:animEffect>
                                    <p:anim calcmode="lin" valueType="num">
                                      <p:cBhvr>
                                        <p:cTn id="58" dur="110" decel="100000" fill="hold"/>
                                        <p:tgtEl>
                                          <p:spTgt spid="13"/>
                                        </p:tgtEl>
                                        <p:attrNameLst>
                                          <p:attrName>style.rotation</p:attrName>
                                        </p:attrNameLst>
                                      </p:cBhvr>
                                      <p:tavLst>
                                        <p:tav tm="0">
                                          <p:val>
                                            <p:fltVal val="-90"/>
                                          </p:val>
                                        </p:tav>
                                        <p:tav tm="100000">
                                          <p:val>
                                            <p:fltVal val="0"/>
                                          </p:val>
                                        </p:tav>
                                      </p:tavLst>
                                    </p:anim>
                                    <p:anim calcmode="lin" valueType="num">
                                      <p:cBhvr>
                                        <p:cTn id="59" dur="110" decel="100000" fill="hold"/>
                                        <p:tgtEl>
                                          <p:spTgt spid="13"/>
                                        </p:tgtEl>
                                        <p:attrNameLst>
                                          <p:attrName>ppt_x</p:attrName>
                                        </p:attrNameLst>
                                      </p:cBhvr>
                                      <p:tavLst>
                                        <p:tav tm="0">
                                          <p:val>
                                            <p:strVal val="#ppt_x+0.4"/>
                                          </p:val>
                                        </p:tav>
                                        <p:tav tm="100000">
                                          <p:val>
                                            <p:strVal val="#ppt_x-0.05"/>
                                          </p:val>
                                        </p:tav>
                                      </p:tavLst>
                                    </p:anim>
                                    <p:anim calcmode="lin" valueType="num">
                                      <p:cBhvr>
                                        <p:cTn id="60" dur="110" decel="100000" fill="hold"/>
                                        <p:tgtEl>
                                          <p:spTgt spid="13"/>
                                        </p:tgtEl>
                                        <p:attrNameLst>
                                          <p:attrName>ppt_y</p:attrName>
                                        </p:attrNameLst>
                                      </p:cBhvr>
                                      <p:tavLst>
                                        <p:tav tm="0">
                                          <p:val>
                                            <p:strVal val="#ppt_y-0.4"/>
                                          </p:val>
                                        </p:tav>
                                        <p:tav tm="100000">
                                          <p:val>
                                            <p:strVal val="#ppt_y+0.1"/>
                                          </p:val>
                                        </p:tav>
                                      </p:tavLst>
                                    </p:anim>
                                    <p:anim calcmode="lin" valueType="num">
                                      <p:cBhvr>
                                        <p:cTn id="61" dur="28" accel="100000" fill="hold">
                                          <p:stCondLst>
                                            <p:cond delay="110"/>
                                          </p:stCondLst>
                                        </p:cTn>
                                        <p:tgtEl>
                                          <p:spTgt spid="13"/>
                                        </p:tgtEl>
                                        <p:attrNameLst>
                                          <p:attrName>ppt_x</p:attrName>
                                        </p:attrNameLst>
                                      </p:cBhvr>
                                      <p:tavLst>
                                        <p:tav tm="0">
                                          <p:val>
                                            <p:strVal val="#ppt_x-0.05"/>
                                          </p:val>
                                        </p:tav>
                                        <p:tav tm="100000">
                                          <p:val>
                                            <p:strVal val="#ppt_x"/>
                                          </p:val>
                                        </p:tav>
                                      </p:tavLst>
                                    </p:anim>
                                    <p:anim calcmode="lin" valueType="num">
                                      <p:cBhvr>
                                        <p:cTn id="62" dur="28" accel="100000" fill="hold">
                                          <p:stCondLst>
                                            <p:cond delay="110"/>
                                          </p:stCondLst>
                                        </p:cTn>
                                        <p:tgtEl>
                                          <p:spTgt spid="13"/>
                                        </p:tgtEl>
                                        <p:attrNameLst>
                                          <p:attrName>ppt_y</p:attrName>
                                        </p:attrNameLst>
                                      </p:cBhvr>
                                      <p:tavLst>
                                        <p:tav tm="0">
                                          <p:val>
                                            <p:strVal val="#ppt_y+0.1"/>
                                          </p:val>
                                        </p:tav>
                                        <p:tav tm="100000">
                                          <p:val>
                                            <p:strVal val="#ppt_y"/>
                                          </p:val>
                                        </p:tav>
                                      </p:tavLst>
                                    </p:anim>
                                  </p:childTnLst>
                                </p:cTn>
                              </p:par>
                            </p:childTnLst>
                          </p:cTn>
                        </p:par>
                        <p:par>
                          <p:cTn id="63" fill="hold">
                            <p:stCondLst>
                              <p:cond delay="3000"/>
                            </p:stCondLst>
                            <p:childTnLst>
                              <p:par>
                                <p:cTn id="64" presetID="30"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10" decel="100000"/>
                                        <p:tgtEl>
                                          <p:spTgt spid="35"/>
                                        </p:tgtEl>
                                      </p:cBhvr>
                                    </p:animEffect>
                                    <p:anim calcmode="lin" valueType="num">
                                      <p:cBhvr>
                                        <p:cTn id="67" dur="110" decel="100000" fill="hold"/>
                                        <p:tgtEl>
                                          <p:spTgt spid="35"/>
                                        </p:tgtEl>
                                        <p:attrNameLst>
                                          <p:attrName>style.rotation</p:attrName>
                                        </p:attrNameLst>
                                      </p:cBhvr>
                                      <p:tavLst>
                                        <p:tav tm="0">
                                          <p:val>
                                            <p:fltVal val="-90"/>
                                          </p:val>
                                        </p:tav>
                                        <p:tav tm="100000">
                                          <p:val>
                                            <p:fltVal val="0"/>
                                          </p:val>
                                        </p:tav>
                                      </p:tavLst>
                                    </p:anim>
                                    <p:anim calcmode="lin" valueType="num">
                                      <p:cBhvr>
                                        <p:cTn id="68" dur="110" decel="100000" fill="hold"/>
                                        <p:tgtEl>
                                          <p:spTgt spid="35"/>
                                        </p:tgtEl>
                                        <p:attrNameLst>
                                          <p:attrName>ppt_x</p:attrName>
                                        </p:attrNameLst>
                                      </p:cBhvr>
                                      <p:tavLst>
                                        <p:tav tm="0">
                                          <p:val>
                                            <p:strVal val="#ppt_x+0.4"/>
                                          </p:val>
                                        </p:tav>
                                        <p:tav tm="100000">
                                          <p:val>
                                            <p:strVal val="#ppt_x-0.05"/>
                                          </p:val>
                                        </p:tav>
                                      </p:tavLst>
                                    </p:anim>
                                    <p:anim calcmode="lin" valueType="num">
                                      <p:cBhvr>
                                        <p:cTn id="69" dur="110" decel="100000" fill="hold"/>
                                        <p:tgtEl>
                                          <p:spTgt spid="35"/>
                                        </p:tgtEl>
                                        <p:attrNameLst>
                                          <p:attrName>ppt_y</p:attrName>
                                        </p:attrNameLst>
                                      </p:cBhvr>
                                      <p:tavLst>
                                        <p:tav tm="0">
                                          <p:val>
                                            <p:strVal val="#ppt_y-0.4"/>
                                          </p:val>
                                        </p:tav>
                                        <p:tav tm="100000">
                                          <p:val>
                                            <p:strVal val="#ppt_y+0.1"/>
                                          </p:val>
                                        </p:tav>
                                      </p:tavLst>
                                    </p:anim>
                                    <p:anim calcmode="lin" valueType="num">
                                      <p:cBhvr>
                                        <p:cTn id="70" dur="28" accel="100000" fill="hold">
                                          <p:stCondLst>
                                            <p:cond delay="110"/>
                                          </p:stCondLst>
                                        </p:cTn>
                                        <p:tgtEl>
                                          <p:spTgt spid="35"/>
                                        </p:tgtEl>
                                        <p:attrNameLst>
                                          <p:attrName>ppt_x</p:attrName>
                                        </p:attrNameLst>
                                      </p:cBhvr>
                                      <p:tavLst>
                                        <p:tav tm="0">
                                          <p:val>
                                            <p:strVal val="#ppt_x-0.05"/>
                                          </p:val>
                                        </p:tav>
                                        <p:tav tm="100000">
                                          <p:val>
                                            <p:strVal val="#ppt_x"/>
                                          </p:val>
                                        </p:tav>
                                      </p:tavLst>
                                    </p:anim>
                                    <p:anim calcmode="lin" valueType="num">
                                      <p:cBhvr>
                                        <p:cTn id="71" dur="28" accel="100000" fill="hold">
                                          <p:stCondLst>
                                            <p:cond delay="11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35" grpId="0"/>
      <p:bldP spid="15" grpId="0"/>
      <p:bldP spid="12"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PicturePlaceholder 4" descr="5b0fb21fb5a0b"/>
          <p:cNvPicPr>
            <a:picLocks noGrp="1" noChangeAspect="1"/>
          </p:cNvPicPr>
          <p:nvPr>
            <p:ph type="pic" sz="quarter" idx="10"/>
            <p:custDataLst>
              <p:tags r:id="rId2"/>
            </p:custDataLst>
          </p:nvPr>
        </p:nvPicPr>
        <p:blipFill>
          <a:blip r:embed="rId9" cstate="screen">
            <a:extLst>
              <a:ext uri="{28A0092B-C50C-407E-A947-70E740481C1C}">
                <a14:useLocalDpi xmlns:a14="http://schemas.microsoft.com/office/drawing/2010/main"/>
              </a:ext>
            </a:extLst>
          </a:blip>
          <a:srcRect/>
          <a:stretch>
            <a:fillRect/>
          </a:stretch>
        </p:blipFill>
        <p:spPr>
          <a:xfrm>
            <a:off x="1088390" y="1045210"/>
            <a:ext cx="5007610" cy="4980940"/>
          </a:xfrm>
          <a:prstGeom prst="rect">
            <a:avLst/>
          </a:prstGeom>
        </p:spPr>
      </p:pic>
      <p:sp>
        <p:nvSpPr>
          <p:cNvPr id="22" name="PA-Freeform: Shape 21"/>
          <p:cNvSpPr/>
          <p:nvPr>
            <p:custDataLst>
              <p:tags r:id="rId3"/>
            </p:custDataLst>
          </p:nvPr>
        </p:nvSpPr>
        <p:spPr>
          <a:xfrm flipH="1">
            <a:off x="5194300" y="2414587"/>
            <a:ext cx="901700" cy="2028825"/>
          </a:xfrm>
          <a:custGeom>
            <a:avLst/>
            <a:gdLst>
              <a:gd name="connsiteX0" fmla="*/ 1 w 3083601"/>
              <a:gd name="connsiteY0" fmla="*/ 0 h 6167201"/>
              <a:gd name="connsiteX1" fmla="*/ 569552 w 3083601"/>
              <a:gd name="connsiteY1" fmla="*/ 235916 h 6167201"/>
              <a:gd name="connsiteX2" fmla="*/ 2847686 w 3083601"/>
              <a:gd name="connsiteY2" fmla="*/ 2514050 h 6167201"/>
              <a:gd name="connsiteX3" fmla="*/ 2847686 w 3083601"/>
              <a:gd name="connsiteY3" fmla="*/ 3653151 h 6167201"/>
              <a:gd name="connsiteX4" fmla="*/ 569552 w 3083601"/>
              <a:gd name="connsiteY4" fmla="*/ 5931285 h 6167201"/>
              <a:gd name="connsiteX5" fmla="*/ 1 w 3083601"/>
              <a:gd name="connsiteY5" fmla="*/ 6167201 h 6167201"/>
              <a:gd name="connsiteX6" fmla="*/ 0 w 3083601"/>
              <a:gd name="connsiteY6" fmla="*/ 6167201 h 6167201"/>
              <a:gd name="connsiteX7" fmla="*/ 0 w 3083601"/>
              <a:gd name="connsiteY7" fmla="*/ 0 h 6167201"/>
              <a:gd name="connsiteX8" fmla="*/ 1 w 3083601"/>
              <a:gd name="connsiteY8" fmla="*/ 0 h 61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601" h="6167201">
                <a:moveTo>
                  <a:pt x="1" y="0"/>
                </a:moveTo>
                <a:cubicBezTo>
                  <a:pt x="206138" y="0"/>
                  <a:pt x="412275" y="78639"/>
                  <a:pt x="569552" y="235916"/>
                </a:cubicBezTo>
                <a:lnTo>
                  <a:pt x="2847686" y="2514050"/>
                </a:lnTo>
                <a:cubicBezTo>
                  <a:pt x="3162240" y="2828604"/>
                  <a:pt x="3162240" y="3338596"/>
                  <a:pt x="2847686" y="3653151"/>
                </a:cubicBezTo>
                <a:lnTo>
                  <a:pt x="569552" y="5931285"/>
                </a:lnTo>
                <a:cubicBezTo>
                  <a:pt x="412275" y="6088562"/>
                  <a:pt x="206138" y="6167201"/>
                  <a:pt x="1" y="6167201"/>
                </a:cubicBezTo>
                <a:lnTo>
                  <a:pt x="0" y="6167201"/>
                </a:lnTo>
                <a:lnTo>
                  <a:pt x="0" y="0"/>
                </a:lnTo>
                <a:lnTo>
                  <a:pt x="1" y="0"/>
                </a:lnTo>
                <a:close/>
              </a:path>
            </a:pathLst>
          </a:custGeom>
          <a:gradFill>
            <a:gsLst>
              <a:gs pos="0">
                <a:schemeClr val="accent1"/>
              </a:gs>
              <a:gs pos="100000">
                <a:schemeClr val="accent2"/>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23" name="PA-文本框 22"/>
          <p:cNvSpPr txBox="1"/>
          <p:nvPr>
            <p:custDataLst>
              <p:tags r:id="rId4"/>
            </p:custDataLst>
          </p:nvPr>
        </p:nvSpPr>
        <p:spPr>
          <a:xfrm>
            <a:off x="6733268" y="2433696"/>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5"/>
            </p:custDataLst>
          </p:nvPr>
        </p:nvSpPr>
        <p:spPr>
          <a:xfrm>
            <a:off x="6733268" y="3021011"/>
            <a:ext cx="4087132" cy="1882951"/>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
        <p:nvSpPr>
          <p:cNvPr id="14" name="PA-矩形 13"/>
          <p:cNvSpPr/>
          <p:nvPr>
            <p:custDataLst>
              <p:tags r:id="rId6"/>
            </p:custDataLst>
          </p:nvPr>
        </p:nvSpPr>
        <p:spPr>
          <a:xfrm>
            <a:off x="3644096" y="329"/>
            <a:ext cx="2451769" cy="3839939"/>
          </a:xfrm>
          <a:prstGeom prst="rect">
            <a:avLst/>
          </a:prstGeom>
          <a:gradFill>
            <a:gsLst>
              <a:gs pos="0">
                <a:schemeClr val="accent1">
                  <a:alpha val="10000"/>
                </a:schemeClr>
              </a:gs>
              <a:gs pos="100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14" decel="100000"/>
                                        <p:tgtEl>
                                          <p:spTgt spid="5"/>
                                        </p:tgtEl>
                                      </p:cBhvr>
                                    </p:animEffect>
                                    <p:anim calcmode="lin" valueType="num">
                                      <p:cBhvr>
                                        <p:cTn id="8" dur="114" decel="100000" fill="hold"/>
                                        <p:tgtEl>
                                          <p:spTgt spid="5"/>
                                        </p:tgtEl>
                                        <p:attrNameLst>
                                          <p:attrName>style.rotation</p:attrName>
                                        </p:attrNameLst>
                                      </p:cBhvr>
                                      <p:tavLst>
                                        <p:tav tm="0">
                                          <p:val>
                                            <p:fltVal val="-90"/>
                                          </p:val>
                                        </p:tav>
                                        <p:tav tm="100000">
                                          <p:val>
                                            <p:fltVal val="0"/>
                                          </p:val>
                                        </p:tav>
                                      </p:tavLst>
                                    </p:anim>
                                    <p:anim calcmode="lin" valueType="num">
                                      <p:cBhvr>
                                        <p:cTn id="9" dur="114" decel="100000" fill="hold"/>
                                        <p:tgtEl>
                                          <p:spTgt spid="5"/>
                                        </p:tgtEl>
                                        <p:attrNameLst>
                                          <p:attrName>ppt_x</p:attrName>
                                        </p:attrNameLst>
                                      </p:cBhvr>
                                      <p:tavLst>
                                        <p:tav tm="0">
                                          <p:val>
                                            <p:strVal val="#ppt_x+0.4"/>
                                          </p:val>
                                        </p:tav>
                                        <p:tav tm="100000">
                                          <p:val>
                                            <p:strVal val="#ppt_x-0.05"/>
                                          </p:val>
                                        </p:tav>
                                      </p:tavLst>
                                    </p:anim>
                                    <p:anim calcmode="lin" valueType="num">
                                      <p:cBhvr>
                                        <p:cTn id="10" dur="114" decel="100000" fill="hold"/>
                                        <p:tgtEl>
                                          <p:spTgt spid="5"/>
                                        </p:tgtEl>
                                        <p:attrNameLst>
                                          <p:attrName>ppt_y</p:attrName>
                                        </p:attrNameLst>
                                      </p:cBhvr>
                                      <p:tavLst>
                                        <p:tav tm="0">
                                          <p:val>
                                            <p:strVal val="#ppt_y-0.4"/>
                                          </p:val>
                                        </p:tav>
                                        <p:tav tm="100000">
                                          <p:val>
                                            <p:strVal val="#ppt_y+0.1"/>
                                          </p:val>
                                        </p:tav>
                                      </p:tavLst>
                                    </p:anim>
                                    <p:anim calcmode="lin" valueType="num">
                                      <p:cBhvr>
                                        <p:cTn id="11" dur="29" accel="100000" fill="hold">
                                          <p:stCondLst>
                                            <p:cond delay="114"/>
                                          </p:stCondLst>
                                        </p:cTn>
                                        <p:tgtEl>
                                          <p:spTgt spid="5"/>
                                        </p:tgtEl>
                                        <p:attrNameLst>
                                          <p:attrName>ppt_x</p:attrName>
                                        </p:attrNameLst>
                                      </p:cBhvr>
                                      <p:tavLst>
                                        <p:tav tm="0">
                                          <p:val>
                                            <p:strVal val="#ppt_x-0.05"/>
                                          </p:val>
                                        </p:tav>
                                        <p:tav tm="100000">
                                          <p:val>
                                            <p:strVal val="#ppt_x"/>
                                          </p:val>
                                        </p:tav>
                                      </p:tavLst>
                                    </p:anim>
                                    <p:anim calcmode="lin" valueType="num">
                                      <p:cBhvr>
                                        <p:cTn id="12" dur="29" accel="100000" fill="hold">
                                          <p:stCondLst>
                                            <p:cond delay="114"/>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14" decel="100000"/>
                                        <p:tgtEl>
                                          <p:spTgt spid="22"/>
                                        </p:tgtEl>
                                      </p:cBhvr>
                                    </p:animEffect>
                                    <p:anim calcmode="lin" valueType="num">
                                      <p:cBhvr>
                                        <p:cTn id="17" dur="114" decel="100000" fill="hold"/>
                                        <p:tgtEl>
                                          <p:spTgt spid="22"/>
                                        </p:tgtEl>
                                        <p:attrNameLst>
                                          <p:attrName>style.rotation</p:attrName>
                                        </p:attrNameLst>
                                      </p:cBhvr>
                                      <p:tavLst>
                                        <p:tav tm="0">
                                          <p:val>
                                            <p:fltVal val="-90"/>
                                          </p:val>
                                        </p:tav>
                                        <p:tav tm="100000">
                                          <p:val>
                                            <p:fltVal val="0"/>
                                          </p:val>
                                        </p:tav>
                                      </p:tavLst>
                                    </p:anim>
                                    <p:anim calcmode="lin" valueType="num">
                                      <p:cBhvr>
                                        <p:cTn id="18" dur="114" decel="100000" fill="hold"/>
                                        <p:tgtEl>
                                          <p:spTgt spid="22"/>
                                        </p:tgtEl>
                                        <p:attrNameLst>
                                          <p:attrName>ppt_x</p:attrName>
                                        </p:attrNameLst>
                                      </p:cBhvr>
                                      <p:tavLst>
                                        <p:tav tm="0">
                                          <p:val>
                                            <p:strVal val="#ppt_x+0.4"/>
                                          </p:val>
                                        </p:tav>
                                        <p:tav tm="100000">
                                          <p:val>
                                            <p:strVal val="#ppt_x-0.05"/>
                                          </p:val>
                                        </p:tav>
                                      </p:tavLst>
                                    </p:anim>
                                    <p:anim calcmode="lin" valueType="num">
                                      <p:cBhvr>
                                        <p:cTn id="19" dur="114" decel="100000" fill="hold"/>
                                        <p:tgtEl>
                                          <p:spTgt spid="22"/>
                                        </p:tgtEl>
                                        <p:attrNameLst>
                                          <p:attrName>ppt_y</p:attrName>
                                        </p:attrNameLst>
                                      </p:cBhvr>
                                      <p:tavLst>
                                        <p:tav tm="0">
                                          <p:val>
                                            <p:strVal val="#ppt_y-0.4"/>
                                          </p:val>
                                        </p:tav>
                                        <p:tav tm="100000">
                                          <p:val>
                                            <p:strVal val="#ppt_y+0.1"/>
                                          </p:val>
                                        </p:tav>
                                      </p:tavLst>
                                    </p:anim>
                                    <p:anim calcmode="lin" valueType="num">
                                      <p:cBhvr>
                                        <p:cTn id="20" dur="29" accel="100000" fill="hold">
                                          <p:stCondLst>
                                            <p:cond delay="114"/>
                                          </p:stCondLst>
                                        </p:cTn>
                                        <p:tgtEl>
                                          <p:spTgt spid="22"/>
                                        </p:tgtEl>
                                        <p:attrNameLst>
                                          <p:attrName>ppt_x</p:attrName>
                                        </p:attrNameLst>
                                      </p:cBhvr>
                                      <p:tavLst>
                                        <p:tav tm="0">
                                          <p:val>
                                            <p:strVal val="#ppt_x-0.05"/>
                                          </p:val>
                                        </p:tav>
                                        <p:tav tm="100000">
                                          <p:val>
                                            <p:strVal val="#ppt_x"/>
                                          </p:val>
                                        </p:tav>
                                      </p:tavLst>
                                    </p:anim>
                                    <p:anim calcmode="lin" valueType="num">
                                      <p:cBhvr>
                                        <p:cTn id="21" dur="29" accel="100000" fill="hold">
                                          <p:stCondLst>
                                            <p:cond delay="114"/>
                                          </p:stCondLst>
                                        </p:cTn>
                                        <p:tgtEl>
                                          <p:spTgt spid="22"/>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14" decel="100000"/>
                                        <p:tgtEl>
                                          <p:spTgt spid="23"/>
                                        </p:tgtEl>
                                      </p:cBhvr>
                                    </p:animEffect>
                                    <p:anim calcmode="lin" valueType="num">
                                      <p:cBhvr>
                                        <p:cTn id="26" dur="114" decel="100000" fill="hold"/>
                                        <p:tgtEl>
                                          <p:spTgt spid="23"/>
                                        </p:tgtEl>
                                        <p:attrNameLst>
                                          <p:attrName>style.rotation</p:attrName>
                                        </p:attrNameLst>
                                      </p:cBhvr>
                                      <p:tavLst>
                                        <p:tav tm="0">
                                          <p:val>
                                            <p:fltVal val="-90"/>
                                          </p:val>
                                        </p:tav>
                                        <p:tav tm="100000">
                                          <p:val>
                                            <p:fltVal val="0"/>
                                          </p:val>
                                        </p:tav>
                                      </p:tavLst>
                                    </p:anim>
                                    <p:anim calcmode="lin" valueType="num">
                                      <p:cBhvr>
                                        <p:cTn id="27" dur="114" decel="100000" fill="hold"/>
                                        <p:tgtEl>
                                          <p:spTgt spid="23"/>
                                        </p:tgtEl>
                                        <p:attrNameLst>
                                          <p:attrName>ppt_x</p:attrName>
                                        </p:attrNameLst>
                                      </p:cBhvr>
                                      <p:tavLst>
                                        <p:tav tm="0">
                                          <p:val>
                                            <p:strVal val="#ppt_x+0.4"/>
                                          </p:val>
                                        </p:tav>
                                        <p:tav tm="100000">
                                          <p:val>
                                            <p:strVal val="#ppt_x-0.05"/>
                                          </p:val>
                                        </p:tav>
                                      </p:tavLst>
                                    </p:anim>
                                    <p:anim calcmode="lin" valueType="num">
                                      <p:cBhvr>
                                        <p:cTn id="28" dur="114" decel="100000" fill="hold"/>
                                        <p:tgtEl>
                                          <p:spTgt spid="23"/>
                                        </p:tgtEl>
                                        <p:attrNameLst>
                                          <p:attrName>ppt_y</p:attrName>
                                        </p:attrNameLst>
                                      </p:cBhvr>
                                      <p:tavLst>
                                        <p:tav tm="0">
                                          <p:val>
                                            <p:strVal val="#ppt_y-0.4"/>
                                          </p:val>
                                        </p:tav>
                                        <p:tav tm="100000">
                                          <p:val>
                                            <p:strVal val="#ppt_y+0.1"/>
                                          </p:val>
                                        </p:tav>
                                      </p:tavLst>
                                    </p:anim>
                                    <p:anim calcmode="lin" valueType="num">
                                      <p:cBhvr>
                                        <p:cTn id="29"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30"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14" decel="100000"/>
                                        <p:tgtEl>
                                          <p:spTgt spid="25"/>
                                        </p:tgtEl>
                                      </p:cBhvr>
                                    </p:animEffect>
                                    <p:anim calcmode="lin" valueType="num">
                                      <p:cBhvr>
                                        <p:cTn id="35" dur="114" decel="100000" fill="hold"/>
                                        <p:tgtEl>
                                          <p:spTgt spid="25"/>
                                        </p:tgtEl>
                                        <p:attrNameLst>
                                          <p:attrName>style.rotation</p:attrName>
                                        </p:attrNameLst>
                                      </p:cBhvr>
                                      <p:tavLst>
                                        <p:tav tm="0">
                                          <p:val>
                                            <p:fltVal val="-90"/>
                                          </p:val>
                                        </p:tav>
                                        <p:tav tm="100000">
                                          <p:val>
                                            <p:fltVal val="0"/>
                                          </p:val>
                                        </p:tav>
                                      </p:tavLst>
                                    </p:anim>
                                    <p:anim calcmode="lin" valueType="num">
                                      <p:cBhvr>
                                        <p:cTn id="36" dur="114" decel="100000" fill="hold"/>
                                        <p:tgtEl>
                                          <p:spTgt spid="25"/>
                                        </p:tgtEl>
                                        <p:attrNameLst>
                                          <p:attrName>ppt_x</p:attrName>
                                        </p:attrNameLst>
                                      </p:cBhvr>
                                      <p:tavLst>
                                        <p:tav tm="0">
                                          <p:val>
                                            <p:strVal val="#ppt_x+0.4"/>
                                          </p:val>
                                        </p:tav>
                                        <p:tav tm="100000">
                                          <p:val>
                                            <p:strVal val="#ppt_x-0.05"/>
                                          </p:val>
                                        </p:tav>
                                      </p:tavLst>
                                    </p:anim>
                                    <p:anim calcmode="lin" valueType="num">
                                      <p:cBhvr>
                                        <p:cTn id="37" dur="114" decel="100000" fill="hold"/>
                                        <p:tgtEl>
                                          <p:spTgt spid="25"/>
                                        </p:tgtEl>
                                        <p:attrNameLst>
                                          <p:attrName>ppt_y</p:attrName>
                                        </p:attrNameLst>
                                      </p:cBhvr>
                                      <p:tavLst>
                                        <p:tav tm="0">
                                          <p:val>
                                            <p:strVal val="#ppt_y-0.4"/>
                                          </p:val>
                                        </p:tav>
                                        <p:tav tm="100000">
                                          <p:val>
                                            <p:strVal val="#ppt_y+0.1"/>
                                          </p:val>
                                        </p:tav>
                                      </p:tavLst>
                                    </p:anim>
                                    <p:anim calcmode="lin" valueType="num">
                                      <p:cBhvr>
                                        <p:cTn id="38"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39"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14" decel="100000"/>
                                        <p:tgtEl>
                                          <p:spTgt spid="14"/>
                                        </p:tgtEl>
                                      </p:cBhvr>
                                    </p:animEffect>
                                    <p:anim calcmode="lin" valueType="num">
                                      <p:cBhvr>
                                        <p:cTn id="44" dur="114" decel="100000" fill="hold"/>
                                        <p:tgtEl>
                                          <p:spTgt spid="14"/>
                                        </p:tgtEl>
                                        <p:attrNameLst>
                                          <p:attrName>style.rotation</p:attrName>
                                        </p:attrNameLst>
                                      </p:cBhvr>
                                      <p:tavLst>
                                        <p:tav tm="0">
                                          <p:val>
                                            <p:fltVal val="-90"/>
                                          </p:val>
                                        </p:tav>
                                        <p:tav tm="100000">
                                          <p:val>
                                            <p:fltVal val="0"/>
                                          </p:val>
                                        </p:tav>
                                      </p:tavLst>
                                    </p:anim>
                                    <p:anim calcmode="lin" valueType="num">
                                      <p:cBhvr>
                                        <p:cTn id="45" dur="114" decel="100000" fill="hold"/>
                                        <p:tgtEl>
                                          <p:spTgt spid="14"/>
                                        </p:tgtEl>
                                        <p:attrNameLst>
                                          <p:attrName>ppt_x</p:attrName>
                                        </p:attrNameLst>
                                      </p:cBhvr>
                                      <p:tavLst>
                                        <p:tav tm="0">
                                          <p:val>
                                            <p:strVal val="#ppt_x+0.4"/>
                                          </p:val>
                                        </p:tav>
                                        <p:tav tm="100000">
                                          <p:val>
                                            <p:strVal val="#ppt_x-0.05"/>
                                          </p:val>
                                        </p:tav>
                                      </p:tavLst>
                                    </p:anim>
                                    <p:anim calcmode="lin" valueType="num">
                                      <p:cBhvr>
                                        <p:cTn id="46" dur="114" decel="100000" fill="hold"/>
                                        <p:tgtEl>
                                          <p:spTgt spid="14"/>
                                        </p:tgtEl>
                                        <p:attrNameLst>
                                          <p:attrName>ppt_y</p:attrName>
                                        </p:attrNameLst>
                                      </p:cBhvr>
                                      <p:tavLst>
                                        <p:tav tm="0">
                                          <p:val>
                                            <p:strVal val="#ppt_y-0.4"/>
                                          </p:val>
                                        </p:tav>
                                        <p:tav tm="100000">
                                          <p:val>
                                            <p:strVal val="#ppt_y+0.1"/>
                                          </p:val>
                                        </p:tav>
                                      </p:tavLst>
                                    </p:anim>
                                    <p:anim calcmode="lin" valueType="num">
                                      <p:cBhvr>
                                        <p:cTn id="47" dur="29" accel="100000" fill="hold">
                                          <p:stCondLst>
                                            <p:cond delay="114"/>
                                          </p:stCondLst>
                                        </p:cTn>
                                        <p:tgtEl>
                                          <p:spTgt spid="14"/>
                                        </p:tgtEl>
                                        <p:attrNameLst>
                                          <p:attrName>ppt_x</p:attrName>
                                        </p:attrNameLst>
                                      </p:cBhvr>
                                      <p:tavLst>
                                        <p:tav tm="0">
                                          <p:val>
                                            <p:strVal val="#ppt_x-0.05"/>
                                          </p:val>
                                        </p:tav>
                                        <p:tav tm="100000">
                                          <p:val>
                                            <p:strVal val="#ppt_x"/>
                                          </p:val>
                                        </p:tav>
                                      </p:tavLst>
                                    </p:anim>
                                    <p:anim calcmode="lin" valueType="num">
                                      <p:cBhvr>
                                        <p:cTn id="48" dur="29" accel="100000" fill="hold">
                                          <p:stCondLst>
                                            <p:cond delay="114"/>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5" grpId="0"/>
      <p:bldP spid="1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PicturePlaceholder 3" descr="C:\Users\王银芸\Desktop\5c11c5d9dc5f3.jpg5c11c5d9dc5f3"/>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694055" y="1626870"/>
            <a:ext cx="2406650" cy="3965575"/>
          </a:xfrm>
          <a:prstGeom prst="rect">
            <a:avLst/>
          </a:prstGeom>
        </p:spPr>
      </p:pic>
      <p:pic>
        <p:nvPicPr>
          <p:cNvPr id="5" name="PA-PicturePlaceholder 4" descr="C:\Users\王银芸\Desktop\5c11c5d9dc64d.jpg5c11c5d9dc64d"/>
          <p:cNvPicPr>
            <a:picLocks noGrp="1" noChangeAspect="1"/>
          </p:cNvPicPr>
          <p:nvPr>
            <p:ph type="pic" sz="quarter" idx="11"/>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a:xfrm>
            <a:off x="3299460" y="984885"/>
            <a:ext cx="2905125" cy="5859145"/>
          </a:xfrm>
          <a:prstGeom prst="rect">
            <a:avLst/>
          </a:prstGeom>
        </p:spPr>
      </p:pic>
      <p:sp>
        <p:nvSpPr>
          <p:cNvPr id="31" name="PA-矩形 30"/>
          <p:cNvSpPr/>
          <p:nvPr>
            <p:custDataLst>
              <p:tags r:id="rId4"/>
            </p:custDataLst>
          </p:nvPr>
        </p:nvSpPr>
        <p:spPr>
          <a:xfrm>
            <a:off x="4548131" y="-18782"/>
            <a:ext cx="2904469" cy="4119815"/>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1" name="PA-Rectangle: Rounded Corners 10"/>
          <p:cNvSpPr/>
          <p:nvPr>
            <p:custDataLst>
              <p:tags r:id="rId5"/>
            </p:custDataLst>
          </p:nvPr>
        </p:nvSpPr>
        <p:spPr>
          <a:xfrm>
            <a:off x="2284525" y="3318301"/>
            <a:ext cx="1962150" cy="3028950"/>
          </a:xfrm>
          <a:prstGeom prst="round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3" name="PA-矩形 12"/>
          <p:cNvSpPr/>
          <p:nvPr>
            <p:custDataLst>
              <p:tags r:id="rId6"/>
            </p:custDataLst>
          </p:nvPr>
        </p:nvSpPr>
        <p:spPr>
          <a:xfrm>
            <a:off x="2478832" y="4429217"/>
            <a:ext cx="1545203" cy="889154"/>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en-ID" sz="1200" dirty="0">
              <a:solidFill>
                <a:schemeClr val="bg1"/>
              </a:solidFill>
              <a:cs typeface="+mn-ea"/>
              <a:sym typeface="+mn-lt"/>
            </a:endParaRPr>
          </a:p>
        </p:txBody>
      </p:sp>
      <p:sp>
        <p:nvSpPr>
          <p:cNvPr id="14" name="PA-矩形 13"/>
          <p:cNvSpPr/>
          <p:nvPr>
            <p:custDataLst>
              <p:tags r:id="rId7"/>
            </p:custDataLst>
          </p:nvPr>
        </p:nvSpPr>
        <p:spPr>
          <a:xfrm>
            <a:off x="2114550" y="3914457"/>
            <a:ext cx="2369820" cy="460375"/>
          </a:xfrm>
          <a:prstGeom prst="rect">
            <a:avLst/>
          </a:prstGeom>
        </p:spPr>
        <p:txBody>
          <a:bodyPr wrap="square">
            <a:spAutoFit/>
          </a:bodyPr>
          <a:lstStyle/>
          <a:p>
            <a:pPr algn="ctr"/>
            <a:r>
              <a:rPr lang="en-US" altLang="zh-CN" sz="2400" dirty="0">
                <a:solidFill>
                  <a:schemeClr val="bg1"/>
                </a:solidFill>
                <a:cs typeface="+mn-ea"/>
                <a:sym typeface="+mn-lt"/>
              </a:rPr>
              <a:t>Add title text</a:t>
            </a:r>
            <a:endParaRPr lang="en-ID" altLang="zh-CN" sz="2400" dirty="0">
              <a:solidFill>
                <a:schemeClr val="bg1"/>
              </a:solidFill>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23" name="PA-文本框 22"/>
          <p:cNvSpPr txBox="1"/>
          <p:nvPr>
            <p:custDataLst>
              <p:tags r:id="rId8"/>
            </p:custDataLst>
          </p:nvPr>
        </p:nvSpPr>
        <p:spPr>
          <a:xfrm>
            <a:off x="6983458" y="2433696"/>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9"/>
            </p:custDataLst>
          </p:nvPr>
        </p:nvSpPr>
        <p:spPr>
          <a:xfrm>
            <a:off x="6983458" y="3021011"/>
            <a:ext cx="4087132" cy="1882951"/>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 decel="100000"/>
                                        <p:tgtEl>
                                          <p:spTgt spid="4"/>
                                        </p:tgtEl>
                                      </p:cBhvr>
                                    </p:animEffect>
                                    <p:anim calcmode="lin" valueType="num">
                                      <p:cBhvr>
                                        <p:cTn id="8" dur="80" decel="100000" fill="hold"/>
                                        <p:tgtEl>
                                          <p:spTgt spid="4"/>
                                        </p:tgtEl>
                                        <p:attrNameLst>
                                          <p:attrName>style.rotation</p:attrName>
                                        </p:attrNameLst>
                                      </p:cBhvr>
                                      <p:tavLst>
                                        <p:tav tm="0">
                                          <p:val>
                                            <p:fltVal val="-90"/>
                                          </p:val>
                                        </p:tav>
                                        <p:tav tm="100000">
                                          <p:val>
                                            <p:fltVal val="0"/>
                                          </p:val>
                                        </p:tav>
                                      </p:tavLst>
                                    </p:anim>
                                    <p:anim calcmode="lin" valueType="num">
                                      <p:cBhvr>
                                        <p:cTn id="9" dur="80" decel="100000" fill="hold"/>
                                        <p:tgtEl>
                                          <p:spTgt spid="4"/>
                                        </p:tgtEl>
                                        <p:attrNameLst>
                                          <p:attrName>ppt_x</p:attrName>
                                        </p:attrNameLst>
                                      </p:cBhvr>
                                      <p:tavLst>
                                        <p:tav tm="0">
                                          <p:val>
                                            <p:strVal val="#ppt_x+0.4"/>
                                          </p:val>
                                        </p:tav>
                                        <p:tav tm="100000">
                                          <p:val>
                                            <p:strVal val="#ppt_x-0.05"/>
                                          </p:val>
                                        </p:tav>
                                      </p:tavLst>
                                    </p:anim>
                                    <p:anim calcmode="lin" valueType="num">
                                      <p:cBhvr>
                                        <p:cTn id="10" dur="80" decel="100000" fill="hold"/>
                                        <p:tgtEl>
                                          <p:spTgt spid="4"/>
                                        </p:tgtEl>
                                        <p:attrNameLst>
                                          <p:attrName>ppt_y</p:attrName>
                                        </p:attrNameLst>
                                      </p:cBhvr>
                                      <p:tavLst>
                                        <p:tav tm="0">
                                          <p:val>
                                            <p:strVal val="#ppt_y-0.4"/>
                                          </p:val>
                                        </p:tav>
                                        <p:tav tm="100000">
                                          <p:val>
                                            <p:strVal val="#ppt_y+0.1"/>
                                          </p:val>
                                        </p:tav>
                                      </p:tavLst>
                                    </p:anim>
                                    <p:anim calcmode="lin" valueType="num">
                                      <p:cBhvr>
                                        <p:cTn id="11" dur="20" accel="100000" fill="hold">
                                          <p:stCondLst>
                                            <p:cond delay="80"/>
                                          </p:stCondLst>
                                        </p:cTn>
                                        <p:tgtEl>
                                          <p:spTgt spid="4"/>
                                        </p:tgtEl>
                                        <p:attrNameLst>
                                          <p:attrName>ppt_x</p:attrName>
                                        </p:attrNameLst>
                                      </p:cBhvr>
                                      <p:tavLst>
                                        <p:tav tm="0">
                                          <p:val>
                                            <p:strVal val="#ppt_x-0.05"/>
                                          </p:val>
                                        </p:tav>
                                        <p:tav tm="100000">
                                          <p:val>
                                            <p:strVal val="#ppt_x"/>
                                          </p:val>
                                        </p:tav>
                                      </p:tavLst>
                                    </p:anim>
                                    <p:anim calcmode="lin" valueType="num">
                                      <p:cBhvr>
                                        <p:cTn id="12" dur="20" accel="100000" fill="hold">
                                          <p:stCondLst>
                                            <p:cond delay="8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 decel="100000"/>
                                        <p:tgtEl>
                                          <p:spTgt spid="5"/>
                                        </p:tgtEl>
                                      </p:cBhvr>
                                    </p:animEffect>
                                    <p:anim calcmode="lin" valueType="num">
                                      <p:cBhvr>
                                        <p:cTn id="17" dur="80" decel="100000" fill="hold"/>
                                        <p:tgtEl>
                                          <p:spTgt spid="5"/>
                                        </p:tgtEl>
                                        <p:attrNameLst>
                                          <p:attrName>style.rotation</p:attrName>
                                        </p:attrNameLst>
                                      </p:cBhvr>
                                      <p:tavLst>
                                        <p:tav tm="0">
                                          <p:val>
                                            <p:fltVal val="-90"/>
                                          </p:val>
                                        </p:tav>
                                        <p:tav tm="100000">
                                          <p:val>
                                            <p:fltVal val="0"/>
                                          </p:val>
                                        </p:tav>
                                      </p:tavLst>
                                    </p:anim>
                                    <p:anim calcmode="lin" valueType="num">
                                      <p:cBhvr>
                                        <p:cTn id="18" dur="80" decel="100000" fill="hold"/>
                                        <p:tgtEl>
                                          <p:spTgt spid="5"/>
                                        </p:tgtEl>
                                        <p:attrNameLst>
                                          <p:attrName>ppt_x</p:attrName>
                                        </p:attrNameLst>
                                      </p:cBhvr>
                                      <p:tavLst>
                                        <p:tav tm="0">
                                          <p:val>
                                            <p:strVal val="#ppt_x+0.4"/>
                                          </p:val>
                                        </p:tav>
                                        <p:tav tm="100000">
                                          <p:val>
                                            <p:strVal val="#ppt_x-0.05"/>
                                          </p:val>
                                        </p:tav>
                                      </p:tavLst>
                                    </p:anim>
                                    <p:anim calcmode="lin" valueType="num">
                                      <p:cBhvr>
                                        <p:cTn id="19" dur="80" decel="100000" fill="hold"/>
                                        <p:tgtEl>
                                          <p:spTgt spid="5"/>
                                        </p:tgtEl>
                                        <p:attrNameLst>
                                          <p:attrName>ppt_y</p:attrName>
                                        </p:attrNameLst>
                                      </p:cBhvr>
                                      <p:tavLst>
                                        <p:tav tm="0">
                                          <p:val>
                                            <p:strVal val="#ppt_y-0.4"/>
                                          </p:val>
                                        </p:tav>
                                        <p:tav tm="100000">
                                          <p:val>
                                            <p:strVal val="#ppt_y+0.1"/>
                                          </p:val>
                                        </p:tav>
                                      </p:tavLst>
                                    </p:anim>
                                    <p:anim calcmode="lin" valueType="num">
                                      <p:cBhvr>
                                        <p:cTn id="20" dur="20" accel="100000" fill="hold">
                                          <p:stCondLst>
                                            <p:cond delay="80"/>
                                          </p:stCondLst>
                                        </p:cTn>
                                        <p:tgtEl>
                                          <p:spTgt spid="5"/>
                                        </p:tgtEl>
                                        <p:attrNameLst>
                                          <p:attrName>ppt_x</p:attrName>
                                        </p:attrNameLst>
                                      </p:cBhvr>
                                      <p:tavLst>
                                        <p:tav tm="0">
                                          <p:val>
                                            <p:strVal val="#ppt_x-0.05"/>
                                          </p:val>
                                        </p:tav>
                                        <p:tav tm="100000">
                                          <p:val>
                                            <p:strVal val="#ppt_x"/>
                                          </p:val>
                                        </p:tav>
                                      </p:tavLst>
                                    </p:anim>
                                    <p:anim calcmode="lin" valueType="num">
                                      <p:cBhvr>
                                        <p:cTn id="21" dur="20" accel="100000" fill="hold">
                                          <p:stCondLst>
                                            <p:cond delay="8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80" decel="100000"/>
                                        <p:tgtEl>
                                          <p:spTgt spid="31"/>
                                        </p:tgtEl>
                                      </p:cBhvr>
                                    </p:animEffect>
                                    <p:anim calcmode="lin" valueType="num">
                                      <p:cBhvr>
                                        <p:cTn id="26" dur="80" decel="100000" fill="hold"/>
                                        <p:tgtEl>
                                          <p:spTgt spid="31"/>
                                        </p:tgtEl>
                                        <p:attrNameLst>
                                          <p:attrName>style.rotation</p:attrName>
                                        </p:attrNameLst>
                                      </p:cBhvr>
                                      <p:tavLst>
                                        <p:tav tm="0">
                                          <p:val>
                                            <p:fltVal val="-90"/>
                                          </p:val>
                                        </p:tav>
                                        <p:tav tm="100000">
                                          <p:val>
                                            <p:fltVal val="0"/>
                                          </p:val>
                                        </p:tav>
                                      </p:tavLst>
                                    </p:anim>
                                    <p:anim calcmode="lin" valueType="num">
                                      <p:cBhvr>
                                        <p:cTn id="27" dur="80" decel="100000" fill="hold"/>
                                        <p:tgtEl>
                                          <p:spTgt spid="31"/>
                                        </p:tgtEl>
                                        <p:attrNameLst>
                                          <p:attrName>ppt_x</p:attrName>
                                        </p:attrNameLst>
                                      </p:cBhvr>
                                      <p:tavLst>
                                        <p:tav tm="0">
                                          <p:val>
                                            <p:strVal val="#ppt_x+0.4"/>
                                          </p:val>
                                        </p:tav>
                                        <p:tav tm="100000">
                                          <p:val>
                                            <p:strVal val="#ppt_x-0.05"/>
                                          </p:val>
                                        </p:tav>
                                      </p:tavLst>
                                    </p:anim>
                                    <p:anim calcmode="lin" valueType="num">
                                      <p:cBhvr>
                                        <p:cTn id="28" dur="80" decel="100000" fill="hold"/>
                                        <p:tgtEl>
                                          <p:spTgt spid="31"/>
                                        </p:tgtEl>
                                        <p:attrNameLst>
                                          <p:attrName>ppt_y</p:attrName>
                                        </p:attrNameLst>
                                      </p:cBhvr>
                                      <p:tavLst>
                                        <p:tav tm="0">
                                          <p:val>
                                            <p:strVal val="#ppt_y-0.4"/>
                                          </p:val>
                                        </p:tav>
                                        <p:tav tm="100000">
                                          <p:val>
                                            <p:strVal val="#ppt_y+0.1"/>
                                          </p:val>
                                        </p:tav>
                                      </p:tavLst>
                                    </p:anim>
                                    <p:anim calcmode="lin" valueType="num">
                                      <p:cBhvr>
                                        <p:cTn id="29" dur="20" accel="100000" fill="hold">
                                          <p:stCondLst>
                                            <p:cond delay="80"/>
                                          </p:stCondLst>
                                        </p:cTn>
                                        <p:tgtEl>
                                          <p:spTgt spid="31"/>
                                        </p:tgtEl>
                                        <p:attrNameLst>
                                          <p:attrName>ppt_x</p:attrName>
                                        </p:attrNameLst>
                                      </p:cBhvr>
                                      <p:tavLst>
                                        <p:tav tm="0">
                                          <p:val>
                                            <p:strVal val="#ppt_x-0.05"/>
                                          </p:val>
                                        </p:tav>
                                        <p:tav tm="100000">
                                          <p:val>
                                            <p:strVal val="#ppt_x"/>
                                          </p:val>
                                        </p:tav>
                                      </p:tavLst>
                                    </p:anim>
                                    <p:anim calcmode="lin" valueType="num">
                                      <p:cBhvr>
                                        <p:cTn id="30" dur="20" accel="100000" fill="hold">
                                          <p:stCondLst>
                                            <p:cond delay="80"/>
                                          </p:stCondLst>
                                        </p:cTn>
                                        <p:tgtEl>
                                          <p:spTgt spid="31"/>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 decel="100000"/>
                                        <p:tgtEl>
                                          <p:spTgt spid="11"/>
                                        </p:tgtEl>
                                      </p:cBhvr>
                                    </p:animEffect>
                                    <p:anim calcmode="lin" valueType="num">
                                      <p:cBhvr>
                                        <p:cTn id="35" dur="80" decel="100000" fill="hold"/>
                                        <p:tgtEl>
                                          <p:spTgt spid="11"/>
                                        </p:tgtEl>
                                        <p:attrNameLst>
                                          <p:attrName>style.rotation</p:attrName>
                                        </p:attrNameLst>
                                      </p:cBhvr>
                                      <p:tavLst>
                                        <p:tav tm="0">
                                          <p:val>
                                            <p:fltVal val="-90"/>
                                          </p:val>
                                        </p:tav>
                                        <p:tav tm="100000">
                                          <p:val>
                                            <p:fltVal val="0"/>
                                          </p:val>
                                        </p:tav>
                                      </p:tavLst>
                                    </p:anim>
                                    <p:anim calcmode="lin" valueType="num">
                                      <p:cBhvr>
                                        <p:cTn id="36" dur="80" decel="100000" fill="hold"/>
                                        <p:tgtEl>
                                          <p:spTgt spid="11"/>
                                        </p:tgtEl>
                                        <p:attrNameLst>
                                          <p:attrName>ppt_x</p:attrName>
                                        </p:attrNameLst>
                                      </p:cBhvr>
                                      <p:tavLst>
                                        <p:tav tm="0">
                                          <p:val>
                                            <p:strVal val="#ppt_x+0.4"/>
                                          </p:val>
                                        </p:tav>
                                        <p:tav tm="100000">
                                          <p:val>
                                            <p:strVal val="#ppt_x-0.05"/>
                                          </p:val>
                                        </p:tav>
                                      </p:tavLst>
                                    </p:anim>
                                    <p:anim calcmode="lin" valueType="num">
                                      <p:cBhvr>
                                        <p:cTn id="37" dur="80" decel="100000" fill="hold"/>
                                        <p:tgtEl>
                                          <p:spTgt spid="11"/>
                                        </p:tgtEl>
                                        <p:attrNameLst>
                                          <p:attrName>ppt_y</p:attrName>
                                        </p:attrNameLst>
                                      </p:cBhvr>
                                      <p:tavLst>
                                        <p:tav tm="0">
                                          <p:val>
                                            <p:strVal val="#ppt_y-0.4"/>
                                          </p:val>
                                        </p:tav>
                                        <p:tav tm="100000">
                                          <p:val>
                                            <p:strVal val="#ppt_y+0.1"/>
                                          </p:val>
                                        </p:tav>
                                      </p:tavLst>
                                    </p:anim>
                                    <p:anim calcmode="lin" valueType="num">
                                      <p:cBhvr>
                                        <p:cTn id="38" dur="20" accel="100000" fill="hold">
                                          <p:stCondLst>
                                            <p:cond delay="80"/>
                                          </p:stCondLst>
                                        </p:cTn>
                                        <p:tgtEl>
                                          <p:spTgt spid="11"/>
                                        </p:tgtEl>
                                        <p:attrNameLst>
                                          <p:attrName>ppt_x</p:attrName>
                                        </p:attrNameLst>
                                      </p:cBhvr>
                                      <p:tavLst>
                                        <p:tav tm="0">
                                          <p:val>
                                            <p:strVal val="#ppt_x-0.05"/>
                                          </p:val>
                                        </p:tav>
                                        <p:tav tm="100000">
                                          <p:val>
                                            <p:strVal val="#ppt_x"/>
                                          </p:val>
                                        </p:tav>
                                      </p:tavLst>
                                    </p:anim>
                                    <p:anim calcmode="lin" valueType="num">
                                      <p:cBhvr>
                                        <p:cTn id="39" dur="20" accel="100000" fill="hold">
                                          <p:stCondLst>
                                            <p:cond delay="80"/>
                                          </p:stCondLst>
                                        </p:cTn>
                                        <p:tgtEl>
                                          <p:spTgt spid="11"/>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 decel="100000"/>
                                        <p:tgtEl>
                                          <p:spTgt spid="13"/>
                                        </p:tgtEl>
                                      </p:cBhvr>
                                    </p:animEffect>
                                    <p:anim calcmode="lin" valueType="num">
                                      <p:cBhvr>
                                        <p:cTn id="44" dur="80" decel="100000" fill="hold"/>
                                        <p:tgtEl>
                                          <p:spTgt spid="13"/>
                                        </p:tgtEl>
                                        <p:attrNameLst>
                                          <p:attrName>style.rotation</p:attrName>
                                        </p:attrNameLst>
                                      </p:cBhvr>
                                      <p:tavLst>
                                        <p:tav tm="0">
                                          <p:val>
                                            <p:fltVal val="-90"/>
                                          </p:val>
                                        </p:tav>
                                        <p:tav tm="100000">
                                          <p:val>
                                            <p:fltVal val="0"/>
                                          </p:val>
                                        </p:tav>
                                      </p:tavLst>
                                    </p:anim>
                                    <p:anim calcmode="lin" valueType="num">
                                      <p:cBhvr>
                                        <p:cTn id="45" dur="80" decel="100000" fill="hold"/>
                                        <p:tgtEl>
                                          <p:spTgt spid="13"/>
                                        </p:tgtEl>
                                        <p:attrNameLst>
                                          <p:attrName>ppt_x</p:attrName>
                                        </p:attrNameLst>
                                      </p:cBhvr>
                                      <p:tavLst>
                                        <p:tav tm="0">
                                          <p:val>
                                            <p:strVal val="#ppt_x+0.4"/>
                                          </p:val>
                                        </p:tav>
                                        <p:tav tm="100000">
                                          <p:val>
                                            <p:strVal val="#ppt_x-0.05"/>
                                          </p:val>
                                        </p:tav>
                                      </p:tavLst>
                                    </p:anim>
                                    <p:anim calcmode="lin" valueType="num">
                                      <p:cBhvr>
                                        <p:cTn id="46" dur="80" decel="100000" fill="hold"/>
                                        <p:tgtEl>
                                          <p:spTgt spid="13"/>
                                        </p:tgtEl>
                                        <p:attrNameLst>
                                          <p:attrName>ppt_y</p:attrName>
                                        </p:attrNameLst>
                                      </p:cBhvr>
                                      <p:tavLst>
                                        <p:tav tm="0">
                                          <p:val>
                                            <p:strVal val="#ppt_y-0.4"/>
                                          </p:val>
                                        </p:tav>
                                        <p:tav tm="100000">
                                          <p:val>
                                            <p:strVal val="#ppt_y+0.1"/>
                                          </p:val>
                                        </p:tav>
                                      </p:tavLst>
                                    </p:anim>
                                    <p:anim calcmode="lin" valueType="num">
                                      <p:cBhvr>
                                        <p:cTn id="47" dur="20" accel="100000" fill="hold">
                                          <p:stCondLst>
                                            <p:cond delay="80"/>
                                          </p:stCondLst>
                                        </p:cTn>
                                        <p:tgtEl>
                                          <p:spTgt spid="13"/>
                                        </p:tgtEl>
                                        <p:attrNameLst>
                                          <p:attrName>ppt_x</p:attrName>
                                        </p:attrNameLst>
                                      </p:cBhvr>
                                      <p:tavLst>
                                        <p:tav tm="0">
                                          <p:val>
                                            <p:strVal val="#ppt_x-0.05"/>
                                          </p:val>
                                        </p:tav>
                                        <p:tav tm="100000">
                                          <p:val>
                                            <p:strVal val="#ppt_x"/>
                                          </p:val>
                                        </p:tav>
                                      </p:tavLst>
                                    </p:anim>
                                    <p:anim calcmode="lin" valueType="num">
                                      <p:cBhvr>
                                        <p:cTn id="48" dur="20" accel="100000" fill="hold">
                                          <p:stCondLst>
                                            <p:cond delay="80"/>
                                          </p:stCondLst>
                                        </p:cTn>
                                        <p:tgtEl>
                                          <p:spTgt spid="13"/>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80" decel="100000"/>
                                        <p:tgtEl>
                                          <p:spTgt spid="14"/>
                                        </p:tgtEl>
                                      </p:cBhvr>
                                    </p:animEffect>
                                    <p:anim calcmode="lin" valueType="num">
                                      <p:cBhvr>
                                        <p:cTn id="53" dur="80" decel="100000" fill="hold"/>
                                        <p:tgtEl>
                                          <p:spTgt spid="14"/>
                                        </p:tgtEl>
                                        <p:attrNameLst>
                                          <p:attrName>style.rotation</p:attrName>
                                        </p:attrNameLst>
                                      </p:cBhvr>
                                      <p:tavLst>
                                        <p:tav tm="0">
                                          <p:val>
                                            <p:fltVal val="-90"/>
                                          </p:val>
                                        </p:tav>
                                        <p:tav tm="100000">
                                          <p:val>
                                            <p:fltVal val="0"/>
                                          </p:val>
                                        </p:tav>
                                      </p:tavLst>
                                    </p:anim>
                                    <p:anim calcmode="lin" valueType="num">
                                      <p:cBhvr>
                                        <p:cTn id="54" dur="80" decel="100000" fill="hold"/>
                                        <p:tgtEl>
                                          <p:spTgt spid="14"/>
                                        </p:tgtEl>
                                        <p:attrNameLst>
                                          <p:attrName>ppt_x</p:attrName>
                                        </p:attrNameLst>
                                      </p:cBhvr>
                                      <p:tavLst>
                                        <p:tav tm="0">
                                          <p:val>
                                            <p:strVal val="#ppt_x+0.4"/>
                                          </p:val>
                                        </p:tav>
                                        <p:tav tm="100000">
                                          <p:val>
                                            <p:strVal val="#ppt_x-0.05"/>
                                          </p:val>
                                        </p:tav>
                                      </p:tavLst>
                                    </p:anim>
                                    <p:anim calcmode="lin" valueType="num">
                                      <p:cBhvr>
                                        <p:cTn id="55" dur="80" decel="100000" fill="hold"/>
                                        <p:tgtEl>
                                          <p:spTgt spid="14"/>
                                        </p:tgtEl>
                                        <p:attrNameLst>
                                          <p:attrName>ppt_y</p:attrName>
                                        </p:attrNameLst>
                                      </p:cBhvr>
                                      <p:tavLst>
                                        <p:tav tm="0">
                                          <p:val>
                                            <p:strVal val="#ppt_y-0.4"/>
                                          </p:val>
                                        </p:tav>
                                        <p:tav tm="100000">
                                          <p:val>
                                            <p:strVal val="#ppt_y+0.1"/>
                                          </p:val>
                                        </p:tav>
                                      </p:tavLst>
                                    </p:anim>
                                    <p:anim calcmode="lin" valueType="num">
                                      <p:cBhvr>
                                        <p:cTn id="56" dur="20" accel="100000" fill="hold">
                                          <p:stCondLst>
                                            <p:cond delay="80"/>
                                          </p:stCondLst>
                                        </p:cTn>
                                        <p:tgtEl>
                                          <p:spTgt spid="14"/>
                                        </p:tgtEl>
                                        <p:attrNameLst>
                                          <p:attrName>ppt_x</p:attrName>
                                        </p:attrNameLst>
                                      </p:cBhvr>
                                      <p:tavLst>
                                        <p:tav tm="0">
                                          <p:val>
                                            <p:strVal val="#ppt_x-0.05"/>
                                          </p:val>
                                        </p:tav>
                                        <p:tav tm="100000">
                                          <p:val>
                                            <p:strVal val="#ppt_x"/>
                                          </p:val>
                                        </p:tav>
                                      </p:tavLst>
                                    </p:anim>
                                    <p:anim calcmode="lin" valueType="num">
                                      <p:cBhvr>
                                        <p:cTn id="57" dur="20" accel="100000" fill="hold">
                                          <p:stCondLst>
                                            <p:cond delay="80"/>
                                          </p:stCondLst>
                                        </p:cTn>
                                        <p:tgtEl>
                                          <p:spTgt spid="14"/>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14" decel="100000"/>
                                        <p:tgtEl>
                                          <p:spTgt spid="23"/>
                                        </p:tgtEl>
                                      </p:cBhvr>
                                    </p:animEffect>
                                    <p:anim calcmode="lin" valueType="num">
                                      <p:cBhvr>
                                        <p:cTn id="62" dur="114" decel="100000" fill="hold"/>
                                        <p:tgtEl>
                                          <p:spTgt spid="23"/>
                                        </p:tgtEl>
                                        <p:attrNameLst>
                                          <p:attrName>style.rotation</p:attrName>
                                        </p:attrNameLst>
                                      </p:cBhvr>
                                      <p:tavLst>
                                        <p:tav tm="0">
                                          <p:val>
                                            <p:fltVal val="-90"/>
                                          </p:val>
                                        </p:tav>
                                        <p:tav tm="100000">
                                          <p:val>
                                            <p:fltVal val="0"/>
                                          </p:val>
                                        </p:tav>
                                      </p:tavLst>
                                    </p:anim>
                                    <p:anim calcmode="lin" valueType="num">
                                      <p:cBhvr>
                                        <p:cTn id="63" dur="114" decel="100000" fill="hold"/>
                                        <p:tgtEl>
                                          <p:spTgt spid="23"/>
                                        </p:tgtEl>
                                        <p:attrNameLst>
                                          <p:attrName>ppt_x</p:attrName>
                                        </p:attrNameLst>
                                      </p:cBhvr>
                                      <p:tavLst>
                                        <p:tav tm="0">
                                          <p:val>
                                            <p:strVal val="#ppt_x+0.4"/>
                                          </p:val>
                                        </p:tav>
                                        <p:tav tm="100000">
                                          <p:val>
                                            <p:strVal val="#ppt_x-0.05"/>
                                          </p:val>
                                        </p:tav>
                                      </p:tavLst>
                                    </p:anim>
                                    <p:anim calcmode="lin" valueType="num">
                                      <p:cBhvr>
                                        <p:cTn id="64" dur="114" decel="100000" fill="hold"/>
                                        <p:tgtEl>
                                          <p:spTgt spid="23"/>
                                        </p:tgtEl>
                                        <p:attrNameLst>
                                          <p:attrName>ppt_y</p:attrName>
                                        </p:attrNameLst>
                                      </p:cBhvr>
                                      <p:tavLst>
                                        <p:tav tm="0">
                                          <p:val>
                                            <p:strVal val="#ppt_y-0.4"/>
                                          </p:val>
                                        </p:tav>
                                        <p:tav tm="100000">
                                          <p:val>
                                            <p:strVal val="#ppt_y+0.1"/>
                                          </p:val>
                                        </p:tav>
                                      </p:tavLst>
                                    </p:anim>
                                    <p:anim calcmode="lin" valueType="num">
                                      <p:cBhvr>
                                        <p:cTn id="65"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66"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14" decel="100000"/>
                                        <p:tgtEl>
                                          <p:spTgt spid="25"/>
                                        </p:tgtEl>
                                      </p:cBhvr>
                                    </p:animEffect>
                                    <p:anim calcmode="lin" valueType="num">
                                      <p:cBhvr>
                                        <p:cTn id="71" dur="114" decel="100000" fill="hold"/>
                                        <p:tgtEl>
                                          <p:spTgt spid="25"/>
                                        </p:tgtEl>
                                        <p:attrNameLst>
                                          <p:attrName>style.rotation</p:attrName>
                                        </p:attrNameLst>
                                      </p:cBhvr>
                                      <p:tavLst>
                                        <p:tav tm="0">
                                          <p:val>
                                            <p:fltVal val="-90"/>
                                          </p:val>
                                        </p:tav>
                                        <p:tav tm="100000">
                                          <p:val>
                                            <p:fltVal val="0"/>
                                          </p:val>
                                        </p:tav>
                                      </p:tavLst>
                                    </p:anim>
                                    <p:anim calcmode="lin" valueType="num">
                                      <p:cBhvr>
                                        <p:cTn id="72" dur="114" decel="100000" fill="hold"/>
                                        <p:tgtEl>
                                          <p:spTgt spid="25"/>
                                        </p:tgtEl>
                                        <p:attrNameLst>
                                          <p:attrName>ppt_x</p:attrName>
                                        </p:attrNameLst>
                                      </p:cBhvr>
                                      <p:tavLst>
                                        <p:tav tm="0">
                                          <p:val>
                                            <p:strVal val="#ppt_x+0.4"/>
                                          </p:val>
                                        </p:tav>
                                        <p:tav tm="100000">
                                          <p:val>
                                            <p:strVal val="#ppt_x-0.05"/>
                                          </p:val>
                                        </p:tav>
                                      </p:tavLst>
                                    </p:anim>
                                    <p:anim calcmode="lin" valueType="num">
                                      <p:cBhvr>
                                        <p:cTn id="73" dur="114" decel="100000" fill="hold"/>
                                        <p:tgtEl>
                                          <p:spTgt spid="25"/>
                                        </p:tgtEl>
                                        <p:attrNameLst>
                                          <p:attrName>ppt_y</p:attrName>
                                        </p:attrNameLst>
                                      </p:cBhvr>
                                      <p:tavLst>
                                        <p:tav tm="0">
                                          <p:val>
                                            <p:strVal val="#ppt_y-0.4"/>
                                          </p:val>
                                        </p:tav>
                                        <p:tav tm="100000">
                                          <p:val>
                                            <p:strVal val="#ppt_y+0.1"/>
                                          </p:val>
                                        </p:tav>
                                      </p:tavLst>
                                    </p:anim>
                                    <p:anim calcmode="lin" valueType="num">
                                      <p:cBhvr>
                                        <p:cTn id="74"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75"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1" grpId="0" animBg="1"/>
      <p:bldP spid="13" grpId="0"/>
      <p:bldP spid="14"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c11c5d9dc566"/>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7833360" y="1051560"/>
            <a:ext cx="3305175" cy="5755640"/>
          </a:xfrm>
          <a:prstGeom prst="rect">
            <a:avLst/>
          </a:prstGeom>
        </p:spPr>
      </p:pic>
      <p:sp>
        <p:nvSpPr>
          <p:cNvPr id="18" name="PA-矩形 17"/>
          <p:cNvSpPr/>
          <p:nvPr>
            <p:custDataLst>
              <p:tags r:id="rId3"/>
            </p:custDataLst>
          </p:nvPr>
        </p:nvSpPr>
        <p:spPr>
          <a:xfrm>
            <a:off x="10846975" y="0"/>
            <a:ext cx="687078" cy="2710402"/>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4" name="PA-Rectangle: Rounded Corners 3"/>
          <p:cNvSpPr/>
          <p:nvPr>
            <p:custDataLst>
              <p:tags r:id="rId4"/>
            </p:custDataLst>
          </p:nvPr>
        </p:nvSpPr>
        <p:spPr>
          <a:xfrm>
            <a:off x="6249872" y="2380796"/>
            <a:ext cx="1962150" cy="2710402"/>
          </a:xfrm>
          <a:prstGeom prst="round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20" name="PA-矩形 19"/>
          <p:cNvSpPr/>
          <p:nvPr>
            <p:custDataLst>
              <p:tags r:id="rId5"/>
            </p:custDataLst>
          </p:nvPr>
        </p:nvSpPr>
        <p:spPr>
          <a:xfrm>
            <a:off x="4126230" y="-19050"/>
            <a:ext cx="2079625" cy="2399665"/>
          </a:xfrm>
          <a:prstGeom prst="rect">
            <a:avLst/>
          </a:prstGeom>
          <a:gradFill>
            <a:gsLst>
              <a:gs pos="0">
                <a:schemeClr val="accent1">
                  <a:alpha val="10000"/>
                </a:schemeClr>
              </a:gs>
              <a:gs pos="100000">
                <a:schemeClr val="accent2">
                  <a:alpha val="9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5" name="PA-矩形 12"/>
          <p:cNvSpPr/>
          <p:nvPr>
            <p:custDataLst>
              <p:tags r:id="rId6"/>
            </p:custDataLst>
          </p:nvPr>
        </p:nvSpPr>
        <p:spPr>
          <a:xfrm>
            <a:off x="6498855" y="3349941"/>
            <a:ext cx="1545203" cy="889154"/>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en-ID" sz="1200" dirty="0">
              <a:solidFill>
                <a:schemeClr val="bg1"/>
              </a:solidFill>
              <a:cs typeface="+mn-ea"/>
              <a:sym typeface="+mn-lt"/>
            </a:endParaRPr>
          </a:p>
        </p:txBody>
      </p:sp>
      <p:sp>
        <p:nvSpPr>
          <p:cNvPr id="16" name="PA-矩形 13"/>
          <p:cNvSpPr/>
          <p:nvPr>
            <p:custDataLst>
              <p:tags r:id="rId7"/>
            </p:custDataLst>
          </p:nvPr>
        </p:nvSpPr>
        <p:spPr>
          <a:xfrm>
            <a:off x="6422053" y="2893705"/>
            <a:ext cx="1692445" cy="369332"/>
          </a:xfrm>
          <a:prstGeom prst="rect">
            <a:avLst/>
          </a:prstGeom>
        </p:spPr>
        <p:txBody>
          <a:bodyPr wrap="square">
            <a:spAutoFit/>
          </a:bodyPr>
          <a:lstStyle/>
          <a:p>
            <a:r>
              <a:rPr lang="en-US" altLang="zh-CN" dirty="0">
                <a:solidFill>
                  <a:schemeClr val="bg1"/>
                </a:solidFill>
                <a:cs typeface="+mn-ea"/>
                <a:sym typeface="+mn-lt"/>
              </a:rPr>
              <a:t>Add title text</a:t>
            </a:r>
            <a:endParaRPr lang="en-ID" altLang="zh-CN" dirty="0">
              <a:solidFill>
                <a:schemeClr val="bg1"/>
              </a:solidFill>
              <a:cs typeface="+mn-ea"/>
              <a:sym typeface="+mn-lt"/>
            </a:endParaRPr>
          </a:p>
        </p:txBody>
      </p:sp>
      <p:sp>
        <p:nvSpPr>
          <p:cNvPr id="28"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23" name="PA-文本框 22"/>
          <p:cNvSpPr txBox="1"/>
          <p:nvPr>
            <p:custDataLst>
              <p:tags r:id="rId8"/>
            </p:custDataLst>
          </p:nvPr>
        </p:nvSpPr>
        <p:spPr>
          <a:xfrm>
            <a:off x="1039858" y="2433061"/>
            <a:ext cx="5458732"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25" name="PA-矩形 24"/>
          <p:cNvSpPr/>
          <p:nvPr>
            <p:custDataLst>
              <p:tags r:id="rId9"/>
            </p:custDataLst>
          </p:nvPr>
        </p:nvSpPr>
        <p:spPr>
          <a:xfrm>
            <a:off x="1039858" y="3020376"/>
            <a:ext cx="4087132" cy="1882951"/>
          </a:xfrm>
          <a:prstGeom prst="rect">
            <a:avLst/>
          </a:prstGeom>
        </p:spPr>
        <p:txBody>
          <a:bodyPr wrap="square">
            <a:spAutoFit/>
          </a:bodyPr>
          <a:lstStyle/>
          <a:p>
            <a:pPr algn="just">
              <a:lnSpc>
                <a:spcPct val="20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sp>
        <p:nvSpPr>
          <p:cNvPr id="5" name="TextBox 3">
            <a:extLst>
              <a:ext uri="{FF2B5EF4-FFF2-40B4-BE49-F238E27FC236}">
                <a16:creationId xmlns:a16="http://schemas.microsoft.com/office/drawing/2014/main" id="{A4A44F23-9E8E-8BD8-A68B-ED652A7D9237}"/>
              </a:ext>
            </a:extLst>
          </p:cNvPr>
          <p:cNvSpPr txBox="1"/>
          <p:nvPr/>
        </p:nvSpPr>
        <p:spPr>
          <a:xfrm>
            <a:off x="265401" y="6653257"/>
            <a:ext cx="1800200" cy="118430"/>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 </a:t>
            </a:r>
            <a:r>
              <a:rPr lang="en-US" altLang="zh-CN" sz="100" dirty="0">
                <a:solidFill>
                  <a:schemeClr val="bg1"/>
                </a:solidFill>
                <a:latin typeface="微软雅黑" panose="020B0503020204020204" pitchFamily="34" charset="-122"/>
              </a:rPr>
              <a:t>http://www.1ppt.com/moban/</a:t>
            </a:r>
            <a:r>
              <a:rPr lang="zh-CN" altLang="en-US" sz="100" dirty="0">
                <a:solidFill>
                  <a:schemeClr val="bg1"/>
                </a:solidFill>
                <a:latin typeface="微软雅黑" panose="020B0503020204020204" pitchFamily="34" charset="-122"/>
              </a:rPr>
              <a:t> </a:t>
            </a:r>
            <a:endParaRPr lang="en-US" altLang="zh-CN" sz="100" dirty="0">
              <a:solidFill>
                <a:schemeClr val="bg1"/>
              </a:solidFill>
              <a:latin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 decel="100000"/>
                                        <p:tgtEl>
                                          <p:spTgt spid="2"/>
                                        </p:tgtEl>
                                      </p:cBhvr>
                                    </p:animEffect>
                                    <p:anim calcmode="lin" valueType="num">
                                      <p:cBhvr>
                                        <p:cTn id="8" dur="80" decel="100000" fill="hold"/>
                                        <p:tgtEl>
                                          <p:spTgt spid="2"/>
                                        </p:tgtEl>
                                        <p:attrNameLst>
                                          <p:attrName>style.rotation</p:attrName>
                                        </p:attrNameLst>
                                      </p:cBhvr>
                                      <p:tavLst>
                                        <p:tav tm="0">
                                          <p:val>
                                            <p:fltVal val="-90"/>
                                          </p:val>
                                        </p:tav>
                                        <p:tav tm="100000">
                                          <p:val>
                                            <p:fltVal val="0"/>
                                          </p:val>
                                        </p:tav>
                                      </p:tavLst>
                                    </p:anim>
                                    <p:anim calcmode="lin" valueType="num">
                                      <p:cBhvr>
                                        <p:cTn id="9" dur="80" decel="100000" fill="hold"/>
                                        <p:tgtEl>
                                          <p:spTgt spid="2"/>
                                        </p:tgtEl>
                                        <p:attrNameLst>
                                          <p:attrName>ppt_x</p:attrName>
                                        </p:attrNameLst>
                                      </p:cBhvr>
                                      <p:tavLst>
                                        <p:tav tm="0">
                                          <p:val>
                                            <p:strVal val="#ppt_x+0.4"/>
                                          </p:val>
                                        </p:tav>
                                        <p:tav tm="100000">
                                          <p:val>
                                            <p:strVal val="#ppt_x-0.05"/>
                                          </p:val>
                                        </p:tav>
                                      </p:tavLst>
                                    </p:anim>
                                    <p:anim calcmode="lin" valueType="num">
                                      <p:cBhvr>
                                        <p:cTn id="10" dur="80" decel="100000" fill="hold"/>
                                        <p:tgtEl>
                                          <p:spTgt spid="2"/>
                                        </p:tgtEl>
                                        <p:attrNameLst>
                                          <p:attrName>ppt_y</p:attrName>
                                        </p:attrNameLst>
                                      </p:cBhvr>
                                      <p:tavLst>
                                        <p:tav tm="0">
                                          <p:val>
                                            <p:strVal val="#ppt_y-0.4"/>
                                          </p:val>
                                        </p:tav>
                                        <p:tav tm="100000">
                                          <p:val>
                                            <p:strVal val="#ppt_y+0.1"/>
                                          </p:val>
                                        </p:tav>
                                      </p:tavLst>
                                    </p:anim>
                                    <p:anim calcmode="lin" valueType="num">
                                      <p:cBhvr>
                                        <p:cTn id="11" dur="20" accel="100000" fill="hold">
                                          <p:stCondLst>
                                            <p:cond delay="80"/>
                                          </p:stCondLst>
                                        </p:cTn>
                                        <p:tgtEl>
                                          <p:spTgt spid="2"/>
                                        </p:tgtEl>
                                        <p:attrNameLst>
                                          <p:attrName>ppt_x</p:attrName>
                                        </p:attrNameLst>
                                      </p:cBhvr>
                                      <p:tavLst>
                                        <p:tav tm="0">
                                          <p:val>
                                            <p:strVal val="#ppt_x-0.05"/>
                                          </p:val>
                                        </p:tav>
                                        <p:tav tm="100000">
                                          <p:val>
                                            <p:strVal val="#ppt_x"/>
                                          </p:val>
                                        </p:tav>
                                      </p:tavLst>
                                    </p:anim>
                                    <p:anim calcmode="lin" valueType="num">
                                      <p:cBhvr>
                                        <p:cTn id="12" dur="20" accel="100000" fill="hold">
                                          <p:stCondLst>
                                            <p:cond delay="8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80" decel="100000"/>
                                        <p:tgtEl>
                                          <p:spTgt spid="18"/>
                                        </p:tgtEl>
                                      </p:cBhvr>
                                    </p:animEffect>
                                    <p:anim calcmode="lin" valueType="num">
                                      <p:cBhvr>
                                        <p:cTn id="17" dur="80" decel="100000" fill="hold"/>
                                        <p:tgtEl>
                                          <p:spTgt spid="18"/>
                                        </p:tgtEl>
                                        <p:attrNameLst>
                                          <p:attrName>style.rotation</p:attrName>
                                        </p:attrNameLst>
                                      </p:cBhvr>
                                      <p:tavLst>
                                        <p:tav tm="0">
                                          <p:val>
                                            <p:fltVal val="-90"/>
                                          </p:val>
                                        </p:tav>
                                        <p:tav tm="100000">
                                          <p:val>
                                            <p:fltVal val="0"/>
                                          </p:val>
                                        </p:tav>
                                      </p:tavLst>
                                    </p:anim>
                                    <p:anim calcmode="lin" valueType="num">
                                      <p:cBhvr>
                                        <p:cTn id="18" dur="80" decel="100000" fill="hold"/>
                                        <p:tgtEl>
                                          <p:spTgt spid="18"/>
                                        </p:tgtEl>
                                        <p:attrNameLst>
                                          <p:attrName>ppt_x</p:attrName>
                                        </p:attrNameLst>
                                      </p:cBhvr>
                                      <p:tavLst>
                                        <p:tav tm="0">
                                          <p:val>
                                            <p:strVal val="#ppt_x+0.4"/>
                                          </p:val>
                                        </p:tav>
                                        <p:tav tm="100000">
                                          <p:val>
                                            <p:strVal val="#ppt_x-0.05"/>
                                          </p:val>
                                        </p:tav>
                                      </p:tavLst>
                                    </p:anim>
                                    <p:anim calcmode="lin" valueType="num">
                                      <p:cBhvr>
                                        <p:cTn id="19" dur="80" decel="100000" fill="hold"/>
                                        <p:tgtEl>
                                          <p:spTgt spid="18"/>
                                        </p:tgtEl>
                                        <p:attrNameLst>
                                          <p:attrName>ppt_y</p:attrName>
                                        </p:attrNameLst>
                                      </p:cBhvr>
                                      <p:tavLst>
                                        <p:tav tm="0">
                                          <p:val>
                                            <p:strVal val="#ppt_y-0.4"/>
                                          </p:val>
                                        </p:tav>
                                        <p:tav tm="100000">
                                          <p:val>
                                            <p:strVal val="#ppt_y+0.1"/>
                                          </p:val>
                                        </p:tav>
                                      </p:tavLst>
                                    </p:anim>
                                    <p:anim calcmode="lin" valueType="num">
                                      <p:cBhvr>
                                        <p:cTn id="20" dur="20" accel="100000" fill="hold">
                                          <p:stCondLst>
                                            <p:cond delay="80"/>
                                          </p:stCondLst>
                                        </p:cTn>
                                        <p:tgtEl>
                                          <p:spTgt spid="18"/>
                                        </p:tgtEl>
                                        <p:attrNameLst>
                                          <p:attrName>ppt_x</p:attrName>
                                        </p:attrNameLst>
                                      </p:cBhvr>
                                      <p:tavLst>
                                        <p:tav tm="0">
                                          <p:val>
                                            <p:strVal val="#ppt_x-0.05"/>
                                          </p:val>
                                        </p:tav>
                                        <p:tav tm="100000">
                                          <p:val>
                                            <p:strVal val="#ppt_x"/>
                                          </p:val>
                                        </p:tav>
                                      </p:tavLst>
                                    </p:anim>
                                    <p:anim calcmode="lin" valueType="num">
                                      <p:cBhvr>
                                        <p:cTn id="21" dur="20" accel="100000" fill="hold">
                                          <p:stCondLst>
                                            <p:cond delay="80"/>
                                          </p:stCondLst>
                                        </p:cTn>
                                        <p:tgtEl>
                                          <p:spTgt spid="18"/>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 decel="100000"/>
                                        <p:tgtEl>
                                          <p:spTgt spid="4"/>
                                        </p:tgtEl>
                                      </p:cBhvr>
                                    </p:animEffect>
                                    <p:anim calcmode="lin" valueType="num">
                                      <p:cBhvr>
                                        <p:cTn id="26" dur="80" decel="100000" fill="hold"/>
                                        <p:tgtEl>
                                          <p:spTgt spid="4"/>
                                        </p:tgtEl>
                                        <p:attrNameLst>
                                          <p:attrName>style.rotation</p:attrName>
                                        </p:attrNameLst>
                                      </p:cBhvr>
                                      <p:tavLst>
                                        <p:tav tm="0">
                                          <p:val>
                                            <p:fltVal val="-90"/>
                                          </p:val>
                                        </p:tav>
                                        <p:tav tm="100000">
                                          <p:val>
                                            <p:fltVal val="0"/>
                                          </p:val>
                                        </p:tav>
                                      </p:tavLst>
                                    </p:anim>
                                    <p:anim calcmode="lin" valueType="num">
                                      <p:cBhvr>
                                        <p:cTn id="27" dur="80" decel="100000" fill="hold"/>
                                        <p:tgtEl>
                                          <p:spTgt spid="4"/>
                                        </p:tgtEl>
                                        <p:attrNameLst>
                                          <p:attrName>ppt_x</p:attrName>
                                        </p:attrNameLst>
                                      </p:cBhvr>
                                      <p:tavLst>
                                        <p:tav tm="0">
                                          <p:val>
                                            <p:strVal val="#ppt_x+0.4"/>
                                          </p:val>
                                        </p:tav>
                                        <p:tav tm="100000">
                                          <p:val>
                                            <p:strVal val="#ppt_x-0.05"/>
                                          </p:val>
                                        </p:tav>
                                      </p:tavLst>
                                    </p:anim>
                                    <p:anim calcmode="lin" valueType="num">
                                      <p:cBhvr>
                                        <p:cTn id="28" dur="80" decel="100000" fill="hold"/>
                                        <p:tgtEl>
                                          <p:spTgt spid="4"/>
                                        </p:tgtEl>
                                        <p:attrNameLst>
                                          <p:attrName>ppt_y</p:attrName>
                                        </p:attrNameLst>
                                      </p:cBhvr>
                                      <p:tavLst>
                                        <p:tav tm="0">
                                          <p:val>
                                            <p:strVal val="#ppt_y-0.4"/>
                                          </p:val>
                                        </p:tav>
                                        <p:tav tm="100000">
                                          <p:val>
                                            <p:strVal val="#ppt_y+0.1"/>
                                          </p:val>
                                        </p:tav>
                                      </p:tavLst>
                                    </p:anim>
                                    <p:anim calcmode="lin" valueType="num">
                                      <p:cBhvr>
                                        <p:cTn id="29" dur="20" accel="100000" fill="hold">
                                          <p:stCondLst>
                                            <p:cond delay="80"/>
                                          </p:stCondLst>
                                        </p:cTn>
                                        <p:tgtEl>
                                          <p:spTgt spid="4"/>
                                        </p:tgtEl>
                                        <p:attrNameLst>
                                          <p:attrName>ppt_x</p:attrName>
                                        </p:attrNameLst>
                                      </p:cBhvr>
                                      <p:tavLst>
                                        <p:tav tm="0">
                                          <p:val>
                                            <p:strVal val="#ppt_x-0.05"/>
                                          </p:val>
                                        </p:tav>
                                        <p:tav tm="100000">
                                          <p:val>
                                            <p:strVal val="#ppt_x"/>
                                          </p:val>
                                        </p:tav>
                                      </p:tavLst>
                                    </p:anim>
                                    <p:anim calcmode="lin" valueType="num">
                                      <p:cBhvr>
                                        <p:cTn id="30" dur="20" accel="100000" fill="hold">
                                          <p:stCondLst>
                                            <p:cond delay="8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80" decel="100000"/>
                                        <p:tgtEl>
                                          <p:spTgt spid="20"/>
                                        </p:tgtEl>
                                      </p:cBhvr>
                                    </p:animEffect>
                                    <p:anim calcmode="lin" valueType="num">
                                      <p:cBhvr>
                                        <p:cTn id="35" dur="80" decel="100000" fill="hold"/>
                                        <p:tgtEl>
                                          <p:spTgt spid="20"/>
                                        </p:tgtEl>
                                        <p:attrNameLst>
                                          <p:attrName>style.rotation</p:attrName>
                                        </p:attrNameLst>
                                      </p:cBhvr>
                                      <p:tavLst>
                                        <p:tav tm="0">
                                          <p:val>
                                            <p:fltVal val="-90"/>
                                          </p:val>
                                        </p:tav>
                                        <p:tav tm="100000">
                                          <p:val>
                                            <p:fltVal val="0"/>
                                          </p:val>
                                        </p:tav>
                                      </p:tavLst>
                                    </p:anim>
                                    <p:anim calcmode="lin" valueType="num">
                                      <p:cBhvr>
                                        <p:cTn id="36" dur="80" decel="100000" fill="hold"/>
                                        <p:tgtEl>
                                          <p:spTgt spid="20"/>
                                        </p:tgtEl>
                                        <p:attrNameLst>
                                          <p:attrName>ppt_x</p:attrName>
                                        </p:attrNameLst>
                                      </p:cBhvr>
                                      <p:tavLst>
                                        <p:tav tm="0">
                                          <p:val>
                                            <p:strVal val="#ppt_x+0.4"/>
                                          </p:val>
                                        </p:tav>
                                        <p:tav tm="100000">
                                          <p:val>
                                            <p:strVal val="#ppt_x-0.05"/>
                                          </p:val>
                                        </p:tav>
                                      </p:tavLst>
                                    </p:anim>
                                    <p:anim calcmode="lin" valueType="num">
                                      <p:cBhvr>
                                        <p:cTn id="37" dur="80" decel="100000" fill="hold"/>
                                        <p:tgtEl>
                                          <p:spTgt spid="20"/>
                                        </p:tgtEl>
                                        <p:attrNameLst>
                                          <p:attrName>ppt_y</p:attrName>
                                        </p:attrNameLst>
                                      </p:cBhvr>
                                      <p:tavLst>
                                        <p:tav tm="0">
                                          <p:val>
                                            <p:strVal val="#ppt_y-0.4"/>
                                          </p:val>
                                        </p:tav>
                                        <p:tav tm="100000">
                                          <p:val>
                                            <p:strVal val="#ppt_y+0.1"/>
                                          </p:val>
                                        </p:tav>
                                      </p:tavLst>
                                    </p:anim>
                                    <p:anim calcmode="lin" valueType="num">
                                      <p:cBhvr>
                                        <p:cTn id="38" dur="20" accel="100000" fill="hold">
                                          <p:stCondLst>
                                            <p:cond delay="80"/>
                                          </p:stCondLst>
                                        </p:cTn>
                                        <p:tgtEl>
                                          <p:spTgt spid="20"/>
                                        </p:tgtEl>
                                        <p:attrNameLst>
                                          <p:attrName>ppt_x</p:attrName>
                                        </p:attrNameLst>
                                      </p:cBhvr>
                                      <p:tavLst>
                                        <p:tav tm="0">
                                          <p:val>
                                            <p:strVal val="#ppt_x-0.05"/>
                                          </p:val>
                                        </p:tav>
                                        <p:tav tm="100000">
                                          <p:val>
                                            <p:strVal val="#ppt_x"/>
                                          </p:val>
                                        </p:tav>
                                      </p:tavLst>
                                    </p:anim>
                                    <p:anim calcmode="lin" valueType="num">
                                      <p:cBhvr>
                                        <p:cTn id="39" dur="20" accel="100000" fill="hold">
                                          <p:stCondLst>
                                            <p:cond delay="80"/>
                                          </p:stCondLst>
                                        </p:cTn>
                                        <p:tgtEl>
                                          <p:spTgt spid="20"/>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 decel="100000"/>
                                        <p:tgtEl>
                                          <p:spTgt spid="15"/>
                                        </p:tgtEl>
                                      </p:cBhvr>
                                    </p:animEffect>
                                    <p:anim calcmode="lin" valueType="num">
                                      <p:cBhvr>
                                        <p:cTn id="44" dur="80" decel="100000" fill="hold"/>
                                        <p:tgtEl>
                                          <p:spTgt spid="15"/>
                                        </p:tgtEl>
                                        <p:attrNameLst>
                                          <p:attrName>style.rotation</p:attrName>
                                        </p:attrNameLst>
                                      </p:cBhvr>
                                      <p:tavLst>
                                        <p:tav tm="0">
                                          <p:val>
                                            <p:fltVal val="-90"/>
                                          </p:val>
                                        </p:tav>
                                        <p:tav tm="100000">
                                          <p:val>
                                            <p:fltVal val="0"/>
                                          </p:val>
                                        </p:tav>
                                      </p:tavLst>
                                    </p:anim>
                                    <p:anim calcmode="lin" valueType="num">
                                      <p:cBhvr>
                                        <p:cTn id="45" dur="80" decel="100000" fill="hold"/>
                                        <p:tgtEl>
                                          <p:spTgt spid="15"/>
                                        </p:tgtEl>
                                        <p:attrNameLst>
                                          <p:attrName>ppt_x</p:attrName>
                                        </p:attrNameLst>
                                      </p:cBhvr>
                                      <p:tavLst>
                                        <p:tav tm="0">
                                          <p:val>
                                            <p:strVal val="#ppt_x+0.4"/>
                                          </p:val>
                                        </p:tav>
                                        <p:tav tm="100000">
                                          <p:val>
                                            <p:strVal val="#ppt_x-0.05"/>
                                          </p:val>
                                        </p:tav>
                                      </p:tavLst>
                                    </p:anim>
                                    <p:anim calcmode="lin" valueType="num">
                                      <p:cBhvr>
                                        <p:cTn id="46" dur="80" decel="100000" fill="hold"/>
                                        <p:tgtEl>
                                          <p:spTgt spid="15"/>
                                        </p:tgtEl>
                                        <p:attrNameLst>
                                          <p:attrName>ppt_y</p:attrName>
                                        </p:attrNameLst>
                                      </p:cBhvr>
                                      <p:tavLst>
                                        <p:tav tm="0">
                                          <p:val>
                                            <p:strVal val="#ppt_y-0.4"/>
                                          </p:val>
                                        </p:tav>
                                        <p:tav tm="100000">
                                          <p:val>
                                            <p:strVal val="#ppt_y+0.1"/>
                                          </p:val>
                                        </p:tav>
                                      </p:tavLst>
                                    </p:anim>
                                    <p:anim calcmode="lin" valueType="num">
                                      <p:cBhvr>
                                        <p:cTn id="47" dur="20" accel="100000" fill="hold">
                                          <p:stCondLst>
                                            <p:cond delay="80"/>
                                          </p:stCondLst>
                                        </p:cTn>
                                        <p:tgtEl>
                                          <p:spTgt spid="15"/>
                                        </p:tgtEl>
                                        <p:attrNameLst>
                                          <p:attrName>ppt_x</p:attrName>
                                        </p:attrNameLst>
                                      </p:cBhvr>
                                      <p:tavLst>
                                        <p:tav tm="0">
                                          <p:val>
                                            <p:strVal val="#ppt_x-0.05"/>
                                          </p:val>
                                        </p:tav>
                                        <p:tav tm="100000">
                                          <p:val>
                                            <p:strVal val="#ppt_x"/>
                                          </p:val>
                                        </p:tav>
                                      </p:tavLst>
                                    </p:anim>
                                    <p:anim calcmode="lin" valueType="num">
                                      <p:cBhvr>
                                        <p:cTn id="48" dur="20" accel="100000" fill="hold">
                                          <p:stCondLst>
                                            <p:cond delay="8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80" decel="100000"/>
                                        <p:tgtEl>
                                          <p:spTgt spid="16"/>
                                        </p:tgtEl>
                                      </p:cBhvr>
                                    </p:animEffect>
                                    <p:anim calcmode="lin" valueType="num">
                                      <p:cBhvr>
                                        <p:cTn id="53" dur="80" decel="100000" fill="hold"/>
                                        <p:tgtEl>
                                          <p:spTgt spid="16"/>
                                        </p:tgtEl>
                                        <p:attrNameLst>
                                          <p:attrName>style.rotation</p:attrName>
                                        </p:attrNameLst>
                                      </p:cBhvr>
                                      <p:tavLst>
                                        <p:tav tm="0">
                                          <p:val>
                                            <p:fltVal val="-90"/>
                                          </p:val>
                                        </p:tav>
                                        <p:tav tm="100000">
                                          <p:val>
                                            <p:fltVal val="0"/>
                                          </p:val>
                                        </p:tav>
                                      </p:tavLst>
                                    </p:anim>
                                    <p:anim calcmode="lin" valueType="num">
                                      <p:cBhvr>
                                        <p:cTn id="54" dur="80" decel="100000" fill="hold"/>
                                        <p:tgtEl>
                                          <p:spTgt spid="16"/>
                                        </p:tgtEl>
                                        <p:attrNameLst>
                                          <p:attrName>ppt_x</p:attrName>
                                        </p:attrNameLst>
                                      </p:cBhvr>
                                      <p:tavLst>
                                        <p:tav tm="0">
                                          <p:val>
                                            <p:strVal val="#ppt_x+0.4"/>
                                          </p:val>
                                        </p:tav>
                                        <p:tav tm="100000">
                                          <p:val>
                                            <p:strVal val="#ppt_x-0.05"/>
                                          </p:val>
                                        </p:tav>
                                      </p:tavLst>
                                    </p:anim>
                                    <p:anim calcmode="lin" valueType="num">
                                      <p:cBhvr>
                                        <p:cTn id="55" dur="80" decel="100000" fill="hold"/>
                                        <p:tgtEl>
                                          <p:spTgt spid="16"/>
                                        </p:tgtEl>
                                        <p:attrNameLst>
                                          <p:attrName>ppt_y</p:attrName>
                                        </p:attrNameLst>
                                      </p:cBhvr>
                                      <p:tavLst>
                                        <p:tav tm="0">
                                          <p:val>
                                            <p:strVal val="#ppt_y-0.4"/>
                                          </p:val>
                                        </p:tav>
                                        <p:tav tm="100000">
                                          <p:val>
                                            <p:strVal val="#ppt_y+0.1"/>
                                          </p:val>
                                        </p:tav>
                                      </p:tavLst>
                                    </p:anim>
                                    <p:anim calcmode="lin" valueType="num">
                                      <p:cBhvr>
                                        <p:cTn id="56" dur="20" accel="100000" fill="hold">
                                          <p:stCondLst>
                                            <p:cond delay="80"/>
                                          </p:stCondLst>
                                        </p:cTn>
                                        <p:tgtEl>
                                          <p:spTgt spid="16"/>
                                        </p:tgtEl>
                                        <p:attrNameLst>
                                          <p:attrName>ppt_x</p:attrName>
                                        </p:attrNameLst>
                                      </p:cBhvr>
                                      <p:tavLst>
                                        <p:tav tm="0">
                                          <p:val>
                                            <p:strVal val="#ppt_x-0.05"/>
                                          </p:val>
                                        </p:tav>
                                        <p:tav tm="100000">
                                          <p:val>
                                            <p:strVal val="#ppt_x"/>
                                          </p:val>
                                        </p:tav>
                                      </p:tavLst>
                                    </p:anim>
                                    <p:anim calcmode="lin" valueType="num">
                                      <p:cBhvr>
                                        <p:cTn id="57" dur="20" accel="100000" fill="hold">
                                          <p:stCondLst>
                                            <p:cond delay="80"/>
                                          </p:stCondLst>
                                        </p:cTn>
                                        <p:tgtEl>
                                          <p:spTgt spid="16"/>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14" decel="100000"/>
                                        <p:tgtEl>
                                          <p:spTgt spid="23"/>
                                        </p:tgtEl>
                                      </p:cBhvr>
                                    </p:animEffect>
                                    <p:anim calcmode="lin" valueType="num">
                                      <p:cBhvr>
                                        <p:cTn id="62" dur="114" decel="100000" fill="hold"/>
                                        <p:tgtEl>
                                          <p:spTgt spid="23"/>
                                        </p:tgtEl>
                                        <p:attrNameLst>
                                          <p:attrName>style.rotation</p:attrName>
                                        </p:attrNameLst>
                                      </p:cBhvr>
                                      <p:tavLst>
                                        <p:tav tm="0">
                                          <p:val>
                                            <p:fltVal val="-90"/>
                                          </p:val>
                                        </p:tav>
                                        <p:tav tm="100000">
                                          <p:val>
                                            <p:fltVal val="0"/>
                                          </p:val>
                                        </p:tav>
                                      </p:tavLst>
                                    </p:anim>
                                    <p:anim calcmode="lin" valueType="num">
                                      <p:cBhvr>
                                        <p:cTn id="63" dur="114" decel="100000" fill="hold"/>
                                        <p:tgtEl>
                                          <p:spTgt spid="23"/>
                                        </p:tgtEl>
                                        <p:attrNameLst>
                                          <p:attrName>ppt_x</p:attrName>
                                        </p:attrNameLst>
                                      </p:cBhvr>
                                      <p:tavLst>
                                        <p:tav tm="0">
                                          <p:val>
                                            <p:strVal val="#ppt_x+0.4"/>
                                          </p:val>
                                        </p:tav>
                                        <p:tav tm="100000">
                                          <p:val>
                                            <p:strVal val="#ppt_x-0.05"/>
                                          </p:val>
                                        </p:tav>
                                      </p:tavLst>
                                    </p:anim>
                                    <p:anim calcmode="lin" valueType="num">
                                      <p:cBhvr>
                                        <p:cTn id="64" dur="114" decel="100000" fill="hold"/>
                                        <p:tgtEl>
                                          <p:spTgt spid="23"/>
                                        </p:tgtEl>
                                        <p:attrNameLst>
                                          <p:attrName>ppt_y</p:attrName>
                                        </p:attrNameLst>
                                      </p:cBhvr>
                                      <p:tavLst>
                                        <p:tav tm="0">
                                          <p:val>
                                            <p:strVal val="#ppt_y-0.4"/>
                                          </p:val>
                                        </p:tav>
                                        <p:tav tm="100000">
                                          <p:val>
                                            <p:strVal val="#ppt_y+0.1"/>
                                          </p:val>
                                        </p:tav>
                                      </p:tavLst>
                                    </p:anim>
                                    <p:anim calcmode="lin" valueType="num">
                                      <p:cBhvr>
                                        <p:cTn id="65" dur="29" accel="100000" fill="hold">
                                          <p:stCondLst>
                                            <p:cond delay="114"/>
                                          </p:stCondLst>
                                        </p:cTn>
                                        <p:tgtEl>
                                          <p:spTgt spid="23"/>
                                        </p:tgtEl>
                                        <p:attrNameLst>
                                          <p:attrName>ppt_x</p:attrName>
                                        </p:attrNameLst>
                                      </p:cBhvr>
                                      <p:tavLst>
                                        <p:tav tm="0">
                                          <p:val>
                                            <p:strVal val="#ppt_x-0.05"/>
                                          </p:val>
                                        </p:tav>
                                        <p:tav tm="100000">
                                          <p:val>
                                            <p:strVal val="#ppt_x"/>
                                          </p:val>
                                        </p:tav>
                                      </p:tavLst>
                                    </p:anim>
                                    <p:anim calcmode="lin" valueType="num">
                                      <p:cBhvr>
                                        <p:cTn id="66" dur="29" accel="100000" fill="hold">
                                          <p:stCondLst>
                                            <p:cond delay="114"/>
                                          </p:stCondLst>
                                        </p:cTn>
                                        <p:tgtEl>
                                          <p:spTgt spid="23"/>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14" decel="100000"/>
                                        <p:tgtEl>
                                          <p:spTgt spid="25"/>
                                        </p:tgtEl>
                                      </p:cBhvr>
                                    </p:animEffect>
                                    <p:anim calcmode="lin" valueType="num">
                                      <p:cBhvr>
                                        <p:cTn id="71" dur="114" decel="100000" fill="hold"/>
                                        <p:tgtEl>
                                          <p:spTgt spid="25"/>
                                        </p:tgtEl>
                                        <p:attrNameLst>
                                          <p:attrName>style.rotation</p:attrName>
                                        </p:attrNameLst>
                                      </p:cBhvr>
                                      <p:tavLst>
                                        <p:tav tm="0">
                                          <p:val>
                                            <p:fltVal val="-90"/>
                                          </p:val>
                                        </p:tav>
                                        <p:tav tm="100000">
                                          <p:val>
                                            <p:fltVal val="0"/>
                                          </p:val>
                                        </p:tav>
                                      </p:tavLst>
                                    </p:anim>
                                    <p:anim calcmode="lin" valueType="num">
                                      <p:cBhvr>
                                        <p:cTn id="72" dur="114" decel="100000" fill="hold"/>
                                        <p:tgtEl>
                                          <p:spTgt spid="25"/>
                                        </p:tgtEl>
                                        <p:attrNameLst>
                                          <p:attrName>ppt_x</p:attrName>
                                        </p:attrNameLst>
                                      </p:cBhvr>
                                      <p:tavLst>
                                        <p:tav tm="0">
                                          <p:val>
                                            <p:strVal val="#ppt_x+0.4"/>
                                          </p:val>
                                        </p:tav>
                                        <p:tav tm="100000">
                                          <p:val>
                                            <p:strVal val="#ppt_x-0.05"/>
                                          </p:val>
                                        </p:tav>
                                      </p:tavLst>
                                    </p:anim>
                                    <p:anim calcmode="lin" valueType="num">
                                      <p:cBhvr>
                                        <p:cTn id="73" dur="114" decel="100000" fill="hold"/>
                                        <p:tgtEl>
                                          <p:spTgt spid="25"/>
                                        </p:tgtEl>
                                        <p:attrNameLst>
                                          <p:attrName>ppt_y</p:attrName>
                                        </p:attrNameLst>
                                      </p:cBhvr>
                                      <p:tavLst>
                                        <p:tav tm="0">
                                          <p:val>
                                            <p:strVal val="#ppt_y-0.4"/>
                                          </p:val>
                                        </p:tav>
                                        <p:tav tm="100000">
                                          <p:val>
                                            <p:strVal val="#ppt_y+0.1"/>
                                          </p:val>
                                        </p:tav>
                                      </p:tavLst>
                                    </p:anim>
                                    <p:anim calcmode="lin" valueType="num">
                                      <p:cBhvr>
                                        <p:cTn id="74"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75"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20" grpId="0" bldLvl="0" animBg="1"/>
      <p:bldP spid="15" grpId="0"/>
      <p:bldP spid="16"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PicturePlaceholder 3" descr="5c11c5d9dc64d"/>
          <p:cNvPicPr>
            <a:picLocks noGrp="1" noChangeAspect="1"/>
          </p:cNvPicPr>
          <p:nvPr>
            <p:ph type="pic" sz="quarter" idx="10"/>
            <p:custDataLst>
              <p:tags r:id="rId2"/>
            </p:custDataLst>
          </p:nvPr>
        </p:nvPicPr>
        <p:blipFill>
          <a:blip r:embed="rId11" cstate="screen">
            <a:extLst>
              <a:ext uri="{28A0092B-C50C-407E-A947-70E740481C1C}">
                <a14:useLocalDpi xmlns:a14="http://schemas.microsoft.com/office/drawing/2010/main"/>
              </a:ext>
            </a:extLst>
          </a:blip>
          <a:srcRect/>
          <a:stretch>
            <a:fillRect/>
          </a:stretch>
        </p:blipFill>
        <p:spPr>
          <a:xfrm>
            <a:off x="881380" y="1502410"/>
            <a:ext cx="3632835" cy="5343525"/>
          </a:xfrm>
          <a:prstGeom prst="rect">
            <a:avLst/>
          </a:prstGeom>
        </p:spPr>
      </p:pic>
      <p:pic>
        <p:nvPicPr>
          <p:cNvPr id="3" name="PA-PicturePlaceholder 2" descr="5b0fb21fb5a0b"/>
          <p:cNvPicPr>
            <a:picLocks noGrp="1" noChangeAspect="1"/>
          </p:cNvPicPr>
          <p:nvPr>
            <p:ph type="pic" sz="quarter" idx="11"/>
            <p:custDataLst>
              <p:tags r:id="rId3"/>
            </p:custDataLst>
          </p:nvPr>
        </p:nvPicPr>
        <p:blipFill>
          <a:blip r:embed="rId12" cstate="screen">
            <a:extLst>
              <a:ext uri="{28A0092B-C50C-407E-A947-70E740481C1C}">
                <a14:useLocalDpi xmlns:a14="http://schemas.microsoft.com/office/drawing/2010/main"/>
              </a:ext>
            </a:extLst>
          </a:blip>
          <a:srcRect/>
          <a:stretch>
            <a:fillRect/>
          </a:stretch>
        </p:blipFill>
        <p:spPr>
          <a:xfrm>
            <a:off x="3945255" y="2031365"/>
            <a:ext cx="7113270" cy="2172335"/>
          </a:xfrm>
          <a:prstGeom prst="rect">
            <a:avLst/>
          </a:prstGeom>
        </p:spPr>
      </p:pic>
      <p:sp>
        <p:nvSpPr>
          <p:cNvPr id="16" name="PA-矩形 15"/>
          <p:cNvSpPr/>
          <p:nvPr>
            <p:custDataLst>
              <p:tags r:id="rId4"/>
            </p:custDataLst>
          </p:nvPr>
        </p:nvSpPr>
        <p:spPr>
          <a:xfrm>
            <a:off x="696979" y="2625342"/>
            <a:ext cx="687078" cy="2710402"/>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15" name="PA-矩形 14"/>
          <p:cNvSpPr/>
          <p:nvPr>
            <p:custDataLst>
              <p:tags r:id="rId5"/>
            </p:custDataLst>
          </p:nvPr>
        </p:nvSpPr>
        <p:spPr>
          <a:xfrm>
            <a:off x="5007498" y="4839783"/>
            <a:ext cx="5784235" cy="613373"/>
          </a:xfrm>
          <a:prstGeom prst="rect">
            <a:avLst/>
          </a:prstGeom>
        </p:spPr>
        <p:txBody>
          <a:bodyPr wrap="square">
            <a:spAutoFit/>
          </a:bodyPr>
          <a:lstStyle/>
          <a:p>
            <a:pPr algn="just">
              <a:lnSpc>
                <a:spcPct val="150000"/>
              </a:lnSpc>
            </a:pPr>
            <a:r>
              <a:rPr lang="en-US" altLang="zh-CN" sz="1200" dirty="0">
                <a:solidFill>
                  <a:schemeClr val="tx2"/>
                </a:solidFill>
                <a:cs typeface="+mn-ea"/>
                <a:sym typeface="+mn-lt"/>
              </a:rPr>
              <a:t>Click here to add content, content to match the title. Click here to add content, content to match the title. Click here to add content, content to match the title. </a:t>
            </a:r>
            <a:endParaRPr lang="en-ID" sz="1200" dirty="0">
              <a:solidFill>
                <a:schemeClr val="tx2"/>
              </a:solidFill>
              <a:cs typeface="+mn-ea"/>
              <a:sym typeface="+mn-lt"/>
            </a:endParaRPr>
          </a:p>
        </p:txBody>
      </p:sp>
      <p:grpSp>
        <p:nvGrpSpPr>
          <p:cNvPr id="25" name="PA-组合 24"/>
          <p:cNvGrpSpPr/>
          <p:nvPr>
            <p:custDataLst>
              <p:tags r:id="rId6"/>
            </p:custDataLst>
          </p:nvPr>
        </p:nvGrpSpPr>
        <p:grpSpPr>
          <a:xfrm>
            <a:off x="3592195" y="2409825"/>
            <a:ext cx="1415415" cy="1415415"/>
            <a:chOff x="9739311" y="1371600"/>
            <a:chExt cx="1973180" cy="1973179"/>
          </a:xfrm>
          <a:gradFill>
            <a:gsLst>
              <a:gs pos="0">
                <a:schemeClr val="accent1"/>
              </a:gs>
              <a:gs pos="100000">
                <a:schemeClr val="accent2"/>
              </a:gs>
            </a:gsLst>
            <a:lin ang="5400000" scaled="1"/>
          </a:gradFill>
        </p:grpSpPr>
        <p:sp>
          <p:nvSpPr>
            <p:cNvPr id="27" name="PA-Rectangle: Top Corners Rounded 26"/>
            <p:cNvSpPr/>
            <p:nvPr>
              <p:custDataLst>
                <p:tags r:id="rId7"/>
              </p:custDataLst>
            </p:nvPr>
          </p:nvSpPr>
          <p:spPr>
            <a:xfrm rot="5400000">
              <a:off x="9739312" y="1371600"/>
              <a:ext cx="1973179" cy="1973179"/>
            </a:xfrm>
            <a:prstGeom prst="round2SameRect">
              <a:avLst>
                <a:gd name="adj1" fmla="val 50000"/>
                <a:gd name="adj2" fmla="val 0"/>
              </a:avLst>
            </a:prstGeom>
            <a:solidFill>
              <a:schemeClr val="bg1"/>
            </a:solidFill>
            <a:ln>
              <a:noFill/>
            </a:ln>
            <a:effectLst>
              <a:outerShdw blurRad="495300" dist="1905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sp>
          <p:nvSpPr>
            <p:cNvPr id="28" name="PA-Rectangle: Top Corners Rounded 27"/>
            <p:cNvSpPr/>
            <p:nvPr>
              <p:custDataLst>
                <p:tags r:id="rId8"/>
              </p:custDataLst>
            </p:nvPr>
          </p:nvSpPr>
          <p:spPr>
            <a:xfrm rot="5400000">
              <a:off x="9797756" y="1444833"/>
              <a:ext cx="1709822" cy="182671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grpSp>
      <p:sp>
        <p:nvSpPr>
          <p:cNvPr id="2"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4" decel="100000"/>
                                        <p:tgtEl>
                                          <p:spTgt spid="4"/>
                                        </p:tgtEl>
                                      </p:cBhvr>
                                    </p:animEffect>
                                    <p:anim calcmode="lin" valueType="num">
                                      <p:cBhvr>
                                        <p:cTn id="8" dur="114" decel="100000" fill="hold"/>
                                        <p:tgtEl>
                                          <p:spTgt spid="4"/>
                                        </p:tgtEl>
                                        <p:attrNameLst>
                                          <p:attrName>style.rotation</p:attrName>
                                        </p:attrNameLst>
                                      </p:cBhvr>
                                      <p:tavLst>
                                        <p:tav tm="0">
                                          <p:val>
                                            <p:fltVal val="-90"/>
                                          </p:val>
                                        </p:tav>
                                        <p:tav tm="100000">
                                          <p:val>
                                            <p:fltVal val="0"/>
                                          </p:val>
                                        </p:tav>
                                      </p:tavLst>
                                    </p:anim>
                                    <p:anim calcmode="lin" valueType="num">
                                      <p:cBhvr>
                                        <p:cTn id="9" dur="114" decel="100000" fill="hold"/>
                                        <p:tgtEl>
                                          <p:spTgt spid="4"/>
                                        </p:tgtEl>
                                        <p:attrNameLst>
                                          <p:attrName>ppt_x</p:attrName>
                                        </p:attrNameLst>
                                      </p:cBhvr>
                                      <p:tavLst>
                                        <p:tav tm="0">
                                          <p:val>
                                            <p:strVal val="#ppt_x+0.4"/>
                                          </p:val>
                                        </p:tav>
                                        <p:tav tm="100000">
                                          <p:val>
                                            <p:strVal val="#ppt_x-0.05"/>
                                          </p:val>
                                        </p:tav>
                                      </p:tavLst>
                                    </p:anim>
                                    <p:anim calcmode="lin" valueType="num">
                                      <p:cBhvr>
                                        <p:cTn id="10" dur="114" decel="100000" fill="hold"/>
                                        <p:tgtEl>
                                          <p:spTgt spid="4"/>
                                        </p:tgtEl>
                                        <p:attrNameLst>
                                          <p:attrName>ppt_y</p:attrName>
                                        </p:attrNameLst>
                                      </p:cBhvr>
                                      <p:tavLst>
                                        <p:tav tm="0">
                                          <p:val>
                                            <p:strVal val="#ppt_y-0.4"/>
                                          </p:val>
                                        </p:tav>
                                        <p:tav tm="100000">
                                          <p:val>
                                            <p:strVal val="#ppt_y+0.1"/>
                                          </p:val>
                                        </p:tav>
                                      </p:tavLst>
                                    </p:anim>
                                    <p:anim calcmode="lin" valueType="num">
                                      <p:cBhvr>
                                        <p:cTn id="11" dur="29" accel="100000" fill="hold">
                                          <p:stCondLst>
                                            <p:cond delay="114"/>
                                          </p:stCondLst>
                                        </p:cTn>
                                        <p:tgtEl>
                                          <p:spTgt spid="4"/>
                                        </p:tgtEl>
                                        <p:attrNameLst>
                                          <p:attrName>ppt_x</p:attrName>
                                        </p:attrNameLst>
                                      </p:cBhvr>
                                      <p:tavLst>
                                        <p:tav tm="0">
                                          <p:val>
                                            <p:strVal val="#ppt_x-0.05"/>
                                          </p:val>
                                        </p:tav>
                                        <p:tav tm="100000">
                                          <p:val>
                                            <p:strVal val="#ppt_x"/>
                                          </p:val>
                                        </p:tav>
                                      </p:tavLst>
                                    </p:anim>
                                    <p:anim calcmode="lin" valueType="num">
                                      <p:cBhvr>
                                        <p:cTn id="12" dur="29" accel="100000" fill="hold">
                                          <p:stCondLst>
                                            <p:cond delay="114"/>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14" decel="100000"/>
                                        <p:tgtEl>
                                          <p:spTgt spid="3"/>
                                        </p:tgtEl>
                                      </p:cBhvr>
                                    </p:animEffect>
                                    <p:anim calcmode="lin" valueType="num">
                                      <p:cBhvr>
                                        <p:cTn id="17" dur="114" decel="100000" fill="hold"/>
                                        <p:tgtEl>
                                          <p:spTgt spid="3"/>
                                        </p:tgtEl>
                                        <p:attrNameLst>
                                          <p:attrName>style.rotation</p:attrName>
                                        </p:attrNameLst>
                                      </p:cBhvr>
                                      <p:tavLst>
                                        <p:tav tm="0">
                                          <p:val>
                                            <p:fltVal val="-90"/>
                                          </p:val>
                                        </p:tav>
                                        <p:tav tm="100000">
                                          <p:val>
                                            <p:fltVal val="0"/>
                                          </p:val>
                                        </p:tav>
                                      </p:tavLst>
                                    </p:anim>
                                    <p:anim calcmode="lin" valueType="num">
                                      <p:cBhvr>
                                        <p:cTn id="18" dur="114" decel="100000" fill="hold"/>
                                        <p:tgtEl>
                                          <p:spTgt spid="3"/>
                                        </p:tgtEl>
                                        <p:attrNameLst>
                                          <p:attrName>ppt_x</p:attrName>
                                        </p:attrNameLst>
                                      </p:cBhvr>
                                      <p:tavLst>
                                        <p:tav tm="0">
                                          <p:val>
                                            <p:strVal val="#ppt_x+0.4"/>
                                          </p:val>
                                        </p:tav>
                                        <p:tav tm="100000">
                                          <p:val>
                                            <p:strVal val="#ppt_x-0.05"/>
                                          </p:val>
                                        </p:tav>
                                      </p:tavLst>
                                    </p:anim>
                                    <p:anim calcmode="lin" valueType="num">
                                      <p:cBhvr>
                                        <p:cTn id="19" dur="114" decel="100000" fill="hold"/>
                                        <p:tgtEl>
                                          <p:spTgt spid="3"/>
                                        </p:tgtEl>
                                        <p:attrNameLst>
                                          <p:attrName>ppt_y</p:attrName>
                                        </p:attrNameLst>
                                      </p:cBhvr>
                                      <p:tavLst>
                                        <p:tav tm="0">
                                          <p:val>
                                            <p:strVal val="#ppt_y-0.4"/>
                                          </p:val>
                                        </p:tav>
                                        <p:tav tm="100000">
                                          <p:val>
                                            <p:strVal val="#ppt_y+0.1"/>
                                          </p:val>
                                        </p:tav>
                                      </p:tavLst>
                                    </p:anim>
                                    <p:anim calcmode="lin" valueType="num">
                                      <p:cBhvr>
                                        <p:cTn id="20" dur="29" accel="100000" fill="hold">
                                          <p:stCondLst>
                                            <p:cond delay="114"/>
                                          </p:stCondLst>
                                        </p:cTn>
                                        <p:tgtEl>
                                          <p:spTgt spid="3"/>
                                        </p:tgtEl>
                                        <p:attrNameLst>
                                          <p:attrName>ppt_x</p:attrName>
                                        </p:attrNameLst>
                                      </p:cBhvr>
                                      <p:tavLst>
                                        <p:tav tm="0">
                                          <p:val>
                                            <p:strVal val="#ppt_x-0.05"/>
                                          </p:val>
                                        </p:tav>
                                        <p:tav tm="100000">
                                          <p:val>
                                            <p:strVal val="#ppt_x"/>
                                          </p:val>
                                        </p:tav>
                                      </p:tavLst>
                                    </p:anim>
                                    <p:anim calcmode="lin" valueType="num">
                                      <p:cBhvr>
                                        <p:cTn id="21" dur="29" accel="100000" fill="hold">
                                          <p:stCondLst>
                                            <p:cond delay="114"/>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14" decel="100000"/>
                                        <p:tgtEl>
                                          <p:spTgt spid="16"/>
                                        </p:tgtEl>
                                      </p:cBhvr>
                                    </p:animEffect>
                                    <p:anim calcmode="lin" valueType="num">
                                      <p:cBhvr>
                                        <p:cTn id="26" dur="114" decel="100000" fill="hold"/>
                                        <p:tgtEl>
                                          <p:spTgt spid="16"/>
                                        </p:tgtEl>
                                        <p:attrNameLst>
                                          <p:attrName>style.rotation</p:attrName>
                                        </p:attrNameLst>
                                      </p:cBhvr>
                                      <p:tavLst>
                                        <p:tav tm="0">
                                          <p:val>
                                            <p:fltVal val="-90"/>
                                          </p:val>
                                        </p:tav>
                                        <p:tav tm="100000">
                                          <p:val>
                                            <p:fltVal val="0"/>
                                          </p:val>
                                        </p:tav>
                                      </p:tavLst>
                                    </p:anim>
                                    <p:anim calcmode="lin" valueType="num">
                                      <p:cBhvr>
                                        <p:cTn id="27" dur="114" decel="100000" fill="hold"/>
                                        <p:tgtEl>
                                          <p:spTgt spid="16"/>
                                        </p:tgtEl>
                                        <p:attrNameLst>
                                          <p:attrName>ppt_x</p:attrName>
                                        </p:attrNameLst>
                                      </p:cBhvr>
                                      <p:tavLst>
                                        <p:tav tm="0">
                                          <p:val>
                                            <p:strVal val="#ppt_x+0.4"/>
                                          </p:val>
                                        </p:tav>
                                        <p:tav tm="100000">
                                          <p:val>
                                            <p:strVal val="#ppt_x-0.05"/>
                                          </p:val>
                                        </p:tav>
                                      </p:tavLst>
                                    </p:anim>
                                    <p:anim calcmode="lin" valueType="num">
                                      <p:cBhvr>
                                        <p:cTn id="28" dur="114" decel="100000" fill="hold"/>
                                        <p:tgtEl>
                                          <p:spTgt spid="16"/>
                                        </p:tgtEl>
                                        <p:attrNameLst>
                                          <p:attrName>ppt_y</p:attrName>
                                        </p:attrNameLst>
                                      </p:cBhvr>
                                      <p:tavLst>
                                        <p:tav tm="0">
                                          <p:val>
                                            <p:strVal val="#ppt_y-0.4"/>
                                          </p:val>
                                        </p:tav>
                                        <p:tav tm="100000">
                                          <p:val>
                                            <p:strVal val="#ppt_y+0.1"/>
                                          </p:val>
                                        </p:tav>
                                      </p:tavLst>
                                    </p:anim>
                                    <p:anim calcmode="lin" valueType="num">
                                      <p:cBhvr>
                                        <p:cTn id="29" dur="29" accel="100000" fill="hold">
                                          <p:stCondLst>
                                            <p:cond delay="114"/>
                                          </p:stCondLst>
                                        </p:cTn>
                                        <p:tgtEl>
                                          <p:spTgt spid="16"/>
                                        </p:tgtEl>
                                        <p:attrNameLst>
                                          <p:attrName>ppt_x</p:attrName>
                                        </p:attrNameLst>
                                      </p:cBhvr>
                                      <p:tavLst>
                                        <p:tav tm="0">
                                          <p:val>
                                            <p:strVal val="#ppt_x-0.05"/>
                                          </p:val>
                                        </p:tav>
                                        <p:tav tm="100000">
                                          <p:val>
                                            <p:strVal val="#ppt_x"/>
                                          </p:val>
                                        </p:tav>
                                      </p:tavLst>
                                    </p:anim>
                                    <p:anim calcmode="lin" valueType="num">
                                      <p:cBhvr>
                                        <p:cTn id="30" dur="29" accel="100000" fill="hold">
                                          <p:stCondLst>
                                            <p:cond delay="114"/>
                                          </p:stCondLst>
                                        </p:cTn>
                                        <p:tgtEl>
                                          <p:spTgt spid="16"/>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14" decel="100000"/>
                                        <p:tgtEl>
                                          <p:spTgt spid="15"/>
                                        </p:tgtEl>
                                      </p:cBhvr>
                                    </p:animEffect>
                                    <p:anim calcmode="lin" valueType="num">
                                      <p:cBhvr>
                                        <p:cTn id="35" dur="114" decel="100000" fill="hold"/>
                                        <p:tgtEl>
                                          <p:spTgt spid="15"/>
                                        </p:tgtEl>
                                        <p:attrNameLst>
                                          <p:attrName>style.rotation</p:attrName>
                                        </p:attrNameLst>
                                      </p:cBhvr>
                                      <p:tavLst>
                                        <p:tav tm="0">
                                          <p:val>
                                            <p:fltVal val="-90"/>
                                          </p:val>
                                        </p:tav>
                                        <p:tav tm="100000">
                                          <p:val>
                                            <p:fltVal val="0"/>
                                          </p:val>
                                        </p:tav>
                                      </p:tavLst>
                                    </p:anim>
                                    <p:anim calcmode="lin" valueType="num">
                                      <p:cBhvr>
                                        <p:cTn id="36" dur="114" decel="100000" fill="hold"/>
                                        <p:tgtEl>
                                          <p:spTgt spid="15"/>
                                        </p:tgtEl>
                                        <p:attrNameLst>
                                          <p:attrName>ppt_x</p:attrName>
                                        </p:attrNameLst>
                                      </p:cBhvr>
                                      <p:tavLst>
                                        <p:tav tm="0">
                                          <p:val>
                                            <p:strVal val="#ppt_x+0.4"/>
                                          </p:val>
                                        </p:tav>
                                        <p:tav tm="100000">
                                          <p:val>
                                            <p:strVal val="#ppt_x-0.05"/>
                                          </p:val>
                                        </p:tav>
                                      </p:tavLst>
                                    </p:anim>
                                    <p:anim calcmode="lin" valueType="num">
                                      <p:cBhvr>
                                        <p:cTn id="37" dur="114" decel="100000" fill="hold"/>
                                        <p:tgtEl>
                                          <p:spTgt spid="15"/>
                                        </p:tgtEl>
                                        <p:attrNameLst>
                                          <p:attrName>ppt_y</p:attrName>
                                        </p:attrNameLst>
                                      </p:cBhvr>
                                      <p:tavLst>
                                        <p:tav tm="0">
                                          <p:val>
                                            <p:strVal val="#ppt_y-0.4"/>
                                          </p:val>
                                        </p:tav>
                                        <p:tav tm="100000">
                                          <p:val>
                                            <p:strVal val="#ppt_y+0.1"/>
                                          </p:val>
                                        </p:tav>
                                      </p:tavLst>
                                    </p:anim>
                                    <p:anim calcmode="lin" valueType="num">
                                      <p:cBhvr>
                                        <p:cTn id="38" dur="29" accel="100000" fill="hold">
                                          <p:stCondLst>
                                            <p:cond delay="114"/>
                                          </p:stCondLst>
                                        </p:cTn>
                                        <p:tgtEl>
                                          <p:spTgt spid="15"/>
                                        </p:tgtEl>
                                        <p:attrNameLst>
                                          <p:attrName>ppt_x</p:attrName>
                                        </p:attrNameLst>
                                      </p:cBhvr>
                                      <p:tavLst>
                                        <p:tav tm="0">
                                          <p:val>
                                            <p:strVal val="#ppt_x-0.05"/>
                                          </p:val>
                                        </p:tav>
                                        <p:tav tm="100000">
                                          <p:val>
                                            <p:strVal val="#ppt_x"/>
                                          </p:val>
                                        </p:tav>
                                      </p:tavLst>
                                    </p:anim>
                                    <p:anim calcmode="lin" valueType="num">
                                      <p:cBhvr>
                                        <p:cTn id="39" dur="29" accel="100000" fill="hold">
                                          <p:stCondLst>
                                            <p:cond delay="114"/>
                                          </p:stCondLst>
                                        </p:cTn>
                                        <p:tgtEl>
                                          <p:spTgt spid="15"/>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14" decel="100000"/>
                                        <p:tgtEl>
                                          <p:spTgt spid="25"/>
                                        </p:tgtEl>
                                      </p:cBhvr>
                                    </p:animEffect>
                                    <p:anim calcmode="lin" valueType="num">
                                      <p:cBhvr>
                                        <p:cTn id="44" dur="114" decel="100000" fill="hold"/>
                                        <p:tgtEl>
                                          <p:spTgt spid="25"/>
                                        </p:tgtEl>
                                        <p:attrNameLst>
                                          <p:attrName>style.rotation</p:attrName>
                                        </p:attrNameLst>
                                      </p:cBhvr>
                                      <p:tavLst>
                                        <p:tav tm="0">
                                          <p:val>
                                            <p:fltVal val="-90"/>
                                          </p:val>
                                        </p:tav>
                                        <p:tav tm="100000">
                                          <p:val>
                                            <p:fltVal val="0"/>
                                          </p:val>
                                        </p:tav>
                                      </p:tavLst>
                                    </p:anim>
                                    <p:anim calcmode="lin" valueType="num">
                                      <p:cBhvr>
                                        <p:cTn id="45" dur="114" decel="100000" fill="hold"/>
                                        <p:tgtEl>
                                          <p:spTgt spid="25"/>
                                        </p:tgtEl>
                                        <p:attrNameLst>
                                          <p:attrName>ppt_x</p:attrName>
                                        </p:attrNameLst>
                                      </p:cBhvr>
                                      <p:tavLst>
                                        <p:tav tm="0">
                                          <p:val>
                                            <p:strVal val="#ppt_x+0.4"/>
                                          </p:val>
                                        </p:tav>
                                        <p:tav tm="100000">
                                          <p:val>
                                            <p:strVal val="#ppt_x-0.05"/>
                                          </p:val>
                                        </p:tav>
                                      </p:tavLst>
                                    </p:anim>
                                    <p:anim calcmode="lin" valueType="num">
                                      <p:cBhvr>
                                        <p:cTn id="46" dur="114" decel="100000" fill="hold"/>
                                        <p:tgtEl>
                                          <p:spTgt spid="25"/>
                                        </p:tgtEl>
                                        <p:attrNameLst>
                                          <p:attrName>ppt_y</p:attrName>
                                        </p:attrNameLst>
                                      </p:cBhvr>
                                      <p:tavLst>
                                        <p:tav tm="0">
                                          <p:val>
                                            <p:strVal val="#ppt_y-0.4"/>
                                          </p:val>
                                        </p:tav>
                                        <p:tav tm="100000">
                                          <p:val>
                                            <p:strVal val="#ppt_y+0.1"/>
                                          </p:val>
                                        </p:tav>
                                      </p:tavLst>
                                    </p:anim>
                                    <p:anim calcmode="lin" valueType="num">
                                      <p:cBhvr>
                                        <p:cTn id="47" dur="29" accel="100000" fill="hold">
                                          <p:stCondLst>
                                            <p:cond delay="114"/>
                                          </p:stCondLst>
                                        </p:cTn>
                                        <p:tgtEl>
                                          <p:spTgt spid="25"/>
                                        </p:tgtEl>
                                        <p:attrNameLst>
                                          <p:attrName>ppt_x</p:attrName>
                                        </p:attrNameLst>
                                      </p:cBhvr>
                                      <p:tavLst>
                                        <p:tav tm="0">
                                          <p:val>
                                            <p:strVal val="#ppt_x-0.05"/>
                                          </p:val>
                                        </p:tav>
                                        <p:tav tm="100000">
                                          <p:val>
                                            <p:strVal val="#ppt_x"/>
                                          </p:val>
                                        </p:tav>
                                      </p:tavLst>
                                    </p:anim>
                                    <p:anim calcmode="lin" valueType="num">
                                      <p:cBhvr>
                                        <p:cTn id="48" dur="29" accel="100000" fill="hold">
                                          <p:stCondLst>
                                            <p:cond delay="114"/>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矩形 32"/>
          <p:cNvSpPr/>
          <p:nvPr>
            <p:custDataLst>
              <p:tags r:id="rId2"/>
            </p:custDataLst>
          </p:nvPr>
        </p:nvSpPr>
        <p:spPr>
          <a:xfrm>
            <a:off x="6096000" y="1006182"/>
            <a:ext cx="4985658" cy="5453566"/>
          </a:xfrm>
          <a:prstGeom prst="rect">
            <a:avLst/>
          </a:prstGeom>
          <a:gradFill>
            <a:gsLst>
              <a:gs pos="0">
                <a:schemeClr val="accent1"/>
              </a:gs>
              <a:gs pos="100000">
                <a:schemeClr val="accent2"/>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13" name="PA-组合 12"/>
          <p:cNvGrpSpPr/>
          <p:nvPr>
            <p:custDataLst>
              <p:tags r:id="rId3"/>
            </p:custDataLst>
          </p:nvPr>
        </p:nvGrpSpPr>
        <p:grpSpPr>
          <a:xfrm>
            <a:off x="6096001" y="936714"/>
            <a:ext cx="1415144" cy="1415143"/>
            <a:chOff x="9739311" y="1371600"/>
            <a:chExt cx="1973180" cy="1973179"/>
          </a:xfrm>
          <a:gradFill>
            <a:gsLst>
              <a:gs pos="0">
                <a:schemeClr val="accent1"/>
              </a:gs>
              <a:gs pos="100000">
                <a:schemeClr val="accent2"/>
              </a:gs>
            </a:gsLst>
            <a:lin ang="5400000" scaled="1"/>
          </a:gradFill>
        </p:grpSpPr>
        <p:grpSp>
          <p:nvGrpSpPr>
            <p:cNvPr id="14" name="Group 13"/>
            <p:cNvGrpSpPr/>
            <p:nvPr/>
          </p:nvGrpSpPr>
          <p:grpSpPr>
            <a:xfrm>
              <a:off x="9739311" y="1371600"/>
              <a:ext cx="1973180" cy="1973179"/>
              <a:chOff x="9739311" y="1371600"/>
              <a:chExt cx="1973180" cy="1973179"/>
            </a:xfrm>
            <a:grpFill/>
          </p:grpSpPr>
          <p:sp>
            <p:nvSpPr>
              <p:cNvPr id="16" name="PA-Rectangle: Top Corners Rounded 15"/>
              <p:cNvSpPr/>
              <p:nvPr>
                <p:custDataLst>
                  <p:tags r:id="rId36"/>
                </p:custDataLst>
              </p:nvPr>
            </p:nvSpPr>
            <p:spPr>
              <a:xfrm rot="5400000">
                <a:off x="9739312" y="1371600"/>
                <a:ext cx="1973179" cy="1973179"/>
              </a:xfrm>
              <a:prstGeom prst="round2SameRect">
                <a:avLst>
                  <a:gd name="adj1" fmla="val 50000"/>
                  <a:gd name="adj2" fmla="val 0"/>
                </a:avLst>
              </a:prstGeom>
              <a:solidFill>
                <a:schemeClr val="bg1"/>
              </a:solidFill>
              <a:ln>
                <a:noFill/>
              </a:ln>
              <a:effectLst>
                <a:outerShdw blurRad="495300" dist="1905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sp>
            <p:nvSpPr>
              <p:cNvPr id="17" name="PA-Rectangle: Top Corners Rounded 16"/>
              <p:cNvSpPr/>
              <p:nvPr>
                <p:custDataLst>
                  <p:tags r:id="rId37"/>
                </p:custDataLst>
              </p:nvPr>
            </p:nvSpPr>
            <p:spPr>
              <a:xfrm rot="5400000">
                <a:off x="9797756" y="1444833"/>
                <a:ext cx="1709822" cy="182671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grpSp>
        <p:sp>
          <p:nvSpPr>
            <p:cNvPr id="15" name="PA-矩形 14"/>
            <p:cNvSpPr/>
            <p:nvPr>
              <p:custDataLst>
                <p:tags r:id="rId35"/>
              </p:custDataLst>
            </p:nvPr>
          </p:nvSpPr>
          <p:spPr>
            <a:xfrm>
              <a:off x="10070205" y="1896524"/>
              <a:ext cx="1164924" cy="901200"/>
            </a:xfrm>
            <a:prstGeom prst="rect">
              <a:avLst/>
            </a:prstGeom>
            <a:noFill/>
          </p:spPr>
          <p:txBody>
            <a:bodyPr wrap="square">
              <a:spAutoFit/>
            </a:bodyPr>
            <a:lstStyle/>
            <a:p>
              <a:r>
                <a:rPr lang="en-US" sz="3600" dirty="0">
                  <a:solidFill>
                    <a:schemeClr val="bg1"/>
                  </a:solidFill>
                  <a:cs typeface="+mn-ea"/>
                  <a:sym typeface="+mn-lt"/>
                </a:rPr>
                <a:t>02</a:t>
              </a:r>
              <a:endParaRPr lang="id-ID" sz="3600" dirty="0">
                <a:solidFill>
                  <a:schemeClr val="bg1"/>
                </a:solidFill>
                <a:cs typeface="+mn-ea"/>
                <a:sym typeface="+mn-lt"/>
              </a:endParaRPr>
            </a:p>
          </p:txBody>
        </p:sp>
      </p:grpSp>
      <p:grpSp>
        <p:nvGrpSpPr>
          <p:cNvPr id="18" name="PA-组合 17"/>
          <p:cNvGrpSpPr/>
          <p:nvPr>
            <p:custDataLst>
              <p:tags r:id="rId4"/>
            </p:custDataLst>
          </p:nvPr>
        </p:nvGrpSpPr>
        <p:grpSpPr>
          <a:xfrm flipH="1">
            <a:off x="4680854" y="2234962"/>
            <a:ext cx="1415143" cy="1565227"/>
            <a:chOff x="9739311" y="1371600"/>
            <a:chExt cx="1973180" cy="1973179"/>
          </a:xfrm>
          <a:gradFill>
            <a:gsLst>
              <a:gs pos="0">
                <a:schemeClr val="accent1"/>
              </a:gs>
              <a:gs pos="100000">
                <a:schemeClr val="accent2"/>
              </a:gs>
            </a:gsLst>
            <a:lin ang="5400000" scaled="1"/>
          </a:gradFill>
        </p:grpSpPr>
        <p:grpSp>
          <p:nvGrpSpPr>
            <p:cNvPr id="19" name="Group 18"/>
            <p:cNvGrpSpPr/>
            <p:nvPr/>
          </p:nvGrpSpPr>
          <p:grpSpPr>
            <a:xfrm>
              <a:off x="9739311" y="1371600"/>
              <a:ext cx="1973180" cy="1973179"/>
              <a:chOff x="9739311" y="1371600"/>
              <a:chExt cx="1973180" cy="1973179"/>
            </a:xfrm>
            <a:grpFill/>
          </p:grpSpPr>
          <p:sp>
            <p:nvSpPr>
              <p:cNvPr id="21" name="PA-Rectangle: Top Corners Rounded 20"/>
              <p:cNvSpPr/>
              <p:nvPr>
                <p:custDataLst>
                  <p:tags r:id="rId33"/>
                </p:custDataLst>
              </p:nvPr>
            </p:nvSpPr>
            <p:spPr>
              <a:xfrm rot="5400000">
                <a:off x="9739312" y="1371600"/>
                <a:ext cx="1973179" cy="1973179"/>
              </a:xfrm>
              <a:prstGeom prst="round2SameRect">
                <a:avLst>
                  <a:gd name="adj1" fmla="val 50000"/>
                  <a:gd name="adj2" fmla="val 0"/>
                </a:avLst>
              </a:prstGeom>
              <a:solidFill>
                <a:schemeClr val="bg1"/>
              </a:solidFill>
              <a:ln>
                <a:noFill/>
              </a:ln>
              <a:effectLst>
                <a:outerShdw blurRad="495300" dist="1905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sp>
            <p:nvSpPr>
              <p:cNvPr id="22" name="PA-Rectangle: Top Corners Rounded 21"/>
              <p:cNvSpPr/>
              <p:nvPr>
                <p:custDataLst>
                  <p:tags r:id="rId34"/>
                </p:custDataLst>
              </p:nvPr>
            </p:nvSpPr>
            <p:spPr>
              <a:xfrm rot="5400000">
                <a:off x="9797756" y="1444833"/>
                <a:ext cx="1709822" cy="182671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grpSp>
        <p:sp>
          <p:nvSpPr>
            <p:cNvPr id="20" name="PA-矩形 19"/>
            <p:cNvSpPr/>
            <p:nvPr>
              <p:custDataLst>
                <p:tags r:id="rId32"/>
              </p:custDataLst>
            </p:nvPr>
          </p:nvSpPr>
          <p:spPr>
            <a:xfrm flipH="1">
              <a:off x="10057170" y="1927139"/>
              <a:ext cx="1190996" cy="814787"/>
            </a:xfrm>
            <a:prstGeom prst="rect">
              <a:avLst/>
            </a:prstGeom>
            <a:noFill/>
          </p:spPr>
          <p:txBody>
            <a:bodyPr wrap="square">
              <a:spAutoFit/>
            </a:bodyPr>
            <a:lstStyle/>
            <a:p>
              <a:pPr algn="ctr"/>
              <a:r>
                <a:rPr lang="en-US" sz="3600" dirty="0">
                  <a:solidFill>
                    <a:schemeClr val="bg1"/>
                  </a:solidFill>
                  <a:cs typeface="+mn-ea"/>
                  <a:sym typeface="+mn-lt"/>
                </a:rPr>
                <a:t>03</a:t>
              </a:r>
              <a:endParaRPr lang="id-ID" sz="3600" dirty="0">
                <a:solidFill>
                  <a:schemeClr val="bg1"/>
                </a:solidFill>
                <a:cs typeface="+mn-ea"/>
                <a:sym typeface="+mn-lt"/>
              </a:endParaRPr>
            </a:p>
          </p:txBody>
        </p:sp>
      </p:grpSp>
      <p:grpSp>
        <p:nvGrpSpPr>
          <p:cNvPr id="23" name="PA-组合 22"/>
          <p:cNvGrpSpPr/>
          <p:nvPr>
            <p:custDataLst>
              <p:tags r:id="rId5"/>
            </p:custDataLst>
          </p:nvPr>
        </p:nvGrpSpPr>
        <p:grpSpPr>
          <a:xfrm>
            <a:off x="6096001" y="3705752"/>
            <a:ext cx="1415144" cy="1415143"/>
            <a:chOff x="9739311" y="1371600"/>
            <a:chExt cx="1973180" cy="1973179"/>
          </a:xfrm>
          <a:gradFill>
            <a:gsLst>
              <a:gs pos="0">
                <a:schemeClr val="accent1"/>
              </a:gs>
              <a:gs pos="100000">
                <a:schemeClr val="accent2"/>
              </a:gs>
            </a:gsLst>
            <a:lin ang="5400000" scaled="1"/>
          </a:gradFill>
        </p:grpSpPr>
        <p:grpSp>
          <p:nvGrpSpPr>
            <p:cNvPr id="24" name="Group 23"/>
            <p:cNvGrpSpPr/>
            <p:nvPr/>
          </p:nvGrpSpPr>
          <p:grpSpPr>
            <a:xfrm>
              <a:off x="9739311" y="1371600"/>
              <a:ext cx="1973180" cy="1973179"/>
              <a:chOff x="9739311" y="1371600"/>
              <a:chExt cx="1973180" cy="1973179"/>
            </a:xfrm>
            <a:grpFill/>
          </p:grpSpPr>
          <p:sp>
            <p:nvSpPr>
              <p:cNvPr id="26" name="PA-Rectangle: Top Corners Rounded 25"/>
              <p:cNvSpPr/>
              <p:nvPr>
                <p:custDataLst>
                  <p:tags r:id="rId30"/>
                </p:custDataLst>
              </p:nvPr>
            </p:nvSpPr>
            <p:spPr>
              <a:xfrm rot="5400000">
                <a:off x="9739312" y="1371600"/>
                <a:ext cx="1973179" cy="1973179"/>
              </a:xfrm>
              <a:prstGeom prst="round2SameRect">
                <a:avLst>
                  <a:gd name="adj1" fmla="val 50000"/>
                  <a:gd name="adj2" fmla="val 0"/>
                </a:avLst>
              </a:prstGeom>
              <a:solidFill>
                <a:schemeClr val="bg1"/>
              </a:solidFill>
              <a:ln>
                <a:noFill/>
              </a:ln>
              <a:effectLst>
                <a:outerShdw blurRad="495300" dist="1905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sp>
            <p:nvSpPr>
              <p:cNvPr id="27" name="PA-Rectangle: Top Corners Rounded 26"/>
              <p:cNvSpPr/>
              <p:nvPr>
                <p:custDataLst>
                  <p:tags r:id="rId31"/>
                </p:custDataLst>
              </p:nvPr>
            </p:nvSpPr>
            <p:spPr>
              <a:xfrm rot="5400000">
                <a:off x="9797756" y="1444833"/>
                <a:ext cx="1709822" cy="182671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grpSp>
        <p:sp>
          <p:nvSpPr>
            <p:cNvPr id="25" name="PA-矩形 24"/>
            <p:cNvSpPr/>
            <p:nvPr>
              <p:custDataLst>
                <p:tags r:id="rId29"/>
              </p:custDataLst>
            </p:nvPr>
          </p:nvSpPr>
          <p:spPr>
            <a:xfrm>
              <a:off x="10070205" y="1896524"/>
              <a:ext cx="1164924" cy="901200"/>
            </a:xfrm>
            <a:prstGeom prst="rect">
              <a:avLst/>
            </a:prstGeom>
            <a:noFill/>
          </p:spPr>
          <p:txBody>
            <a:bodyPr wrap="square">
              <a:spAutoFit/>
            </a:bodyPr>
            <a:lstStyle/>
            <a:p>
              <a:r>
                <a:rPr lang="en-US" sz="3600" dirty="0">
                  <a:solidFill>
                    <a:schemeClr val="bg1"/>
                  </a:solidFill>
                  <a:cs typeface="+mn-ea"/>
                  <a:sym typeface="+mn-lt"/>
                </a:rPr>
                <a:t>04</a:t>
              </a:r>
              <a:endParaRPr lang="id-ID" sz="3600" dirty="0">
                <a:solidFill>
                  <a:schemeClr val="bg1"/>
                </a:solidFill>
                <a:cs typeface="+mn-ea"/>
                <a:sym typeface="+mn-lt"/>
              </a:endParaRPr>
            </a:p>
          </p:txBody>
        </p:sp>
      </p:grpSp>
      <p:grpSp>
        <p:nvGrpSpPr>
          <p:cNvPr id="28" name="PA-组合 27"/>
          <p:cNvGrpSpPr/>
          <p:nvPr>
            <p:custDataLst>
              <p:tags r:id="rId6"/>
            </p:custDataLst>
          </p:nvPr>
        </p:nvGrpSpPr>
        <p:grpSpPr>
          <a:xfrm>
            <a:off x="5216992" y="1207812"/>
            <a:ext cx="417931" cy="609221"/>
            <a:chOff x="3582988" y="3510757"/>
            <a:chExt cx="319088" cy="465138"/>
          </a:xfrm>
          <a:solidFill>
            <a:srgbClr val="F9711C"/>
          </a:solidFill>
        </p:grpSpPr>
        <p:sp>
          <p:nvSpPr>
            <p:cNvPr id="29" name="PA-AutoShape 113"/>
            <p:cNvSpPr/>
            <p:nvPr>
              <p:custDataLst>
                <p:tags r:id="rId27"/>
              </p:custDataLst>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sp>
          <p:nvSpPr>
            <p:cNvPr id="30" name="PA-AutoShape 114"/>
            <p:cNvSpPr/>
            <p:nvPr>
              <p:custDataLst>
                <p:tags r:id="rId28"/>
              </p:custDataLst>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chemeClr val="tx2"/>
                </a:solidFill>
                <a:effectLst>
                  <a:outerShdw blurRad="38100" dist="38100" dir="2700000" algn="tl">
                    <a:srgbClr val="000000"/>
                  </a:outerShdw>
                </a:effectLst>
                <a:cs typeface="+mn-ea"/>
                <a:sym typeface="+mn-lt"/>
              </a:endParaRPr>
            </a:p>
          </p:txBody>
        </p:sp>
      </p:grpSp>
      <p:sp>
        <p:nvSpPr>
          <p:cNvPr id="34" name="PA-AutoShape 112"/>
          <p:cNvSpPr/>
          <p:nvPr>
            <p:custDataLst>
              <p:tags r:id="rId7"/>
            </p:custDataLst>
          </p:nvPr>
        </p:nvSpPr>
        <p:spPr bwMode="auto">
          <a:xfrm>
            <a:off x="6557077" y="2686246"/>
            <a:ext cx="608182" cy="60922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45" tIns="19045" rIns="19045" bIns="19045"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nvGrpSpPr>
          <p:cNvPr id="37" name="PA-组合 36"/>
          <p:cNvGrpSpPr/>
          <p:nvPr>
            <p:custDataLst>
              <p:tags r:id="rId8"/>
            </p:custDataLst>
          </p:nvPr>
        </p:nvGrpSpPr>
        <p:grpSpPr>
          <a:xfrm>
            <a:off x="5216992" y="4200959"/>
            <a:ext cx="609221" cy="532288"/>
            <a:chOff x="6357938" y="3535363"/>
            <a:chExt cx="465138" cy="406400"/>
          </a:xfrm>
          <a:solidFill>
            <a:schemeClr val="accent2"/>
          </a:solidFill>
        </p:grpSpPr>
        <p:sp>
          <p:nvSpPr>
            <p:cNvPr id="38" name="PA-AutoShape 43"/>
            <p:cNvSpPr/>
            <p:nvPr>
              <p:custDataLst>
                <p:tags r:id="rId24"/>
              </p:custDataLst>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39" name="PA-AutoShape 44"/>
            <p:cNvSpPr/>
            <p:nvPr>
              <p:custDataLst>
                <p:tags r:id="rId25"/>
              </p:custDataLst>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40" name="PA-AutoShape 45"/>
            <p:cNvSpPr/>
            <p:nvPr>
              <p:custDataLst>
                <p:tags r:id="rId26"/>
              </p:custDataLst>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nvGrpSpPr>
          <p:cNvPr id="44" name="PA-组合 43"/>
          <p:cNvGrpSpPr/>
          <p:nvPr>
            <p:custDataLst>
              <p:tags r:id="rId9"/>
            </p:custDataLst>
          </p:nvPr>
        </p:nvGrpSpPr>
        <p:grpSpPr>
          <a:xfrm flipH="1">
            <a:off x="4680854" y="4998975"/>
            <a:ext cx="1415143" cy="1565227"/>
            <a:chOff x="9739311" y="1371600"/>
            <a:chExt cx="1973180" cy="1973179"/>
          </a:xfrm>
          <a:gradFill>
            <a:gsLst>
              <a:gs pos="0">
                <a:schemeClr val="accent1"/>
              </a:gs>
              <a:gs pos="100000">
                <a:schemeClr val="accent2"/>
              </a:gs>
            </a:gsLst>
            <a:lin ang="5400000" scaled="1"/>
          </a:gradFill>
        </p:grpSpPr>
        <p:grpSp>
          <p:nvGrpSpPr>
            <p:cNvPr id="45" name="Group 44"/>
            <p:cNvGrpSpPr/>
            <p:nvPr/>
          </p:nvGrpSpPr>
          <p:grpSpPr>
            <a:xfrm>
              <a:off x="9739311" y="1371600"/>
              <a:ext cx="1973180" cy="1973179"/>
              <a:chOff x="9739311" y="1371600"/>
              <a:chExt cx="1973180" cy="1973179"/>
            </a:xfrm>
            <a:grpFill/>
          </p:grpSpPr>
          <p:sp>
            <p:nvSpPr>
              <p:cNvPr id="47" name="PA-Rectangle: Top Corners Rounded 46"/>
              <p:cNvSpPr/>
              <p:nvPr>
                <p:custDataLst>
                  <p:tags r:id="rId22"/>
                </p:custDataLst>
              </p:nvPr>
            </p:nvSpPr>
            <p:spPr>
              <a:xfrm rot="5400000">
                <a:off x="9739312" y="1371600"/>
                <a:ext cx="1973179" cy="1973179"/>
              </a:xfrm>
              <a:prstGeom prst="round2SameRect">
                <a:avLst>
                  <a:gd name="adj1" fmla="val 50000"/>
                  <a:gd name="adj2" fmla="val 0"/>
                </a:avLst>
              </a:prstGeom>
              <a:solidFill>
                <a:schemeClr val="bg1"/>
              </a:solidFill>
              <a:ln>
                <a:noFill/>
              </a:ln>
              <a:effectLst>
                <a:outerShdw blurRad="495300" dist="190500" sx="90000" sy="9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sp>
            <p:nvSpPr>
              <p:cNvPr id="48" name="PA-Rectangle: Top Corners Rounded 47"/>
              <p:cNvSpPr/>
              <p:nvPr>
                <p:custDataLst>
                  <p:tags r:id="rId23"/>
                </p:custDataLst>
              </p:nvPr>
            </p:nvSpPr>
            <p:spPr>
              <a:xfrm rot="5400000">
                <a:off x="9797756" y="1444833"/>
                <a:ext cx="1709822" cy="182671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a:cs typeface="+mn-ea"/>
                  <a:sym typeface="+mn-lt"/>
                </a:endParaRPr>
              </a:p>
            </p:txBody>
          </p:sp>
        </p:grpSp>
        <p:sp>
          <p:nvSpPr>
            <p:cNvPr id="46" name="PA-矩形 45"/>
            <p:cNvSpPr/>
            <p:nvPr>
              <p:custDataLst>
                <p:tags r:id="rId21"/>
              </p:custDataLst>
            </p:nvPr>
          </p:nvSpPr>
          <p:spPr>
            <a:xfrm flipH="1">
              <a:off x="10057170" y="1927139"/>
              <a:ext cx="1190996" cy="814787"/>
            </a:xfrm>
            <a:prstGeom prst="rect">
              <a:avLst/>
            </a:prstGeom>
            <a:noFill/>
          </p:spPr>
          <p:txBody>
            <a:bodyPr wrap="square">
              <a:spAutoFit/>
            </a:bodyPr>
            <a:lstStyle/>
            <a:p>
              <a:pPr algn="ctr"/>
              <a:r>
                <a:rPr lang="en-US" sz="3600" dirty="0">
                  <a:solidFill>
                    <a:schemeClr val="bg1"/>
                  </a:solidFill>
                  <a:cs typeface="+mn-ea"/>
                  <a:sym typeface="+mn-lt"/>
                </a:rPr>
                <a:t>05</a:t>
              </a:r>
              <a:endParaRPr lang="id-ID" sz="3600" dirty="0">
                <a:solidFill>
                  <a:schemeClr val="bg1"/>
                </a:solidFill>
                <a:cs typeface="+mn-ea"/>
                <a:sym typeface="+mn-lt"/>
              </a:endParaRPr>
            </a:p>
          </p:txBody>
        </p:sp>
      </p:grpSp>
      <p:grpSp>
        <p:nvGrpSpPr>
          <p:cNvPr id="54" name="PA-组合 53"/>
          <p:cNvGrpSpPr/>
          <p:nvPr>
            <p:custDataLst>
              <p:tags r:id="rId10"/>
            </p:custDataLst>
          </p:nvPr>
        </p:nvGrpSpPr>
        <p:grpSpPr>
          <a:xfrm>
            <a:off x="6449705" y="5498566"/>
            <a:ext cx="602689" cy="528512"/>
            <a:chOff x="1640798" y="2149003"/>
            <a:chExt cx="464344" cy="407194"/>
          </a:xfrm>
          <a:solidFill>
            <a:schemeClr val="bg1"/>
          </a:solidFill>
        </p:grpSpPr>
        <p:sp>
          <p:nvSpPr>
            <p:cNvPr id="55" name="PA-AutoShape 147"/>
            <p:cNvSpPr/>
            <p:nvPr>
              <p:custDataLst>
                <p:tags r:id="rId19"/>
              </p:custDataLst>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56" name="PA-AutoShape 148"/>
            <p:cNvSpPr/>
            <p:nvPr>
              <p:custDataLst>
                <p:tags r:id="rId20"/>
              </p:custDataLst>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45" tIns="19045" rIns="19045" bIns="19045"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2" name="TextBox 30"/>
          <p:cNvSpPr txBox="1"/>
          <p:nvPr userDrawn="1"/>
        </p:nvSpPr>
        <p:spPr>
          <a:xfrm>
            <a:off x="754561" y="204743"/>
            <a:ext cx="3057509" cy="492443"/>
          </a:xfrm>
          <a:prstGeom prst="rect">
            <a:avLst/>
          </a:prstGeom>
          <a:noFill/>
        </p:spPr>
        <p:txBody>
          <a:bodyPr wrap="square" lIns="0" tIns="0" rIns="0" bIns="0" rtlCol="0">
            <a:spAutoFit/>
          </a:bodyPr>
          <a:lstStyle/>
          <a:p>
            <a:pPr algn="ctr"/>
            <a:r>
              <a:rPr lang="en-US" altLang="zh-CN" sz="3200" dirty="0">
                <a:solidFill>
                  <a:schemeClr val="tx1">
                    <a:lumMod val="75000"/>
                    <a:lumOff val="25000"/>
                  </a:schemeClr>
                </a:solidFill>
                <a:cs typeface="+mn-ea"/>
                <a:sym typeface="+mn-lt"/>
              </a:rPr>
              <a:t>Add title text</a:t>
            </a:r>
            <a:endParaRPr lang="zh-CN" altLang="en-US" sz="3200" dirty="0">
              <a:solidFill>
                <a:schemeClr val="tx1">
                  <a:lumMod val="75000"/>
                  <a:lumOff val="25000"/>
                </a:schemeClr>
              </a:solidFill>
              <a:cs typeface="+mn-ea"/>
              <a:sym typeface="+mn-lt"/>
            </a:endParaRPr>
          </a:p>
        </p:txBody>
      </p:sp>
      <p:sp>
        <p:nvSpPr>
          <p:cNvPr id="3" name="PA-文本框 22"/>
          <p:cNvSpPr txBox="1"/>
          <p:nvPr>
            <p:custDataLst>
              <p:tags r:id="rId11"/>
            </p:custDataLst>
          </p:nvPr>
        </p:nvSpPr>
        <p:spPr>
          <a:xfrm>
            <a:off x="3007995" y="1031240"/>
            <a:ext cx="2339975"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4" name="PA-矩形 24"/>
          <p:cNvSpPr/>
          <p:nvPr>
            <p:custDataLst>
              <p:tags r:id="rId12"/>
            </p:custDataLst>
          </p:nvPr>
        </p:nvSpPr>
        <p:spPr>
          <a:xfrm>
            <a:off x="952228" y="1453196"/>
            <a:ext cx="4087132" cy="774956"/>
          </a:xfrm>
          <a:prstGeom prst="rect">
            <a:avLst/>
          </a:prstGeom>
        </p:spPr>
        <p:txBody>
          <a:bodyPr wrap="square">
            <a:spAutoFit/>
          </a:bodyPr>
          <a:lstStyle/>
          <a:p>
            <a:pPr algn="r">
              <a:lnSpc>
                <a:spcPct val="200000"/>
              </a:lnSpc>
            </a:pPr>
            <a:r>
              <a:rPr lang="en-US" altLang="zh-CN" sz="1200" dirty="0">
                <a:solidFill>
                  <a:schemeClr val="tx2"/>
                </a:solidFill>
                <a:cs typeface="+mn-ea"/>
                <a:sym typeface="+mn-lt"/>
              </a:rPr>
              <a:t>Click here to add content, content to match the title. Click here to add content, content to match the title. </a:t>
            </a:r>
            <a:endParaRPr lang="en-US" sz="1200" dirty="0">
              <a:solidFill>
                <a:schemeClr val="tx2"/>
              </a:solidFill>
              <a:cs typeface="+mn-ea"/>
              <a:sym typeface="+mn-lt"/>
            </a:endParaRPr>
          </a:p>
        </p:txBody>
      </p:sp>
      <p:sp>
        <p:nvSpPr>
          <p:cNvPr id="7" name="PA-文本框 22"/>
          <p:cNvSpPr txBox="1"/>
          <p:nvPr>
            <p:custDataLst>
              <p:tags r:id="rId13"/>
            </p:custDataLst>
          </p:nvPr>
        </p:nvSpPr>
        <p:spPr>
          <a:xfrm>
            <a:off x="2971800" y="3800475"/>
            <a:ext cx="2339975" cy="460375"/>
          </a:xfrm>
          <a:prstGeom prst="rect">
            <a:avLst/>
          </a:prstGeom>
          <a:noFill/>
        </p:spPr>
        <p:txBody>
          <a:bodyPr wrap="square" rtlCol="0">
            <a:spAutoFit/>
          </a:bodyPr>
          <a:lstStyle/>
          <a:p>
            <a:r>
              <a:rPr lang="en-US" altLang="zh-CN" sz="2400" dirty="0">
                <a:solidFill>
                  <a:schemeClr val="tx2"/>
                </a:solidFill>
                <a:cs typeface="+mn-ea"/>
                <a:sym typeface="+mn-lt"/>
              </a:rPr>
              <a:t>Add title text</a:t>
            </a:r>
            <a:endParaRPr lang="en-ID" sz="2400" dirty="0">
              <a:solidFill>
                <a:schemeClr val="tx2"/>
              </a:solidFill>
              <a:cs typeface="+mn-ea"/>
              <a:sym typeface="+mn-lt"/>
            </a:endParaRPr>
          </a:p>
        </p:txBody>
      </p:sp>
      <p:sp>
        <p:nvSpPr>
          <p:cNvPr id="8" name="PA-矩形 24"/>
          <p:cNvSpPr/>
          <p:nvPr>
            <p:custDataLst>
              <p:tags r:id="rId14"/>
            </p:custDataLst>
          </p:nvPr>
        </p:nvSpPr>
        <p:spPr>
          <a:xfrm>
            <a:off x="916033" y="4222431"/>
            <a:ext cx="4087132" cy="774956"/>
          </a:xfrm>
          <a:prstGeom prst="rect">
            <a:avLst/>
          </a:prstGeom>
        </p:spPr>
        <p:txBody>
          <a:bodyPr wrap="square">
            <a:spAutoFit/>
          </a:bodyPr>
          <a:lstStyle/>
          <a:p>
            <a:pPr algn="r">
              <a:lnSpc>
                <a:spcPct val="200000"/>
              </a:lnSpc>
            </a:pPr>
            <a:r>
              <a:rPr lang="en-US" altLang="zh-CN" sz="1200" dirty="0">
                <a:solidFill>
                  <a:schemeClr val="tx2"/>
                </a:solidFill>
                <a:cs typeface="+mn-ea"/>
                <a:sym typeface="+mn-lt"/>
              </a:rPr>
              <a:t>Click here to add content, content to match the title. Click here to add content, content to match the title. </a:t>
            </a:r>
            <a:endParaRPr lang="en-US" sz="1200" dirty="0">
              <a:solidFill>
                <a:schemeClr val="tx2"/>
              </a:solidFill>
              <a:cs typeface="+mn-ea"/>
              <a:sym typeface="+mn-lt"/>
            </a:endParaRPr>
          </a:p>
        </p:txBody>
      </p:sp>
      <p:sp>
        <p:nvSpPr>
          <p:cNvPr id="9" name="PA-文本框 22"/>
          <p:cNvSpPr txBox="1"/>
          <p:nvPr>
            <p:custDataLst>
              <p:tags r:id="rId15"/>
            </p:custDataLst>
          </p:nvPr>
        </p:nvSpPr>
        <p:spPr>
          <a:xfrm>
            <a:off x="7418705" y="2215515"/>
            <a:ext cx="2339975" cy="46037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10" name="PA-矩形 24"/>
          <p:cNvSpPr/>
          <p:nvPr>
            <p:custDataLst>
              <p:tags r:id="rId16"/>
            </p:custDataLst>
          </p:nvPr>
        </p:nvSpPr>
        <p:spPr>
          <a:xfrm>
            <a:off x="7406005" y="2575560"/>
            <a:ext cx="3496945" cy="1143070"/>
          </a:xfrm>
          <a:prstGeom prst="rect">
            <a:avLst/>
          </a:prstGeom>
        </p:spPr>
        <p:txBody>
          <a:bodyPr wrap="square">
            <a:spAutoFit/>
          </a:bodyPr>
          <a:lstStyle/>
          <a:p>
            <a:pPr algn="l">
              <a:lnSpc>
                <a:spcPct val="200000"/>
              </a:lnSpc>
            </a:pPr>
            <a:r>
              <a:rPr lang="en-US" altLang="zh-CN" sz="1200" dirty="0">
                <a:solidFill>
                  <a:schemeClr val="bg1"/>
                </a:solidFill>
                <a:cs typeface="+mn-ea"/>
                <a:sym typeface="+mn-lt"/>
              </a:rPr>
              <a:t>Click here to add content, content to match the title. Click here to add content, content to match the title. </a:t>
            </a:r>
            <a:endParaRPr lang="zh-CN" altLang="en-US" sz="1200" dirty="0">
              <a:solidFill>
                <a:schemeClr val="bg1"/>
              </a:solidFill>
              <a:cs typeface="+mn-ea"/>
              <a:sym typeface="+mn-lt"/>
            </a:endParaRPr>
          </a:p>
        </p:txBody>
      </p:sp>
      <p:sp>
        <p:nvSpPr>
          <p:cNvPr id="11" name="PA-文本框 22"/>
          <p:cNvSpPr txBox="1"/>
          <p:nvPr>
            <p:custDataLst>
              <p:tags r:id="rId17"/>
            </p:custDataLst>
          </p:nvPr>
        </p:nvSpPr>
        <p:spPr>
          <a:xfrm>
            <a:off x="7406005" y="4946739"/>
            <a:ext cx="2339975" cy="46037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12" name="PA-矩形 24"/>
          <p:cNvSpPr/>
          <p:nvPr>
            <p:custDataLst>
              <p:tags r:id="rId18"/>
            </p:custDataLst>
          </p:nvPr>
        </p:nvSpPr>
        <p:spPr>
          <a:xfrm>
            <a:off x="7393305" y="5306784"/>
            <a:ext cx="3496945" cy="1143070"/>
          </a:xfrm>
          <a:prstGeom prst="rect">
            <a:avLst/>
          </a:prstGeom>
        </p:spPr>
        <p:txBody>
          <a:bodyPr wrap="square">
            <a:spAutoFit/>
          </a:bodyPr>
          <a:lstStyle/>
          <a:p>
            <a:pPr algn="l">
              <a:lnSpc>
                <a:spcPct val="200000"/>
              </a:lnSpc>
            </a:pPr>
            <a:r>
              <a:rPr lang="en-US" altLang="zh-CN" sz="1200" dirty="0">
                <a:solidFill>
                  <a:schemeClr val="bg1"/>
                </a:solidFill>
                <a:cs typeface="+mn-ea"/>
                <a:sym typeface="+mn-lt"/>
              </a:rPr>
              <a:t>Click here to add content, content to match the title. Click here to add content, content to match the title. </a:t>
            </a:r>
            <a:endParaRPr lang="zh-CN" altLang="en-US" sz="1200"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47" decel="100000"/>
                                        <p:tgtEl>
                                          <p:spTgt spid="33"/>
                                        </p:tgtEl>
                                      </p:cBhvr>
                                    </p:animEffect>
                                    <p:anim calcmode="lin" valueType="num">
                                      <p:cBhvr>
                                        <p:cTn id="8" dur="47" decel="100000" fill="hold"/>
                                        <p:tgtEl>
                                          <p:spTgt spid="33"/>
                                        </p:tgtEl>
                                        <p:attrNameLst>
                                          <p:attrName>style.rotation</p:attrName>
                                        </p:attrNameLst>
                                      </p:cBhvr>
                                      <p:tavLst>
                                        <p:tav tm="0">
                                          <p:val>
                                            <p:fltVal val="-90"/>
                                          </p:val>
                                        </p:tav>
                                        <p:tav tm="100000">
                                          <p:val>
                                            <p:fltVal val="0"/>
                                          </p:val>
                                        </p:tav>
                                      </p:tavLst>
                                    </p:anim>
                                    <p:anim calcmode="lin" valueType="num">
                                      <p:cBhvr>
                                        <p:cTn id="9" dur="47" decel="100000" fill="hold"/>
                                        <p:tgtEl>
                                          <p:spTgt spid="33"/>
                                        </p:tgtEl>
                                        <p:attrNameLst>
                                          <p:attrName>ppt_x</p:attrName>
                                        </p:attrNameLst>
                                      </p:cBhvr>
                                      <p:tavLst>
                                        <p:tav tm="0">
                                          <p:val>
                                            <p:strVal val="#ppt_x+0.4"/>
                                          </p:val>
                                        </p:tav>
                                        <p:tav tm="100000">
                                          <p:val>
                                            <p:strVal val="#ppt_x-0.05"/>
                                          </p:val>
                                        </p:tav>
                                      </p:tavLst>
                                    </p:anim>
                                    <p:anim calcmode="lin" valueType="num">
                                      <p:cBhvr>
                                        <p:cTn id="10" dur="47" decel="100000" fill="hold"/>
                                        <p:tgtEl>
                                          <p:spTgt spid="33"/>
                                        </p:tgtEl>
                                        <p:attrNameLst>
                                          <p:attrName>ppt_y</p:attrName>
                                        </p:attrNameLst>
                                      </p:cBhvr>
                                      <p:tavLst>
                                        <p:tav tm="0">
                                          <p:val>
                                            <p:strVal val="#ppt_y-0.4"/>
                                          </p:val>
                                        </p:tav>
                                        <p:tav tm="100000">
                                          <p:val>
                                            <p:strVal val="#ppt_y+0.1"/>
                                          </p:val>
                                        </p:tav>
                                      </p:tavLst>
                                    </p:anim>
                                    <p:anim calcmode="lin" valueType="num">
                                      <p:cBhvr>
                                        <p:cTn id="11" dur="12" accel="100000" fill="hold">
                                          <p:stCondLst>
                                            <p:cond delay="47"/>
                                          </p:stCondLst>
                                        </p:cTn>
                                        <p:tgtEl>
                                          <p:spTgt spid="33"/>
                                        </p:tgtEl>
                                        <p:attrNameLst>
                                          <p:attrName>ppt_x</p:attrName>
                                        </p:attrNameLst>
                                      </p:cBhvr>
                                      <p:tavLst>
                                        <p:tav tm="0">
                                          <p:val>
                                            <p:strVal val="#ppt_x-0.05"/>
                                          </p:val>
                                        </p:tav>
                                        <p:tav tm="100000">
                                          <p:val>
                                            <p:strVal val="#ppt_x"/>
                                          </p:val>
                                        </p:tav>
                                      </p:tavLst>
                                    </p:anim>
                                    <p:anim calcmode="lin" valueType="num">
                                      <p:cBhvr>
                                        <p:cTn id="12" dur="12" accel="100000" fill="hold">
                                          <p:stCondLst>
                                            <p:cond delay="47"/>
                                          </p:stCondLst>
                                        </p:cTn>
                                        <p:tgtEl>
                                          <p:spTgt spid="33"/>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47" decel="100000"/>
                                        <p:tgtEl>
                                          <p:spTgt spid="13"/>
                                        </p:tgtEl>
                                      </p:cBhvr>
                                    </p:animEffect>
                                    <p:anim calcmode="lin" valueType="num">
                                      <p:cBhvr>
                                        <p:cTn id="17" dur="47" decel="100000" fill="hold"/>
                                        <p:tgtEl>
                                          <p:spTgt spid="13"/>
                                        </p:tgtEl>
                                        <p:attrNameLst>
                                          <p:attrName>style.rotation</p:attrName>
                                        </p:attrNameLst>
                                      </p:cBhvr>
                                      <p:tavLst>
                                        <p:tav tm="0">
                                          <p:val>
                                            <p:fltVal val="-90"/>
                                          </p:val>
                                        </p:tav>
                                        <p:tav tm="100000">
                                          <p:val>
                                            <p:fltVal val="0"/>
                                          </p:val>
                                        </p:tav>
                                      </p:tavLst>
                                    </p:anim>
                                    <p:anim calcmode="lin" valueType="num">
                                      <p:cBhvr>
                                        <p:cTn id="18" dur="47" decel="100000" fill="hold"/>
                                        <p:tgtEl>
                                          <p:spTgt spid="13"/>
                                        </p:tgtEl>
                                        <p:attrNameLst>
                                          <p:attrName>ppt_x</p:attrName>
                                        </p:attrNameLst>
                                      </p:cBhvr>
                                      <p:tavLst>
                                        <p:tav tm="0">
                                          <p:val>
                                            <p:strVal val="#ppt_x+0.4"/>
                                          </p:val>
                                        </p:tav>
                                        <p:tav tm="100000">
                                          <p:val>
                                            <p:strVal val="#ppt_x-0.05"/>
                                          </p:val>
                                        </p:tav>
                                      </p:tavLst>
                                    </p:anim>
                                    <p:anim calcmode="lin" valueType="num">
                                      <p:cBhvr>
                                        <p:cTn id="19" dur="47" decel="100000" fill="hold"/>
                                        <p:tgtEl>
                                          <p:spTgt spid="13"/>
                                        </p:tgtEl>
                                        <p:attrNameLst>
                                          <p:attrName>ppt_y</p:attrName>
                                        </p:attrNameLst>
                                      </p:cBhvr>
                                      <p:tavLst>
                                        <p:tav tm="0">
                                          <p:val>
                                            <p:strVal val="#ppt_y-0.4"/>
                                          </p:val>
                                        </p:tav>
                                        <p:tav tm="100000">
                                          <p:val>
                                            <p:strVal val="#ppt_y+0.1"/>
                                          </p:val>
                                        </p:tav>
                                      </p:tavLst>
                                    </p:anim>
                                    <p:anim calcmode="lin" valueType="num">
                                      <p:cBhvr>
                                        <p:cTn id="20" dur="12" accel="100000" fill="hold">
                                          <p:stCondLst>
                                            <p:cond delay="47"/>
                                          </p:stCondLst>
                                        </p:cTn>
                                        <p:tgtEl>
                                          <p:spTgt spid="13"/>
                                        </p:tgtEl>
                                        <p:attrNameLst>
                                          <p:attrName>ppt_x</p:attrName>
                                        </p:attrNameLst>
                                      </p:cBhvr>
                                      <p:tavLst>
                                        <p:tav tm="0">
                                          <p:val>
                                            <p:strVal val="#ppt_x-0.05"/>
                                          </p:val>
                                        </p:tav>
                                        <p:tav tm="100000">
                                          <p:val>
                                            <p:strVal val="#ppt_x"/>
                                          </p:val>
                                        </p:tav>
                                      </p:tavLst>
                                    </p:anim>
                                    <p:anim calcmode="lin" valueType="num">
                                      <p:cBhvr>
                                        <p:cTn id="21" dur="12" accel="100000" fill="hold">
                                          <p:stCondLst>
                                            <p:cond delay="47"/>
                                          </p:stCondLst>
                                        </p:cTn>
                                        <p:tgtEl>
                                          <p:spTgt spid="13"/>
                                        </p:tgtEl>
                                        <p:attrNameLst>
                                          <p:attrName>ppt_y</p:attrName>
                                        </p:attrNameLst>
                                      </p:cBhvr>
                                      <p:tavLst>
                                        <p:tav tm="0">
                                          <p:val>
                                            <p:strVal val="#ppt_y+0.1"/>
                                          </p:val>
                                        </p:tav>
                                        <p:tav tm="100000">
                                          <p:val>
                                            <p:strVal val="#ppt_y"/>
                                          </p:val>
                                        </p:tav>
                                      </p:tavLst>
                                    </p:anim>
                                  </p:childTnLst>
                                </p:cTn>
                              </p:par>
                            </p:childTnLst>
                          </p:cTn>
                        </p:par>
                        <p:par>
                          <p:cTn id="22" fill="hold">
                            <p:stCondLst>
                              <p:cond delay="1000"/>
                            </p:stCondLst>
                            <p:childTnLst>
                              <p:par>
                                <p:cTn id="23" presetID="3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47" decel="100000"/>
                                        <p:tgtEl>
                                          <p:spTgt spid="18"/>
                                        </p:tgtEl>
                                      </p:cBhvr>
                                    </p:animEffect>
                                    <p:anim calcmode="lin" valueType="num">
                                      <p:cBhvr>
                                        <p:cTn id="26" dur="47" decel="100000" fill="hold"/>
                                        <p:tgtEl>
                                          <p:spTgt spid="18"/>
                                        </p:tgtEl>
                                        <p:attrNameLst>
                                          <p:attrName>style.rotation</p:attrName>
                                        </p:attrNameLst>
                                      </p:cBhvr>
                                      <p:tavLst>
                                        <p:tav tm="0">
                                          <p:val>
                                            <p:fltVal val="-90"/>
                                          </p:val>
                                        </p:tav>
                                        <p:tav tm="100000">
                                          <p:val>
                                            <p:fltVal val="0"/>
                                          </p:val>
                                        </p:tav>
                                      </p:tavLst>
                                    </p:anim>
                                    <p:anim calcmode="lin" valueType="num">
                                      <p:cBhvr>
                                        <p:cTn id="27" dur="47" decel="100000" fill="hold"/>
                                        <p:tgtEl>
                                          <p:spTgt spid="18"/>
                                        </p:tgtEl>
                                        <p:attrNameLst>
                                          <p:attrName>ppt_x</p:attrName>
                                        </p:attrNameLst>
                                      </p:cBhvr>
                                      <p:tavLst>
                                        <p:tav tm="0">
                                          <p:val>
                                            <p:strVal val="#ppt_x+0.4"/>
                                          </p:val>
                                        </p:tav>
                                        <p:tav tm="100000">
                                          <p:val>
                                            <p:strVal val="#ppt_x-0.05"/>
                                          </p:val>
                                        </p:tav>
                                      </p:tavLst>
                                    </p:anim>
                                    <p:anim calcmode="lin" valueType="num">
                                      <p:cBhvr>
                                        <p:cTn id="28" dur="47" decel="100000" fill="hold"/>
                                        <p:tgtEl>
                                          <p:spTgt spid="18"/>
                                        </p:tgtEl>
                                        <p:attrNameLst>
                                          <p:attrName>ppt_y</p:attrName>
                                        </p:attrNameLst>
                                      </p:cBhvr>
                                      <p:tavLst>
                                        <p:tav tm="0">
                                          <p:val>
                                            <p:strVal val="#ppt_y-0.4"/>
                                          </p:val>
                                        </p:tav>
                                        <p:tav tm="100000">
                                          <p:val>
                                            <p:strVal val="#ppt_y+0.1"/>
                                          </p:val>
                                        </p:tav>
                                      </p:tavLst>
                                    </p:anim>
                                    <p:anim calcmode="lin" valueType="num">
                                      <p:cBhvr>
                                        <p:cTn id="29" dur="12" accel="100000" fill="hold">
                                          <p:stCondLst>
                                            <p:cond delay="47"/>
                                          </p:stCondLst>
                                        </p:cTn>
                                        <p:tgtEl>
                                          <p:spTgt spid="18"/>
                                        </p:tgtEl>
                                        <p:attrNameLst>
                                          <p:attrName>ppt_x</p:attrName>
                                        </p:attrNameLst>
                                      </p:cBhvr>
                                      <p:tavLst>
                                        <p:tav tm="0">
                                          <p:val>
                                            <p:strVal val="#ppt_x-0.05"/>
                                          </p:val>
                                        </p:tav>
                                        <p:tav tm="100000">
                                          <p:val>
                                            <p:strVal val="#ppt_x"/>
                                          </p:val>
                                        </p:tav>
                                      </p:tavLst>
                                    </p:anim>
                                    <p:anim calcmode="lin" valueType="num">
                                      <p:cBhvr>
                                        <p:cTn id="30" dur="12" accel="100000" fill="hold">
                                          <p:stCondLst>
                                            <p:cond delay="47"/>
                                          </p:stCondLst>
                                        </p:cTn>
                                        <p:tgtEl>
                                          <p:spTgt spid="18"/>
                                        </p:tgtEl>
                                        <p:attrNameLst>
                                          <p:attrName>ppt_y</p:attrName>
                                        </p:attrNameLst>
                                      </p:cBhvr>
                                      <p:tavLst>
                                        <p:tav tm="0">
                                          <p:val>
                                            <p:strVal val="#ppt_y+0.1"/>
                                          </p:val>
                                        </p:tav>
                                        <p:tav tm="100000">
                                          <p:val>
                                            <p:strVal val="#ppt_y"/>
                                          </p:val>
                                        </p:tav>
                                      </p:tavLst>
                                    </p:anim>
                                  </p:childTnLst>
                                </p:cTn>
                              </p:par>
                            </p:childTnLst>
                          </p:cTn>
                        </p:par>
                        <p:par>
                          <p:cTn id="31" fill="hold">
                            <p:stCondLst>
                              <p:cond delay="1500"/>
                            </p:stCondLst>
                            <p:childTnLst>
                              <p:par>
                                <p:cTn id="32" presetID="3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47" decel="100000"/>
                                        <p:tgtEl>
                                          <p:spTgt spid="23"/>
                                        </p:tgtEl>
                                      </p:cBhvr>
                                    </p:animEffect>
                                    <p:anim calcmode="lin" valueType="num">
                                      <p:cBhvr>
                                        <p:cTn id="35" dur="47" decel="100000" fill="hold"/>
                                        <p:tgtEl>
                                          <p:spTgt spid="23"/>
                                        </p:tgtEl>
                                        <p:attrNameLst>
                                          <p:attrName>style.rotation</p:attrName>
                                        </p:attrNameLst>
                                      </p:cBhvr>
                                      <p:tavLst>
                                        <p:tav tm="0">
                                          <p:val>
                                            <p:fltVal val="-90"/>
                                          </p:val>
                                        </p:tav>
                                        <p:tav tm="100000">
                                          <p:val>
                                            <p:fltVal val="0"/>
                                          </p:val>
                                        </p:tav>
                                      </p:tavLst>
                                    </p:anim>
                                    <p:anim calcmode="lin" valueType="num">
                                      <p:cBhvr>
                                        <p:cTn id="36" dur="47" decel="100000" fill="hold"/>
                                        <p:tgtEl>
                                          <p:spTgt spid="23"/>
                                        </p:tgtEl>
                                        <p:attrNameLst>
                                          <p:attrName>ppt_x</p:attrName>
                                        </p:attrNameLst>
                                      </p:cBhvr>
                                      <p:tavLst>
                                        <p:tav tm="0">
                                          <p:val>
                                            <p:strVal val="#ppt_x+0.4"/>
                                          </p:val>
                                        </p:tav>
                                        <p:tav tm="100000">
                                          <p:val>
                                            <p:strVal val="#ppt_x-0.05"/>
                                          </p:val>
                                        </p:tav>
                                      </p:tavLst>
                                    </p:anim>
                                    <p:anim calcmode="lin" valueType="num">
                                      <p:cBhvr>
                                        <p:cTn id="37" dur="47" decel="100000" fill="hold"/>
                                        <p:tgtEl>
                                          <p:spTgt spid="23"/>
                                        </p:tgtEl>
                                        <p:attrNameLst>
                                          <p:attrName>ppt_y</p:attrName>
                                        </p:attrNameLst>
                                      </p:cBhvr>
                                      <p:tavLst>
                                        <p:tav tm="0">
                                          <p:val>
                                            <p:strVal val="#ppt_y-0.4"/>
                                          </p:val>
                                        </p:tav>
                                        <p:tav tm="100000">
                                          <p:val>
                                            <p:strVal val="#ppt_y+0.1"/>
                                          </p:val>
                                        </p:tav>
                                      </p:tavLst>
                                    </p:anim>
                                    <p:anim calcmode="lin" valueType="num">
                                      <p:cBhvr>
                                        <p:cTn id="38" dur="12" accel="100000" fill="hold">
                                          <p:stCondLst>
                                            <p:cond delay="47"/>
                                          </p:stCondLst>
                                        </p:cTn>
                                        <p:tgtEl>
                                          <p:spTgt spid="23"/>
                                        </p:tgtEl>
                                        <p:attrNameLst>
                                          <p:attrName>ppt_x</p:attrName>
                                        </p:attrNameLst>
                                      </p:cBhvr>
                                      <p:tavLst>
                                        <p:tav tm="0">
                                          <p:val>
                                            <p:strVal val="#ppt_x-0.05"/>
                                          </p:val>
                                        </p:tav>
                                        <p:tav tm="100000">
                                          <p:val>
                                            <p:strVal val="#ppt_x"/>
                                          </p:val>
                                        </p:tav>
                                      </p:tavLst>
                                    </p:anim>
                                    <p:anim calcmode="lin" valueType="num">
                                      <p:cBhvr>
                                        <p:cTn id="39" dur="12" accel="100000" fill="hold">
                                          <p:stCondLst>
                                            <p:cond delay="47"/>
                                          </p:stCondLst>
                                        </p:cTn>
                                        <p:tgtEl>
                                          <p:spTgt spid="23"/>
                                        </p:tgtEl>
                                        <p:attrNameLst>
                                          <p:attrName>ppt_y</p:attrName>
                                        </p:attrNameLst>
                                      </p:cBhvr>
                                      <p:tavLst>
                                        <p:tav tm="0">
                                          <p:val>
                                            <p:strVal val="#ppt_y+0.1"/>
                                          </p:val>
                                        </p:tav>
                                        <p:tav tm="100000">
                                          <p:val>
                                            <p:strVal val="#ppt_y"/>
                                          </p:val>
                                        </p:tav>
                                      </p:tavLst>
                                    </p:anim>
                                  </p:childTnLst>
                                </p:cTn>
                              </p:par>
                            </p:childTnLst>
                          </p:cTn>
                        </p:par>
                        <p:par>
                          <p:cTn id="40" fill="hold">
                            <p:stCondLst>
                              <p:cond delay="2000"/>
                            </p:stCondLst>
                            <p:childTnLst>
                              <p:par>
                                <p:cTn id="41" presetID="30"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47" decel="100000"/>
                                        <p:tgtEl>
                                          <p:spTgt spid="28"/>
                                        </p:tgtEl>
                                      </p:cBhvr>
                                    </p:animEffect>
                                    <p:anim calcmode="lin" valueType="num">
                                      <p:cBhvr>
                                        <p:cTn id="44" dur="47" decel="100000" fill="hold"/>
                                        <p:tgtEl>
                                          <p:spTgt spid="28"/>
                                        </p:tgtEl>
                                        <p:attrNameLst>
                                          <p:attrName>style.rotation</p:attrName>
                                        </p:attrNameLst>
                                      </p:cBhvr>
                                      <p:tavLst>
                                        <p:tav tm="0">
                                          <p:val>
                                            <p:fltVal val="-90"/>
                                          </p:val>
                                        </p:tav>
                                        <p:tav tm="100000">
                                          <p:val>
                                            <p:fltVal val="0"/>
                                          </p:val>
                                        </p:tav>
                                      </p:tavLst>
                                    </p:anim>
                                    <p:anim calcmode="lin" valueType="num">
                                      <p:cBhvr>
                                        <p:cTn id="45" dur="47" decel="100000" fill="hold"/>
                                        <p:tgtEl>
                                          <p:spTgt spid="28"/>
                                        </p:tgtEl>
                                        <p:attrNameLst>
                                          <p:attrName>ppt_x</p:attrName>
                                        </p:attrNameLst>
                                      </p:cBhvr>
                                      <p:tavLst>
                                        <p:tav tm="0">
                                          <p:val>
                                            <p:strVal val="#ppt_x+0.4"/>
                                          </p:val>
                                        </p:tav>
                                        <p:tav tm="100000">
                                          <p:val>
                                            <p:strVal val="#ppt_x-0.05"/>
                                          </p:val>
                                        </p:tav>
                                      </p:tavLst>
                                    </p:anim>
                                    <p:anim calcmode="lin" valueType="num">
                                      <p:cBhvr>
                                        <p:cTn id="46" dur="47" decel="100000" fill="hold"/>
                                        <p:tgtEl>
                                          <p:spTgt spid="28"/>
                                        </p:tgtEl>
                                        <p:attrNameLst>
                                          <p:attrName>ppt_y</p:attrName>
                                        </p:attrNameLst>
                                      </p:cBhvr>
                                      <p:tavLst>
                                        <p:tav tm="0">
                                          <p:val>
                                            <p:strVal val="#ppt_y-0.4"/>
                                          </p:val>
                                        </p:tav>
                                        <p:tav tm="100000">
                                          <p:val>
                                            <p:strVal val="#ppt_y+0.1"/>
                                          </p:val>
                                        </p:tav>
                                      </p:tavLst>
                                    </p:anim>
                                    <p:anim calcmode="lin" valueType="num">
                                      <p:cBhvr>
                                        <p:cTn id="47" dur="12" accel="100000" fill="hold">
                                          <p:stCondLst>
                                            <p:cond delay="47"/>
                                          </p:stCondLst>
                                        </p:cTn>
                                        <p:tgtEl>
                                          <p:spTgt spid="28"/>
                                        </p:tgtEl>
                                        <p:attrNameLst>
                                          <p:attrName>ppt_x</p:attrName>
                                        </p:attrNameLst>
                                      </p:cBhvr>
                                      <p:tavLst>
                                        <p:tav tm="0">
                                          <p:val>
                                            <p:strVal val="#ppt_x-0.05"/>
                                          </p:val>
                                        </p:tav>
                                        <p:tav tm="100000">
                                          <p:val>
                                            <p:strVal val="#ppt_x"/>
                                          </p:val>
                                        </p:tav>
                                      </p:tavLst>
                                    </p:anim>
                                    <p:anim calcmode="lin" valueType="num">
                                      <p:cBhvr>
                                        <p:cTn id="48" dur="12" accel="100000" fill="hold">
                                          <p:stCondLst>
                                            <p:cond delay="47"/>
                                          </p:stCondLst>
                                        </p:cTn>
                                        <p:tgtEl>
                                          <p:spTgt spid="28"/>
                                        </p:tgtEl>
                                        <p:attrNameLst>
                                          <p:attrName>ppt_y</p:attrName>
                                        </p:attrNameLst>
                                      </p:cBhvr>
                                      <p:tavLst>
                                        <p:tav tm="0">
                                          <p:val>
                                            <p:strVal val="#ppt_y+0.1"/>
                                          </p:val>
                                        </p:tav>
                                        <p:tav tm="100000">
                                          <p:val>
                                            <p:strVal val="#ppt_y"/>
                                          </p:val>
                                        </p:tav>
                                      </p:tavLst>
                                    </p:anim>
                                  </p:childTnLst>
                                </p:cTn>
                              </p:par>
                            </p:childTnLst>
                          </p:cTn>
                        </p:par>
                        <p:par>
                          <p:cTn id="49" fill="hold">
                            <p:stCondLst>
                              <p:cond delay="2500"/>
                            </p:stCondLst>
                            <p:childTnLst>
                              <p:par>
                                <p:cTn id="50" presetID="30"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47" decel="100000"/>
                                        <p:tgtEl>
                                          <p:spTgt spid="34"/>
                                        </p:tgtEl>
                                      </p:cBhvr>
                                    </p:animEffect>
                                    <p:anim calcmode="lin" valueType="num">
                                      <p:cBhvr>
                                        <p:cTn id="53" dur="47" decel="100000" fill="hold"/>
                                        <p:tgtEl>
                                          <p:spTgt spid="34"/>
                                        </p:tgtEl>
                                        <p:attrNameLst>
                                          <p:attrName>style.rotation</p:attrName>
                                        </p:attrNameLst>
                                      </p:cBhvr>
                                      <p:tavLst>
                                        <p:tav tm="0">
                                          <p:val>
                                            <p:fltVal val="-90"/>
                                          </p:val>
                                        </p:tav>
                                        <p:tav tm="100000">
                                          <p:val>
                                            <p:fltVal val="0"/>
                                          </p:val>
                                        </p:tav>
                                      </p:tavLst>
                                    </p:anim>
                                    <p:anim calcmode="lin" valueType="num">
                                      <p:cBhvr>
                                        <p:cTn id="54" dur="47" decel="100000" fill="hold"/>
                                        <p:tgtEl>
                                          <p:spTgt spid="34"/>
                                        </p:tgtEl>
                                        <p:attrNameLst>
                                          <p:attrName>ppt_x</p:attrName>
                                        </p:attrNameLst>
                                      </p:cBhvr>
                                      <p:tavLst>
                                        <p:tav tm="0">
                                          <p:val>
                                            <p:strVal val="#ppt_x+0.4"/>
                                          </p:val>
                                        </p:tav>
                                        <p:tav tm="100000">
                                          <p:val>
                                            <p:strVal val="#ppt_x-0.05"/>
                                          </p:val>
                                        </p:tav>
                                      </p:tavLst>
                                    </p:anim>
                                    <p:anim calcmode="lin" valueType="num">
                                      <p:cBhvr>
                                        <p:cTn id="55" dur="47" decel="100000" fill="hold"/>
                                        <p:tgtEl>
                                          <p:spTgt spid="34"/>
                                        </p:tgtEl>
                                        <p:attrNameLst>
                                          <p:attrName>ppt_y</p:attrName>
                                        </p:attrNameLst>
                                      </p:cBhvr>
                                      <p:tavLst>
                                        <p:tav tm="0">
                                          <p:val>
                                            <p:strVal val="#ppt_y-0.4"/>
                                          </p:val>
                                        </p:tav>
                                        <p:tav tm="100000">
                                          <p:val>
                                            <p:strVal val="#ppt_y+0.1"/>
                                          </p:val>
                                        </p:tav>
                                      </p:tavLst>
                                    </p:anim>
                                    <p:anim calcmode="lin" valueType="num">
                                      <p:cBhvr>
                                        <p:cTn id="56" dur="12" accel="100000" fill="hold">
                                          <p:stCondLst>
                                            <p:cond delay="47"/>
                                          </p:stCondLst>
                                        </p:cTn>
                                        <p:tgtEl>
                                          <p:spTgt spid="34"/>
                                        </p:tgtEl>
                                        <p:attrNameLst>
                                          <p:attrName>ppt_x</p:attrName>
                                        </p:attrNameLst>
                                      </p:cBhvr>
                                      <p:tavLst>
                                        <p:tav tm="0">
                                          <p:val>
                                            <p:strVal val="#ppt_x-0.05"/>
                                          </p:val>
                                        </p:tav>
                                        <p:tav tm="100000">
                                          <p:val>
                                            <p:strVal val="#ppt_x"/>
                                          </p:val>
                                        </p:tav>
                                      </p:tavLst>
                                    </p:anim>
                                    <p:anim calcmode="lin" valueType="num">
                                      <p:cBhvr>
                                        <p:cTn id="57" dur="12" accel="100000" fill="hold">
                                          <p:stCondLst>
                                            <p:cond delay="47"/>
                                          </p:stCondLst>
                                        </p:cTn>
                                        <p:tgtEl>
                                          <p:spTgt spid="34"/>
                                        </p:tgtEl>
                                        <p:attrNameLst>
                                          <p:attrName>ppt_y</p:attrName>
                                        </p:attrNameLst>
                                      </p:cBhvr>
                                      <p:tavLst>
                                        <p:tav tm="0">
                                          <p:val>
                                            <p:strVal val="#ppt_y+0.1"/>
                                          </p:val>
                                        </p:tav>
                                        <p:tav tm="100000">
                                          <p:val>
                                            <p:strVal val="#ppt_y"/>
                                          </p:val>
                                        </p:tav>
                                      </p:tavLst>
                                    </p:anim>
                                  </p:childTnLst>
                                </p:cTn>
                              </p:par>
                            </p:childTnLst>
                          </p:cTn>
                        </p:par>
                        <p:par>
                          <p:cTn id="58" fill="hold">
                            <p:stCondLst>
                              <p:cond delay="3000"/>
                            </p:stCondLst>
                            <p:childTnLst>
                              <p:par>
                                <p:cTn id="59" presetID="30" presetClass="entr" presetSubtype="0" fill="hold"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47" decel="100000"/>
                                        <p:tgtEl>
                                          <p:spTgt spid="37"/>
                                        </p:tgtEl>
                                      </p:cBhvr>
                                    </p:animEffect>
                                    <p:anim calcmode="lin" valueType="num">
                                      <p:cBhvr>
                                        <p:cTn id="62" dur="47" decel="100000" fill="hold"/>
                                        <p:tgtEl>
                                          <p:spTgt spid="37"/>
                                        </p:tgtEl>
                                        <p:attrNameLst>
                                          <p:attrName>style.rotation</p:attrName>
                                        </p:attrNameLst>
                                      </p:cBhvr>
                                      <p:tavLst>
                                        <p:tav tm="0">
                                          <p:val>
                                            <p:fltVal val="-90"/>
                                          </p:val>
                                        </p:tav>
                                        <p:tav tm="100000">
                                          <p:val>
                                            <p:fltVal val="0"/>
                                          </p:val>
                                        </p:tav>
                                      </p:tavLst>
                                    </p:anim>
                                    <p:anim calcmode="lin" valueType="num">
                                      <p:cBhvr>
                                        <p:cTn id="63" dur="47" decel="100000" fill="hold"/>
                                        <p:tgtEl>
                                          <p:spTgt spid="37"/>
                                        </p:tgtEl>
                                        <p:attrNameLst>
                                          <p:attrName>ppt_x</p:attrName>
                                        </p:attrNameLst>
                                      </p:cBhvr>
                                      <p:tavLst>
                                        <p:tav tm="0">
                                          <p:val>
                                            <p:strVal val="#ppt_x+0.4"/>
                                          </p:val>
                                        </p:tav>
                                        <p:tav tm="100000">
                                          <p:val>
                                            <p:strVal val="#ppt_x-0.05"/>
                                          </p:val>
                                        </p:tav>
                                      </p:tavLst>
                                    </p:anim>
                                    <p:anim calcmode="lin" valueType="num">
                                      <p:cBhvr>
                                        <p:cTn id="64" dur="47" decel="100000" fill="hold"/>
                                        <p:tgtEl>
                                          <p:spTgt spid="37"/>
                                        </p:tgtEl>
                                        <p:attrNameLst>
                                          <p:attrName>ppt_y</p:attrName>
                                        </p:attrNameLst>
                                      </p:cBhvr>
                                      <p:tavLst>
                                        <p:tav tm="0">
                                          <p:val>
                                            <p:strVal val="#ppt_y-0.4"/>
                                          </p:val>
                                        </p:tav>
                                        <p:tav tm="100000">
                                          <p:val>
                                            <p:strVal val="#ppt_y+0.1"/>
                                          </p:val>
                                        </p:tav>
                                      </p:tavLst>
                                    </p:anim>
                                    <p:anim calcmode="lin" valueType="num">
                                      <p:cBhvr>
                                        <p:cTn id="65" dur="12" accel="100000" fill="hold">
                                          <p:stCondLst>
                                            <p:cond delay="47"/>
                                          </p:stCondLst>
                                        </p:cTn>
                                        <p:tgtEl>
                                          <p:spTgt spid="37"/>
                                        </p:tgtEl>
                                        <p:attrNameLst>
                                          <p:attrName>ppt_x</p:attrName>
                                        </p:attrNameLst>
                                      </p:cBhvr>
                                      <p:tavLst>
                                        <p:tav tm="0">
                                          <p:val>
                                            <p:strVal val="#ppt_x-0.05"/>
                                          </p:val>
                                        </p:tav>
                                        <p:tav tm="100000">
                                          <p:val>
                                            <p:strVal val="#ppt_x"/>
                                          </p:val>
                                        </p:tav>
                                      </p:tavLst>
                                    </p:anim>
                                    <p:anim calcmode="lin" valueType="num">
                                      <p:cBhvr>
                                        <p:cTn id="66" dur="12" accel="100000" fill="hold">
                                          <p:stCondLst>
                                            <p:cond delay="47"/>
                                          </p:stCondLst>
                                        </p:cTn>
                                        <p:tgtEl>
                                          <p:spTgt spid="37"/>
                                        </p:tgtEl>
                                        <p:attrNameLst>
                                          <p:attrName>ppt_y</p:attrName>
                                        </p:attrNameLst>
                                      </p:cBhvr>
                                      <p:tavLst>
                                        <p:tav tm="0">
                                          <p:val>
                                            <p:strVal val="#ppt_y+0.1"/>
                                          </p:val>
                                        </p:tav>
                                        <p:tav tm="100000">
                                          <p:val>
                                            <p:strVal val="#ppt_y"/>
                                          </p:val>
                                        </p:tav>
                                      </p:tavLst>
                                    </p:anim>
                                  </p:childTnLst>
                                </p:cTn>
                              </p:par>
                            </p:childTnLst>
                          </p:cTn>
                        </p:par>
                        <p:par>
                          <p:cTn id="67" fill="hold">
                            <p:stCondLst>
                              <p:cond delay="3500"/>
                            </p:stCondLst>
                            <p:childTnLst>
                              <p:par>
                                <p:cTn id="68" presetID="30" presetClass="entr" presetSubtype="0" fill="hold"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47" decel="100000"/>
                                        <p:tgtEl>
                                          <p:spTgt spid="44"/>
                                        </p:tgtEl>
                                      </p:cBhvr>
                                    </p:animEffect>
                                    <p:anim calcmode="lin" valueType="num">
                                      <p:cBhvr>
                                        <p:cTn id="71" dur="47" decel="100000" fill="hold"/>
                                        <p:tgtEl>
                                          <p:spTgt spid="44"/>
                                        </p:tgtEl>
                                        <p:attrNameLst>
                                          <p:attrName>style.rotation</p:attrName>
                                        </p:attrNameLst>
                                      </p:cBhvr>
                                      <p:tavLst>
                                        <p:tav tm="0">
                                          <p:val>
                                            <p:fltVal val="-90"/>
                                          </p:val>
                                        </p:tav>
                                        <p:tav tm="100000">
                                          <p:val>
                                            <p:fltVal val="0"/>
                                          </p:val>
                                        </p:tav>
                                      </p:tavLst>
                                    </p:anim>
                                    <p:anim calcmode="lin" valueType="num">
                                      <p:cBhvr>
                                        <p:cTn id="72" dur="47" decel="100000" fill="hold"/>
                                        <p:tgtEl>
                                          <p:spTgt spid="44"/>
                                        </p:tgtEl>
                                        <p:attrNameLst>
                                          <p:attrName>ppt_x</p:attrName>
                                        </p:attrNameLst>
                                      </p:cBhvr>
                                      <p:tavLst>
                                        <p:tav tm="0">
                                          <p:val>
                                            <p:strVal val="#ppt_x+0.4"/>
                                          </p:val>
                                        </p:tav>
                                        <p:tav tm="100000">
                                          <p:val>
                                            <p:strVal val="#ppt_x-0.05"/>
                                          </p:val>
                                        </p:tav>
                                      </p:tavLst>
                                    </p:anim>
                                    <p:anim calcmode="lin" valueType="num">
                                      <p:cBhvr>
                                        <p:cTn id="73" dur="47" decel="100000" fill="hold"/>
                                        <p:tgtEl>
                                          <p:spTgt spid="44"/>
                                        </p:tgtEl>
                                        <p:attrNameLst>
                                          <p:attrName>ppt_y</p:attrName>
                                        </p:attrNameLst>
                                      </p:cBhvr>
                                      <p:tavLst>
                                        <p:tav tm="0">
                                          <p:val>
                                            <p:strVal val="#ppt_y-0.4"/>
                                          </p:val>
                                        </p:tav>
                                        <p:tav tm="100000">
                                          <p:val>
                                            <p:strVal val="#ppt_y+0.1"/>
                                          </p:val>
                                        </p:tav>
                                      </p:tavLst>
                                    </p:anim>
                                    <p:anim calcmode="lin" valueType="num">
                                      <p:cBhvr>
                                        <p:cTn id="74" dur="12" accel="100000" fill="hold">
                                          <p:stCondLst>
                                            <p:cond delay="47"/>
                                          </p:stCondLst>
                                        </p:cTn>
                                        <p:tgtEl>
                                          <p:spTgt spid="44"/>
                                        </p:tgtEl>
                                        <p:attrNameLst>
                                          <p:attrName>ppt_x</p:attrName>
                                        </p:attrNameLst>
                                      </p:cBhvr>
                                      <p:tavLst>
                                        <p:tav tm="0">
                                          <p:val>
                                            <p:strVal val="#ppt_x-0.05"/>
                                          </p:val>
                                        </p:tav>
                                        <p:tav tm="100000">
                                          <p:val>
                                            <p:strVal val="#ppt_x"/>
                                          </p:val>
                                        </p:tav>
                                      </p:tavLst>
                                    </p:anim>
                                    <p:anim calcmode="lin" valueType="num">
                                      <p:cBhvr>
                                        <p:cTn id="75" dur="12" accel="100000" fill="hold">
                                          <p:stCondLst>
                                            <p:cond delay="47"/>
                                          </p:stCondLst>
                                        </p:cTn>
                                        <p:tgtEl>
                                          <p:spTgt spid="44"/>
                                        </p:tgtEl>
                                        <p:attrNameLst>
                                          <p:attrName>ppt_y</p:attrName>
                                        </p:attrNameLst>
                                      </p:cBhvr>
                                      <p:tavLst>
                                        <p:tav tm="0">
                                          <p:val>
                                            <p:strVal val="#ppt_y+0.1"/>
                                          </p:val>
                                        </p:tav>
                                        <p:tav tm="100000">
                                          <p:val>
                                            <p:strVal val="#ppt_y"/>
                                          </p:val>
                                        </p:tav>
                                      </p:tavLst>
                                    </p:anim>
                                  </p:childTnLst>
                                </p:cTn>
                              </p:par>
                            </p:childTnLst>
                          </p:cTn>
                        </p:par>
                        <p:par>
                          <p:cTn id="76" fill="hold">
                            <p:stCondLst>
                              <p:cond delay="4000"/>
                            </p:stCondLst>
                            <p:childTnLst>
                              <p:par>
                                <p:cTn id="77" presetID="30" presetClass="entr" presetSubtype="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47" decel="100000"/>
                                        <p:tgtEl>
                                          <p:spTgt spid="54"/>
                                        </p:tgtEl>
                                      </p:cBhvr>
                                    </p:animEffect>
                                    <p:anim calcmode="lin" valueType="num">
                                      <p:cBhvr>
                                        <p:cTn id="80" dur="47" decel="100000" fill="hold"/>
                                        <p:tgtEl>
                                          <p:spTgt spid="54"/>
                                        </p:tgtEl>
                                        <p:attrNameLst>
                                          <p:attrName>style.rotation</p:attrName>
                                        </p:attrNameLst>
                                      </p:cBhvr>
                                      <p:tavLst>
                                        <p:tav tm="0">
                                          <p:val>
                                            <p:fltVal val="-90"/>
                                          </p:val>
                                        </p:tav>
                                        <p:tav tm="100000">
                                          <p:val>
                                            <p:fltVal val="0"/>
                                          </p:val>
                                        </p:tav>
                                      </p:tavLst>
                                    </p:anim>
                                    <p:anim calcmode="lin" valueType="num">
                                      <p:cBhvr>
                                        <p:cTn id="81" dur="47" decel="100000" fill="hold"/>
                                        <p:tgtEl>
                                          <p:spTgt spid="54"/>
                                        </p:tgtEl>
                                        <p:attrNameLst>
                                          <p:attrName>ppt_x</p:attrName>
                                        </p:attrNameLst>
                                      </p:cBhvr>
                                      <p:tavLst>
                                        <p:tav tm="0">
                                          <p:val>
                                            <p:strVal val="#ppt_x+0.4"/>
                                          </p:val>
                                        </p:tav>
                                        <p:tav tm="100000">
                                          <p:val>
                                            <p:strVal val="#ppt_x-0.05"/>
                                          </p:val>
                                        </p:tav>
                                      </p:tavLst>
                                    </p:anim>
                                    <p:anim calcmode="lin" valueType="num">
                                      <p:cBhvr>
                                        <p:cTn id="82" dur="47" decel="100000" fill="hold"/>
                                        <p:tgtEl>
                                          <p:spTgt spid="54"/>
                                        </p:tgtEl>
                                        <p:attrNameLst>
                                          <p:attrName>ppt_y</p:attrName>
                                        </p:attrNameLst>
                                      </p:cBhvr>
                                      <p:tavLst>
                                        <p:tav tm="0">
                                          <p:val>
                                            <p:strVal val="#ppt_y-0.4"/>
                                          </p:val>
                                        </p:tav>
                                        <p:tav tm="100000">
                                          <p:val>
                                            <p:strVal val="#ppt_y+0.1"/>
                                          </p:val>
                                        </p:tav>
                                      </p:tavLst>
                                    </p:anim>
                                    <p:anim calcmode="lin" valueType="num">
                                      <p:cBhvr>
                                        <p:cTn id="83" dur="12" accel="100000" fill="hold">
                                          <p:stCondLst>
                                            <p:cond delay="47"/>
                                          </p:stCondLst>
                                        </p:cTn>
                                        <p:tgtEl>
                                          <p:spTgt spid="54"/>
                                        </p:tgtEl>
                                        <p:attrNameLst>
                                          <p:attrName>ppt_x</p:attrName>
                                        </p:attrNameLst>
                                      </p:cBhvr>
                                      <p:tavLst>
                                        <p:tav tm="0">
                                          <p:val>
                                            <p:strVal val="#ppt_x-0.05"/>
                                          </p:val>
                                        </p:tav>
                                        <p:tav tm="100000">
                                          <p:val>
                                            <p:strVal val="#ppt_x"/>
                                          </p:val>
                                        </p:tav>
                                      </p:tavLst>
                                    </p:anim>
                                    <p:anim calcmode="lin" valueType="num">
                                      <p:cBhvr>
                                        <p:cTn id="84" dur="12" accel="100000" fill="hold">
                                          <p:stCondLst>
                                            <p:cond delay="47"/>
                                          </p:stCondLst>
                                        </p:cTn>
                                        <p:tgtEl>
                                          <p:spTgt spid="54"/>
                                        </p:tgtEl>
                                        <p:attrNameLst>
                                          <p:attrName>ppt_y</p:attrName>
                                        </p:attrNameLst>
                                      </p:cBhvr>
                                      <p:tavLst>
                                        <p:tav tm="0">
                                          <p:val>
                                            <p:strVal val="#ppt_y+0.1"/>
                                          </p:val>
                                        </p:tav>
                                        <p:tav tm="100000">
                                          <p:val>
                                            <p:strVal val="#ppt_y"/>
                                          </p:val>
                                        </p:tav>
                                      </p:tavLst>
                                    </p:anim>
                                  </p:childTnLst>
                                </p:cTn>
                              </p:par>
                            </p:childTnLst>
                          </p:cTn>
                        </p:par>
                        <p:par>
                          <p:cTn id="85" fill="hold">
                            <p:stCondLst>
                              <p:cond delay="4500"/>
                            </p:stCondLst>
                            <p:childTnLst>
                              <p:par>
                                <p:cTn id="86" presetID="30" presetClass="entr" presetSubtype="0" fill="hold" grpId="0" nodeType="after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14" decel="100000"/>
                                        <p:tgtEl>
                                          <p:spTgt spid="3"/>
                                        </p:tgtEl>
                                      </p:cBhvr>
                                    </p:animEffect>
                                    <p:anim calcmode="lin" valueType="num">
                                      <p:cBhvr>
                                        <p:cTn id="89" dur="114" decel="100000" fill="hold"/>
                                        <p:tgtEl>
                                          <p:spTgt spid="3"/>
                                        </p:tgtEl>
                                        <p:attrNameLst>
                                          <p:attrName>style.rotation</p:attrName>
                                        </p:attrNameLst>
                                      </p:cBhvr>
                                      <p:tavLst>
                                        <p:tav tm="0">
                                          <p:val>
                                            <p:fltVal val="-90"/>
                                          </p:val>
                                        </p:tav>
                                        <p:tav tm="100000">
                                          <p:val>
                                            <p:fltVal val="0"/>
                                          </p:val>
                                        </p:tav>
                                      </p:tavLst>
                                    </p:anim>
                                    <p:anim calcmode="lin" valueType="num">
                                      <p:cBhvr>
                                        <p:cTn id="90" dur="114" decel="100000" fill="hold"/>
                                        <p:tgtEl>
                                          <p:spTgt spid="3"/>
                                        </p:tgtEl>
                                        <p:attrNameLst>
                                          <p:attrName>ppt_x</p:attrName>
                                        </p:attrNameLst>
                                      </p:cBhvr>
                                      <p:tavLst>
                                        <p:tav tm="0">
                                          <p:val>
                                            <p:strVal val="#ppt_x+0.4"/>
                                          </p:val>
                                        </p:tav>
                                        <p:tav tm="100000">
                                          <p:val>
                                            <p:strVal val="#ppt_x-0.05"/>
                                          </p:val>
                                        </p:tav>
                                      </p:tavLst>
                                    </p:anim>
                                    <p:anim calcmode="lin" valueType="num">
                                      <p:cBhvr>
                                        <p:cTn id="91" dur="114" decel="100000" fill="hold"/>
                                        <p:tgtEl>
                                          <p:spTgt spid="3"/>
                                        </p:tgtEl>
                                        <p:attrNameLst>
                                          <p:attrName>ppt_y</p:attrName>
                                        </p:attrNameLst>
                                      </p:cBhvr>
                                      <p:tavLst>
                                        <p:tav tm="0">
                                          <p:val>
                                            <p:strVal val="#ppt_y-0.4"/>
                                          </p:val>
                                        </p:tav>
                                        <p:tav tm="100000">
                                          <p:val>
                                            <p:strVal val="#ppt_y+0.1"/>
                                          </p:val>
                                        </p:tav>
                                      </p:tavLst>
                                    </p:anim>
                                    <p:anim calcmode="lin" valueType="num">
                                      <p:cBhvr>
                                        <p:cTn id="92" dur="29" accel="100000" fill="hold">
                                          <p:stCondLst>
                                            <p:cond delay="114"/>
                                          </p:stCondLst>
                                        </p:cTn>
                                        <p:tgtEl>
                                          <p:spTgt spid="3"/>
                                        </p:tgtEl>
                                        <p:attrNameLst>
                                          <p:attrName>ppt_x</p:attrName>
                                        </p:attrNameLst>
                                      </p:cBhvr>
                                      <p:tavLst>
                                        <p:tav tm="0">
                                          <p:val>
                                            <p:strVal val="#ppt_x-0.05"/>
                                          </p:val>
                                        </p:tav>
                                        <p:tav tm="100000">
                                          <p:val>
                                            <p:strVal val="#ppt_x"/>
                                          </p:val>
                                        </p:tav>
                                      </p:tavLst>
                                    </p:anim>
                                    <p:anim calcmode="lin" valueType="num">
                                      <p:cBhvr>
                                        <p:cTn id="93" dur="29" accel="100000" fill="hold">
                                          <p:stCondLst>
                                            <p:cond delay="114"/>
                                          </p:stCondLst>
                                        </p:cTn>
                                        <p:tgtEl>
                                          <p:spTgt spid="3"/>
                                        </p:tgtEl>
                                        <p:attrNameLst>
                                          <p:attrName>ppt_y</p:attrName>
                                        </p:attrNameLst>
                                      </p:cBhvr>
                                      <p:tavLst>
                                        <p:tav tm="0">
                                          <p:val>
                                            <p:strVal val="#ppt_y+0.1"/>
                                          </p:val>
                                        </p:tav>
                                        <p:tav tm="100000">
                                          <p:val>
                                            <p:strVal val="#ppt_y"/>
                                          </p:val>
                                        </p:tav>
                                      </p:tavLst>
                                    </p:anim>
                                  </p:childTnLst>
                                </p:cTn>
                              </p:par>
                            </p:childTnLst>
                          </p:cTn>
                        </p:par>
                        <p:par>
                          <p:cTn id="94" fill="hold">
                            <p:stCondLst>
                              <p:cond delay="5000"/>
                            </p:stCondLst>
                            <p:childTnLst>
                              <p:par>
                                <p:cTn id="95" presetID="30" presetClass="entr" presetSubtype="0" fill="hold" grpId="0"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fade">
                                      <p:cBhvr>
                                        <p:cTn id="97" dur="114" decel="100000"/>
                                        <p:tgtEl>
                                          <p:spTgt spid="4"/>
                                        </p:tgtEl>
                                      </p:cBhvr>
                                    </p:animEffect>
                                    <p:anim calcmode="lin" valueType="num">
                                      <p:cBhvr>
                                        <p:cTn id="98" dur="114" decel="100000" fill="hold"/>
                                        <p:tgtEl>
                                          <p:spTgt spid="4"/>
                                        </p:tgtEl>
                                        <p:attrNameLst>
                                          <p:attrName>style.rotation</p:attrName>
                                        </p:attrNameLst>
                                      </p:cBhvr>
                                      <p:tavLst>
                                        <p:tav tm="0">
                                          <p:val>
                                            <p:fltVal val="-90"/>
                                          </p:val>
                                        </p:tav>
                                        <p:tav tm="100000">
                                          <p:val>
                                            <p:fltVal val="0"/>
                                          </p:val>
                                        </p:tav>
                                      </p:tavLst>
                                    </p:anim>
                                    <p:anim calcmode="lin" valueType="num">
                                      <p:cBhvr>
                                        <p:cTn id="99" dur="114" decel="100000" fill="hold"/>
                                        <p:tgtEl>
                                          <p:spTgt spid="4"/>
                                        </p:tgtEl>
                                        <p:attrNameLst>
                                          <p:attrName>ppt_x</p:attrName>
                                        </p:attrNameLst>
                                      </p:cBhvr>
                                      <p:tavLst>
                                        <p:tav tm="0">
                                          <p:val>
                                            <p:strVal val="#ppt_x+0.4"/>
                                          </p:val>
                                        </p:tav>
                                        <p:tav tm="100000">
                                          <p:val>
                                            <p:strVal val="#ppt_x-0.05"/>
                                          </p:val>
                                        </p:tav>
                                      </p:tavLst>
                                    </p:anim>
                                    <p:anim calcmode="lin" valueType="num">
                                      <p:cBhvr>
                                        <p:cTn id="100" dur="114" decel="100000" fill="hold"/>
                                        <p:tgtEl>
                                          <p:spTgt spid="4"/>
                                        </p:tgtEl>
                                        <p:attrNameLst>
                                          <p:attrName>ppt_y</p:attrName>
                                        </p:attrNameLst>
                                      </p:cBhvr>
                                      <p:tavLst>
                                        <p:tav tm="0">
                                          <p:val>
                                            <p:strVal val="#ppt_y-0.4"/>
                                          </p:val>
                                        </p:tav>
                                        <p:tav tm="100000">
                                          <p:val>
                                            <p:strVal val="#ppt_y+0.1"/>
                                          </p:val>
                                        </p:tav>
                                      </p:tavLst>
                                    </p:anim>
                                    <p:anim calcmode="lin" valueType="num">
                                      <p:cBhvr>
                                        <p:cTn id="101" dur="29" accel="100000" fill="hold">
                                          <p:stCondLst>
                                            <p:cond delay="114"/>
                                          </p:stCondLst>
                                        </p:cTn>
                                        <p:tgtEl>
                                          <p:spTgt spid="4"/>
                                        </p:tgtEl>
                                        <p:attrNameLst>
                                          <p:attrName>ppt_x</p:attrName>
                                        </p:attrNameLst>
                                      </p:cBhvr>
                                      <p:tavLst>
                                        <p:tav tm="0">
                                          <p:val>
                                            <p:strVal val="#ppt_x-0.05"/>
                                          </p:val>
                                        </p:tav>
                                        <p:tav tm="100000">
                                          <p:val>
                                            <p:strVal val="#ppt_x"/>
                                          </p:val>
                                        </p:tav>
                                      </p:tavLst>
                                    </p:anim>
                                    <p:anim calcmode="lin" valueType="num">
                                      <p:cBhvr>
                                        <p:cTn id="102" dur="29" accel="100000" fill="hold">
                                          <p:stCondLst>
                                            <p:cond delay="114"/>
                                          </p:stCondLst>
                                        </p:cTn>
                                        <p:tgtEl>
                                          <p:spTgt spid="4"/>
                                        </p:tgtEl>
                                        <p:attrNameLst>
                                          <p:attrName>ppt_y</p:attrName>
                                        </p:attrNameLst>
                                      </p:cBhvr>
                                      <p:tavLst>
                                        <p:tav tm="0">
                                          <p:val>
                                            <p:strVal val="#ppt_y+0.1"/>
                                          </p:val>
                                        </p:tav>
                                        <p:tav tm="100000">
                                          <p:val>
                                            <p:strVal val="#ppt_y"/>
                                          </p:val>
                                        </p:tav>
                                      </p:tavLst>
                                    </p:anim>
                                  </p:childTnLst>
                                </p:cTn>
                              </p:par>
                            </p:childTnLst>
                          </p:cTn>
                        </p:par>
                        <p:par>
                          <p:cTn id="103" fill="hold">
                            <p:stCondLst>
                              <p:cond delay="5500"/>
                            </p:stCondLst>
                            <p:childTnLst>
                              <p:par>
                                <p:cTn id="104" presetID="30" presetClass="entr" presetSubtype="0"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fade">
                                      <p:cBhvr>
                                        <p:cTn id="106" dur="114" decel="100000"/>
                                        <p:tgtEl>
                                          <p:spTgt spid="7"/>
                                        </p:tgtEl>
                                      </p:cBhvr>
                                    </p:animEffect>
                                    <p:anim calcmode="lin" valueType="num">
                                      <p:cBhvr>
                                        <p:cTn id="107" dur="114" decel="100000" fill="hold"/>
                                        <p:tgtEl>
                                          <p:spTgt spid="7"/>
                                        </p:tgtEl>
                                        <p:attrNameLst>
                                          <p:attrName>style.rotation</p:attrName>
                                        </p:attrNameLst>
                                      </p:cBhvr>
                                      <p:tavLst>
                                        <p:tav tm="0">
                                          <p:val>
                                            <p:fltVal val="-90"/>
                                          </p:val>
                                        </p:tav>
                                        <p:tav tm="100000">
                                          <p:val>
                                            <p:fltVal val="0"/>
                                          </p:val>
                                        </p:tav>
                                      </p:tavLst>
                                    </p:anim>
                                    <p:anim calcmode="lin" valueType="num">
                                      <p:cBhvr>
                                        <p:cTn id="108" dur="114" decel="100000" fill="hold"/>
                                        <p:tgtEl>
                                          <p:spTgt spid="7"/>
                                        </p:tgtEl>
                                        <p:attrNameLst>
                                          <p:attrName>ppt_x</p:attrName>
                                        </p:attrNameLst>
                                      </p:cBhvr>
                                      <p:tavLst>
                                        <p:tav tm="0">
                                          <p:val>
                                            <p:strVal val="#ppt_x+0.4"/>
                                          </p:val>
                                        </p:tav>
                                        <p:tav tm="100000">
                                          <p:val>
                                            <p:strVal val="#ppt_x-0.05"/>
                                          </p:val>
                                        </p:tav>
                                      </p:tavLst>
                                    </p:anim>
                                    <p:anim calcmode="lin" valueType="num">
                                      <p:cBhvr>
                                        <p:cTn id="109" dur="114" decel="100000" fill="hold"/>
                                        <p:tgtEl>
                                          <p:spTgt spid="7"/>
                                        </p:tgtEl>
                                        <p:attrNameLst>
                                          <p:attrName>ppt_y</p:attrName>
                                        </p:attrNameLst>
                                      </p:cBhvr>
                                      <p:tavLst>
                                        <p:tav tm="0">
                                          <p:val>
                                            <p:strVal val="#ppt_y-0.4"/>
                                          </p:val>
                                        </p:tav>
                                        <p:tav tm="100000">
                                          <p:val>
                                            <p:strVal val="#ppt_y+0.1"/>
                                          </p:val>
                                        </p:tav>
                                      </p:tavLst>
                                    </p:anim>
                                    <p:anim calcmode="lin" valueType="num">
                                      <p:cBhvr>
                                        <p:cTn id="110" dur="29" accel="100000" fill="hold">
                                          <p:stCondLst>
                                            <p:cond delay="114"/>
                                          </p:stCondLst>
                                        </p:cTn>
                                        <p:tgtEl>
                                          <p:spTgt spid="7"/>
                                        </p:tgtEl>
                                        <p:attrNameLst>
                                          <p:attrName>ppt_x</p:attrName>
                                        </p:attrNameLst>
                                      </p:cBhvr>
                                      <p:tavLst>
                                        <p:tav tm="0">
                                          <p:val>
                                            <p:strVal val="#ppt_x-0.05"/>
                                          </p:val>
                                        </p:tav>
                                        <p:tav tm="100000">
                                          <p:val>
                                            <p:strVal val="#ppt_x"/>
                                          </p:val>
                                        </p:tav>
                                      </p:tavLst>
                                    </p:anim>
                                    <p:anim calcmode="lin" valueType="num">
                                      <p:cBhvr>
                                        <p:cTn id="111" dur="29" accel="100000" fill="hold">
                                          <p:stCondLst>
                                            <p:cond delay="114"/>
                                          </p:stCondLst>
                                        </p:cTn>
                                        <p:tgtEl>
                                          <p:spTgt spid="7"/>
                                        </p:tgtEl>
                                        <p:attrNameLst>
                                          <p:attrName>ppt_y</p:attrName>
                                        </p:attrNameLst>
                                      </p:cBhvr>
                                      <p:tavLst>
                                        <p:tav tm="0">
                                          <p:val>
                                            <p:strVal val="#ppt_y+0.1"/>
                                          </p:val>
                                        </p:tav>
                                        <p:tav tm="100000">
                                          <p:val>
                                            <p:strVal val="#ppt_y"/>
                                          </p:val>
                                        </p:tav>
                                      </p:tavLst>
                                    </p:anim>
                                  </p:childTnLst>
                                </p:cTn>
                              </p:par>
                            </p:childTnLst>
                          </p:cTn>
                        </p:par>
                        <p:par>
                          <p:cTn id="112" fill="hold">
                            <p:stCondLst>
                              <p:cond delay="6000"/>
                            </p:stCondLst>
                            <p:childTnLst>
                              <p:par>
                                <p:cTn id="113" presetID="30" presetClass="entr" presetSubtype="0" fill="hold" grpId="0" nodeType="after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fade">
                                      <p:cBhvr>
                                        <p:cTn id="115" dur="114" decel="100000"/>
                                        <p:tgtEl>
                                          <p:spTgt spid="8"/>
                                        </p:tgtEl>
                                      </p:cBhvr>
                                    </p:animEffect>
                                    <p:anim calcmode="lin" valueType="num">
                                      <p:cBhvr>
                                        <p:cTn id="116" dur="114" decel="100000" fill="hold"/>
                                        <p:tgtEl>
                                          <p:spTgt spid="8"/>
                                        </p:tgtEl>
                                        <p:attrNameLst>
                                          <p:attrName>style.rotation</p:attrName>
                                        </p:attrNameLst>
                                      </p:cBhvr>
                                      <p:tavLst>
                                        <p:tav tm="0">
                                          <p:val>
                                            <p:fltVal val="-90"/>
                                          </p:val>
                                        </p:tav>
                                        <p:tav tm="100000">
                                          <p:val>
                                            <p:fltVal val="0"/>
                                          </p:val>
                                        </p:tav>
                                      </p:tavLst>
                                    </p:anim>
                                    <p:anim calcmode="lin" valueType="num">
                                      <p:cBhvr>
                                        <p:cTn id="117" dur="114" decel="100000" fill="hold"/>
                                        <p:tgtEl>
                                          <p:spTgt spid="8"/>
                                        </p:tgtEl>
                                        <p:attrNameLst>
                                          <p:attrName>ppt_x</p:attrName>
                                        </p:attrNameLst>
                                      </p:cBhvr>
                                      <p:tavLst>
                                        <p:tav tm="0">
                                          <p:val>
                                            <p:strVal val="#ppt_x+0.4"/>
                                          </p:val>
                                        </p:tav>
                                        <p:tav tm="100000">
                                          <p:val>
                                            <p:strVal val="#ppt_x-0.05"/>
                                          </p:val>
                                        </p:tav>
                                      </p:tavLst>
                                    </p:anim>
                                    <p:anim calcmode="lin" valueType="num">
                                      <p:cBhvr>
                                        <p:cTn id="118" dur="114" decel="100000" fill="hold"/>
                                        <p:tgtEl>
                                          <p:spTgt spid="8"/>
                                        </p:tgtEl>
                                        <p:attrNameLst>
                                          <p:attrName>ppt_y</p:attrName>
                                        </p:attrNameLst>
                                      </p:cBhvr>
                                      <p:tavLst>
                                        <p:tav tm="0">
                                          <p:val>
                                            <p:strVal val="#ppt_y-0.4"/>
                                          </p:val>
                                        </p:tav>
                                        <p:tav tm="100000">
                                          <p:val>
                                            <p:strVal val="#ppt_y+0.1"/>
                                          </p:val>
                                        </p:tav>
                                      </p:tavLst>
                                    </p:anim>
                                    <p:anim calcmode="lin" valueType="num">
                                      <p:cBhvr>
                                        <p:cTn id="119" dur="29" accel="100000" fill="hold">
                                          <p:stCondLst>
                                            <p:cond delay="114"/>
                                          </p:stCondLst>
                                        </p:cTn>
                                        <p:tgtEl>
                                          <p:spTgt spid="8"/>
                                        </p:tgtEl>
                                        <p:attrNameLst>
                                          <p:attrName>ppt_x</p:attrName>
                                        </p:attrNameLst>
                                      </p:cBhvr>
                                      <p:tavLst>
                                        <p:tav tm="0">
                                          <p:val>
                                            <p:strVal val="#ppt_x-0.05"/>
                                          </p:val>
                                        </p:tav>
                                        <p:tav tm="100000">
                                          <p:val>
                                            <p:strVal val="#ppt_x"/>
                                          </p:val>
                                        </p:tav>
                                      </p:tavLst>
                                    </p:anim>
                                    <p:anim calcmode="lin" valueType="num">
                                      <p:cBhvr>
                                        <p:cTn id="120" dur="29" accel="100000" fill="hold">
                                          <p:stCondLst>
                                            <p:cond delay="114"/>
                                          </p:stCondLst>
                                        </p:cTn>
                                        <p:tgtEl>
                                          <p:spTgt spid="8"/>
                                        </p:tgtEl>
                                        <p:attrNameLst>
                                          <p:attrName>ppt_y</p:attrName>
                                        </p:attrNameLst>
                                      </p:cBhvr>
                                      <p:tavLst>
                                        <p:tav tm="0">
                                          <p:val>
                                            <p:strVal val="#ppt_y+0.1"/>
                                          </p:val>
                                        </p:tav>
                                        <p:tav tm="100000">
                                          <p:val>
                                            <p:strVal val="#ppt_y"/>
                                          </p:val>
                                        </p:tav>
                                      </p:tavLst>
                                    </p:anim>
                                  </p:childTnLst>
                                </p:cTn>
                              </p:par>
                            </p:childTnLst>
                          </p:cTn>
                        </p:par>
                        <p:par>
                          <p:cTn id="121" fill="hold">
                            <p:stCondLst>
                              <p:cond delay="6500"/>
                            </p:stCondLst>
                            <p:childTnLst>
                              <p:par>
                                <p:cTn id="122" presetID="30" presetClass="entr" presetSubtype="0" fill="hold" grpId="0" nodeType="after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114" decel="100000"/>
                                        <p:tgtEl>
                                          <p:spTgt spid="9"/>
                                        </p:tgtEl>
                                      </p:cBhvr>
                                    </p:animEffect>
                                    <p:anim calcmode="lin" valueType="num">
                                      <p:cBhvr>
                                        <p:cTn id="125" dur="114" decel="100000" fill="hold"/>
                                        <p:tgtEl>
                                          <p:spTgt spid="9"/>
                                        </p:tgtEl>
                                        <p:attrNameLst>
                                          <p:attrName>style.rotation</p:attrName>
                                        </p:attrNameLst>
                                      </p:cBhvr>
                                      <p:tavLst>
                                        <p:tav tm="0">
                                          <p:val>
                                            <p:fltVal val="-90"/>
                                          </p:val>
                                        </p:tav>
                                        <p:tav tm="100000">
                                          <p:val>
                                            <p:fltVal val="0"/>
                                          </p:val>
                                        </p:tav>
                                      </p:tavLst>
                                    </p:anim>
                                    <p:anim calcmode="lin" valueType="num">
                                      <p:cBhvr>
                                        <p:cTn id="126" dur="114" decel="100000" fill="hold"/>
                                        <p:tgtEl>
                                          <p:spTgt spid="9"/>
                                        </p:tgtEl>
                                        <p:attrNameLst>
                                          <p:attrName>ppt_x</p:attrName>
                                        </p:attrNameLst>
                                      </p:cBhvr>
                                      <p:tavLst>
                                        <p:tav tm="0">
                                          <p:val>
                                            <p:strVal val="#ppt_x+0.4"/>
                                          </p:val>
                                        </p:tav>
                                        <p:tav tm="100000">
                                          <p:val>
                                            <p:strVal val="#ppt_x-0.05"/>
                                          </p:val>
                                        </p:tav>
                                      </p:tavLst>
                                    </p:anim>
                                    <p:anim calcmode="lin" valueType="num">
                                      <p:cBhvr>
                                        <p:cTn id="127" dur="114" decel="100000" fill="hold"/>
                                        <p:tgtEl>
                                          <p:spTgt spid="9"/>
                                        </p:tgtEl>
                                        <p:attrNameLst>
                                          <p:attrName>ppt_y</p:attrName>
                                        </p:attrNameLst>
                                      </p:cBhvr>
                                      <p:tavLst>
                                        <p:tav tm="0">
                                          <p:val>
                                            <p:strVal val="#ppt_y-0.4"/>
                                          </p:val>
                                        </p:tav>
                                        <p:tav tm="100000">
                                          <p:val>
                                            <p:strVal val="#ppt_y+0.1"/>
                                          </p:val>
                                        </p:tav>
                                      </p:tavLst>
                                    </p:anim>
                                    <p:anim calcmode="lin" valueType="num">
                                      <p:cBhvr>
                                        <p:cTn id="128" dur="29" accel="100000" fill="hold">
                                          <p:stCondLst>
                                            <p:cond delay="114"/>
                                          </p:stCondLst>
                                        </p:cTn>
                                        <p:tgtEl>
                                          <p:spTgt spid="9"/>
                                        </p:tgtEl>
                                        <p:attrNameLst>
                                          <p:attrName>ppt_x</p:attrName>
                                        </p:attrNameLst>
                                      </p:cBhvr>
                                      <p:tavLst>
                                        <p:tav tm="0">
                                          <p:val>
                                            <p:strVal val="#ppt_x-0.05"/>
                                          </p:val>
                                        </p:tav>
                                        <p:tav tm="100000">
                                          <p:val>
                                            <p:strVal val="#ppt_x"/>
                                          </p:val>
                                        </p:tav>
                                      </p:tavLst>
                                    </p:anim>
                                    <p:anim calcmode="lin" valueType="num">
                                      <p:cBhvr>
                                        <p:cTn id="129" dur="29" accel="100000" fill="hold">
                                          <p:stCondLst>
                                            <p:cond delay="114"/>
                                          </p:stCondLst>
                                        </p:cTn>
                                        <p:tgtEl>
                                          <p:spTgt spid="9"/>
                                        </p:tgtEl>
                                        <p:attrNameLst>
                                          <p:attrName>ppt_y</p:attrName>
                                        </p:attrNameLst>
                                      </p:cBhvr>
                                      <p:tavLst>
                                        <p:tav tm="0">
                                          <p:val>
                                            <p:strVal val="#ppt_y+0.1"/>
                                          </p:val>
                                        </p:tav>
                                        <p:tav tm="100000">
                                          <p:val>
                                            <p:strVal val="#ppt_y"/>
                                          </p:val>
                                        </p:tav>
                                      </p:tavLst>
                                    </p:anim>
                                  </p:childTnLst>
                                </p:cTn>
                              </p:par>
                            </p:childTnLst>
                          </p:cTn>
                        </p:par>
                        <p:par>
                          <p:cTn id="130" fill="hold">
                            <p:stCondLst>
                              <p:cond delay="7000"/>
                            </p:stCondLst>
                            <p:childTnLst>
                              <p:par>
                                <p:cTn id="131" presetID="30" presetClass="entr" presetSubtype="0" fill="hold" grpId="0" nodeType="afterEffect">
                                  <p:stCondLst>
                                    <p:cond delay="0"/>
                                  </p:stCondLst>
                                  <p:childTnLst>
                                    <p:set>
                                      <p:cBhvr>
                                        <p:cTn id="132" dur="1" fill="hold">
                                          <p:stCondLst>
                                            <p:cond delay="0"/>
                                          </p:stCondLst>
                                        </p:cTn>
                                        <p:tgtEl>
                                          <p:spTgt spid="10"/>
                                        </p:tgtEl>
                                        <p:attrNameLst>
                                          <p:attrName>style.visibility</p:attrName>
                                        </p:attrNameLst>
                                      </p:cBhvr>
                                      <p:to>
                                        <p:strVal val="visible"/>
                                      </p:to>
                                    </p:set>
                                    <p:animEffect transition="in" filter="fade">
                                      <p:cBhvr>
                                        <p:cTn id="133" dur="114" decel="100000"/>
                                        <p:tgtEl>
                                          <p:spTgt spid="10"/>
                                        </p:tgtEl>
                                      </p:cBhvr>
                                    </p:animEffect>
                                    <p:anim calcmode="lin" valueType="num">
                                      <p:cBhvr>
                                        <p:cTn id="134" dur="114" decel="100000" fill="hold"/>
                                        <p:tgtEl>
                                          <p:spTgt spid="10"/>
                                        </p:tgtEl>
                                        <p:attrNameLst>
                                          <p:attrName>style.rotation</p:attrName>
                                        </p:attrNameLst>
                                      </p:cBhvr>
                                      <p:tavLst>
                                        <p:tav tm="0">
                                          <p:val>
                                            <p:fltVal val="-90"/>
                                          </p:val>
                                        </p:tav>
                                        <p:tav tm="100000">
                                          <p:val>
                                            <p:fltVal val="0"/>
                                          </p:val>
                                        </p:tav>
                                      </p:tavLst>
                                    </p:anim>
                                    <p:anim calcmode="lin" valueType="num">
                                      <p:cBhvr>
                                        <p:cTn id="135" dur="114" decel="100000" fill="hold"/>
                                        <p:tgtEl>
                                          <p:spTgt spid="10"/>
                                        </p:tgtEl>
                                        <p:attrNameLst>
                                          <p:attrName>ppt_x</p:attrName>
                                        </p:attrNameLst>
                                      </p:cBhvr>
                                      <p:tavLst>
                                        <p:tav tm="0">
                                          <p:val>
                                            <p:strVal val="#ppt_x+0.4"/>
                                          </p:val>
                                        </p:tav>
                                        <p:tav tm="100000">
                                          <p:val>
                                            <p:strVal val="#ppt_x-0.05"/>
                                          </p:val>
                                        </p:tav>
                                      </p:tavLst>
                                    </p:anim>
                                    <p:anim calcmode="lin" valueType="num">
                                      <p:cBhvr>
                                        <p:cTn id="136" dur="114" decel="100000" fill="hold"/>
                                        <p:tgtEl>
                                          <p:spTgt spid="10"/>
                                        </p:tgtEl>
                                        <p:attrNameLst>
                                          <p:attrName>ppt_y</p:attrName>
                                        </p:attrNameLst>
                                      </p:cBhvr>
                                      <p:tavLst>
                                        <p:tav tm="0">
                                          <p:val>
                                            <p:strVal val="#ppt_y-0.4"/>
                                          </p:val>
                                        </p:tav>
                                        <p:tav tm="100000">
                                          <p:val>
                                            <p:strVal val="#ppt_y+0.1"/>
                                          </p:val>
                                        </p:tav>
                                      </p:tavLst>
                                    </p:anim>
                                    <p:anim calcmode="lin" valueType="num">
                                      <p:cBhvr>
                                        <p:cTn id="137" dur="29" accel="100000" fill="hold">
                                          <p:stCondLst>
                                            <p:cond delay="114"/>
                                          </p:stCondLst>
                                        </p:cTn>
                                        <p:tgtEl>
                                          <p:spTgt spid="10"/>
                                        </p:tgtEl>
                                        <p:attrNameLst>
                                          <p:attrName>ppt_x</p:attrName>
                                        </p:attrNameLst>
                                      </p:cBhvr>
                                      <p:tavLst>
                                        <p:tav tm="0">
                                          <p:val>
                                            <p:strVal val="#ppt_x-0.05"/>
                                          </p:val>
                                        </p:tav>
                                        <p:tav tm="100000">
                                          <p:val>
                                            <p:strVal val="#ppt_x"/>
                                          </p:val>
                                        </p:tav>
                                      </p:tavLst>
                                    </p:anim>
                                    <p:anim calcmode="lin" valueType="num">
                                      <p:cBhvr>
                                        <p:cTn id="138" dur="29" accel="100000" fill="hold">
                                          <p:stCondLst>
                                            <p:cond delay="114"/>
                                          </p:stCondLst>
                                        </p:cTn>
                                        <p:tgtEl>
                                          <p:spTgt spid="10"/>
                                        </p:tgtEl>
                                        <p:attrNameLst>
                                          <p:attrName>ppt_y</p:attrName>
                                        </p:attrNameLst>
                                      </p:cBhvr>
                                      <p:tavLst>
                                        <p:tav tm="0">
                                          <p:val>
                                            <p:strVal val="#ppt_y+0.1"/>
                                          </p:val>
                                        </p:tav>
                                        <p:tav tm="100000">
                                          <p:val>
                                            <p:strVal val="#ppt_y"/>
                                          </p:val>
                                        </p:tav>
                                      </p:tavLst>
                                    </p:anim>
                                  </p:childTnLst>
                                </p:cTn>
                              </p:par>
                            </p:childTnLst>
                          </p:cTn>
                        </p:par>
                        <p:par>
                          <p:cTn id="139" fill="hold">
                            <p:stCondLst>
                              <p:cond delay="7500"/>
                            </p:stCondLst>
                            <p:childTnLst>
                              <p:par>
                                <p:cTn id="140" presetID="30" presetClass="entr" presetSubtype="0" fill="hold" grpId="0"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fade">
                                      <p:cBhvr>
                                        <p:cTn id="142" dur="114" decel="100000"/>
                                        <p:tgtEl>
                                          <p:spTgt spid="11"/>
                                        </p:tgtEl>
                                      </p:cBhvr>
                                    </p:animEffect>
                                    <p:anim calcmode="lin" valueType="num">
                                      <p:cBhvr>
                                        <p:cTn id="143" dur="114" decel="100000" fill="hold"/>
                                        <p:tgtEl>
                                          <p:spTgt spid="11"/>
                                        </p:tgtEl>
                                        <p:attrNameLst>
                                          <p:attrName>style.rotation</p:attrName>
                                        </p:attrNameLst>
                                      </p:cBhvr>
                                      <p:tavLst>
                                        <p:tav tm="0">
                                          <p:val>
                                            <p:fltVal val="-90"/>
                                          </p:val>
                                        </p:tav>
                                        <p:tav tm="100000">
                                          <p:val>
                                            <p:fltVal val="0"/>
                                          </p:val>
                                        </p:tav>
                                      </p:tavLst>
                                    </p:anim>
                                    <p:anim calcmode="lin" valueType="num">
                                      <p:cBhvr>
                                        <p:cTn id="144" dur="114" decel="100000" fill="hold"/>
                                        <p:tgtEl>
                                          <p:spTgt spid="11"/>
                                        </p:tgtEl>
                                        <p:attrNameLst>
                                          <p:attrName>ppt_x</p:attrName>
                                        </p:attrNameLst>
                                      </p:cBhvr>
                                      <p:tavLst>
                                        <p:tav tm="0">
                                          <p:val>
                                            <p:strVal val="#ppt_x+0.4"/>
                                          </p:val>
                                        </p:tav>
                                        <p:tav tm="100000">
                                          <p:val>
                                            <p:strVal val="#ppt_x-0.05"/>
                                          </p:val>
                                        </p:tav>
                                      </p:tavLst>
                                    </p:anim>
                                    <p:anim calcmode="lin" valueType="num">
                                      <p:cBhvr>
                                        <p:cTn id="145" dur="114" decel="100000" fill="hold"/>
                                        <p:tgtEl>
                                          <p:spTgt spid="11"/>
                                        </p:tgtEl>
                                        <p:attrNameLst>
                                          <p:attrName>ppt_y</p:attrName>
                                        </p:attrNameLst>
                                      </p:cBhvr>
                                      <p:tavLst>
                                        <p:tav tm="0">
                                          <p:val>
                                            <p:strVal val="#ppt_y-0.4"/>
                                          </p:val>
                                        </p:tav>
                                        <p:tav tm="100000">
                                          <p:val>
                                            <p:strVal val="#ppt_y+0.1"/>
                                          </p:val>
                                        </p:tav>
                                      </p:tavLst>
                                    </p:anim>
                                    <p:anim calcmode="lin" valueType="num">
                                      <p:cBhvr>
                                        <p:cTn id="146" dur="29" accel="100000" fill="hold">
                                          <p:stCondLst>
                                            <p:cond delay="114"/>
                                          </p:stCondLst>
                                        </p:cTn>
                                        <p:tgtEl>
                                          <p:spTgt spid="11"/>
                                        </p:tgtEl>
                                        <p:attrNameLst>
                                          <p:attrName>ppt_x</p:attrName>
                                        </p:attrNameLst>
                                      </p:cBhvr>
                                      <p:tavLst>
                                        <p:tav tm="0">
                                          <p:val>
                                            <p:strVal val="#ppt_x-0.05"/>
                                          </p:val>
                                        </p:tav>
                                        <p:tav tm="100000">
                                          <p:val>
                                            <p:strVal val="#ppt_x"/>
                                          </p:val>
                                        </p:tav>
                                      </p:tavLst>
                                    </p:anim>
                                    <p:anim calcmode="lin" valueType="num">
                                      <p:cBhvr>
                                        <p:cTn id="147" dur="29" accel="100000" fill="hold">
                                          <p:stCondLst>
                                            <p:cond delay="114"/>
                                          </p:stCondLst>
                                        </p:cTn>
                                        <p:tgtEl>
                                          <p:spTgt spid="11"/>
                                        </p:tgtEl>
                                        <p:attrNameLst>
                                          <p:attrName>ppt_y</p:attrName>
                                        </p:attrNameLst>
                                      </p:cBhvr>
                                      <p:tavLst>
                                        <p:tav tm="0">
                                          <p:val>
                                            <p:strVal val="#ppt_y+0.1"/>
                                          </p:val>
                                        </p:tav>
                                        <p:tav tm="100000">
                                          <p:val>
                                            <p:strVal val="#ppt_y"/>
                                          </p:val>
                                        </p:tav>
                                      </p:tavLst>
                                    </p:anim>
                                  </p:childTnLst>
                                </p:cTn>
                              </p:par>
                            </p:childTnLst>
                          </p:cTn>
                        </p:par>
                        <p:par>
                          <p:cTn id="148" fill="hold">
                            <p:stCondLst>
                              <p:cond delay="8000"/>
                            </p:stCondLst>
                            <p:childTnLst>
                              <p:par>
                                <p:cTn id="149" presetID="30" presetClass="entr" presetSubtype="0" fill="hold" grpId="0" nodeType="after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114" decel="100000"/>
                                        <p:tgtEl>
                                          <p:spTgt spid="12"/>
                                        </p:tgtEl>
                                      </p:cBhvr>
                                    </p:animEffect>
                                    <p:anim calcmode="lin" valueType="num">
                                      <p:cBhvr>
                                        <p:cTn id="152" dur="114" decel="100000" fill="hold"/>
                                        <p:tgtEl>
                                          <p:spTgt spid="12"/>
                                        </p:tgtEl>
                                        <p:attrNameLst>
                                          <p:attrName>style.rotation</p:attrName>
                                        </p:attrNameLst>
                                      </p:cBhvr>
                                      <p:tavLst>
                                        <p:tav tm="0">
                                          <p:val>
                                            <p:fltVal val="-90"/>
                                          </p:val>
                                        </p:tav>
                                        <p:tav tm="100000">
                                          <p:val>
                                            <p:fltVal val="0"/>
                                          </p:val>
                                        </p:tav>
                                      </p:tavLst>
                                    </p:anim>
                                    <p:anim calcmode="lin" valueType="num">
                                      <p:cBhvr>
                                        <p:cTn id="153" dur="114" decel="100000" fill="hold"/>
                                        <p:tgtEl>
                                          <p:spTgt spid="12"/>
                                        </p:tgtEl>
                                        <p:attrNameLst>
                                          <p:attrName>ppt_x</p:attrName>
                                        </p:attrNameLst>
                                      </p:cBhvr>
                                      <p:tavLst>
                                        <p:tav tm="0">
                                          <p:val>
                                            <p:strVal val="#ppt_x+0.4"/>
                                          </p:val>
                                        </p:tav>
                                        <p:tav tm="100000">
                                          <p:val>
                                            <p:strVal val="#ppt_x-0.05"/>
                                          </p:val>
                                        </p:tav>
                                      </p:tavLst>
                                    </p:anim>
                                    <p:anim calcmode="lin" valueType="num">
                                      <p:cBhvr>
                                        <p:cTn id="154" dur="114" decel="100000" fill="hold"/>
                                        <p:tgtEl>
                                          <p:spTgt spid="12"/>
                                        </p:tgtEl>
                                        <p:attrNameLst>
                                          <p:attrName>ppt_y</p:attrName>
                                        </p:attrNameLst>
                                      </p:cBhvr>
                                      <p:tavLst>
                                        <p:tav tm="0">
                                          <p:val>
                                            <p:strVal val="#ppt_y-0.4"/>
                                          </p:val>
                                        </p:tav>
                                        <p:tav tm="100000">
                                          <p:val>
                                            <p:strVal val="#ppt_y+0.1"/>
                                          </p:val>
                                        </p:tav>
                                      </p:tavLst>
                                    </p:anim>
                                    <p:anim calcmode="lin" valueType="num">
                                      <p:cBhvr>
                                        <p:cTn id="155" dur="29" accel="100000" fill="hold">
                                          <p:stCondLst>
                                            <p:cond delay="114"/>
                                          </p:stCondLst>
                                        </p:cTn>
                                        <p:tgtEl>
                                          <p:spTgt spid="12"/>
                                        </p:tgtEl>
                                        <p:attrNameLst>
                                          <p:attrName>ppt_x</p:attrName>
                                        </p:attrNameLst>
                                      </p:cBhvr>
                                      <p:tavLst>
                                        <p:tav tm="0">
                                          <p:val>
                                            <p:strVal val="#ppt_x-0.05"/>
                                          </p:val>
                                        </p:tav>
                                        <p:tav tm="100000">
                                          <p:val>
                                            <p:strVal val="#ppt_x"/>
                                          </p:val>
                                        </p:tav>
                                      </p:tavLst>
                                    </p:anim>
                                    <p:anim calcmode="lin" valueType="num">
                                      <p:cBhvr>
                                        <p:cTn id="156" dur="29" accel="100000" fill="hold">
                                          <p:stCondLst>
                                            <p:cond delay="114"/>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 grpId="0"/>
      <p:bldP spid="4"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PicturePlaceholder 1" descr="5b0fb21fb5a0b"/>
          <p:cNvPicPr>
            <a:picLocks noGrp="1" noChangeAspect="1"/>
          </p:cNvPicPr>
          <p:nvPr>
            <p:ph type="pic" sz="quarter" idx="10"/>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7095490" y="-33655"/>
            <a:ext cx="3926840" cy="6152515"/>
          </a:xfrm>
          <a:prstGeom prst="rect">
            <a:avLst/>
          </a:prstGeom>
        </p:spPr>
      </p:pic>
      <p:sp>
        <p:nvSpPr>
          <p:cNvPr id="8" name="PA-矩形 7"/>
          <p:cNvSpPr/>
          <p:nvPr>
            <p:custDataLst>
              <p:tags r:id="rId3"/>
            </p:custDataLst>
          </p:nvPr>
        </p:nvSpPr>
        <p:spPr>
          <a:xfrm>
            <a:off x="610598" y="3496495"/>
            <a:ext cx="5078640" cy="822726"/>
          </a:xfrm>
          <a:prstGeom prst="rect">
            <a:avLst/>
          </a:prstGeom>
        </p:spPr>
        <p:txBody>
          <a:bodyPr wrap="square">
            <a:spAutoFit/>
          </a:bodyPr>
          <a:lstStyle/>
          <a:p>
            <a:pPr algn="just">
              <a:lnSpc>
                <a:spcPct val="150000"/>
              </a:lnSpc>
            </a:pPr>
            <a:r>
              <a:rPr lang="en-US" altLang="zh-CN" sz="1100" dirty="0">
                <a:solidFill>
                  <a:schemeClr val="tx2"/>
                </a:solidFill>
                <a:cs typeface="+mn-ea"/>
                <a:sym typeface="+mn-lt"/>
              </a:rPr>
              <a:t>Click here to add text content, such as keywords, some brief introductions, </a:t>
            </a:r>
            <a:r>
              <a:rPr lang="en-US" altLang="zh-CN" sz="1100" dirty="0" err="1">
                <a:solidFill>
                  <a:schemeClr val="tx2"/>
                </a:solidFill>
                <a:cs typeface="+mn-ea"/>
                <a:sym typeface="+mn-lt"/>
              </a:rPr>
              <a:t>etc.</a:t>
            </a:r>
            <a:r>
              <a:rPr lang="en-US" sz="1100" dirty="0" err="1">
                <a:solidFill>
                  <a:schemeClr val="tx2"/>
                </a:solidFill>
                <a:cs typeface="+mn-ea"/>
                <a:sym typeface="+mn-lt"/>
              </a:rPr>
              <a:t>Click</a:t>
            </a:r>
            <a:r>
              <a:rPr lang="en-US" sz="1100" dirty="0">
                <a:solidFill>
                  <a:schemeClr val="tx2"/>
                </a:solidFill>
                <a:cs typeface="+mn-ea"/>
                <a:sym typeface="+mn-lt"/>
              </a:rPr>
              <a:t> here to add text content, such as keywords, some brief introductions, etc.</a:t>
            </a:r>
            <a:endParaRPr lang="en-ID" sz="1100" dirty="0">
              <a:solidFill>
                <a:schemeClr val="tx2"/>
              </a:solidFill>
              <a:cs typeface="+mn-ea"/>
              <a:sym typeface="+mn-lt"/>
            </a:endParaRPr>
          </a:p>
        </p:txBody>
      </p:sp>
      <p:grpSp>
        <p:nvGrpSpPr>
          <p:cNvPr id="9" name="PA-组合 8"/>
          <p:cNvGrpSpPr/>
          <p:nvPr>
            <p:custDataLst>
              <p:tags r:id="rId4"/>
            </p:custDataLst>
          </p:nvPr>
        </p:nvGrpSpPr>
        <p:grpSpPr>
          <a:xfrm>
            <a:off x="699693" y="5027055"/>
            <a:ext cx="1299040" cy="267320"/>
            <a:chOff x="6953579" y="5470419"/>
            <a:chExt cx="1299040" cy="267320"/>
          </a:xfrm>
        </p:grpSpPr>
        <p:sp>
          <p:nvSpPr>
            <p:cNvPr id="10" name="PA-Rectangle: Rounded Corners 9"/>
            <p:cNvSpPr/>
            <p:nvPr>
              <p:custDataLst>
                <p:tags r:id="rId8"/>
              </p:custDataLst>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cs typeface="+mn-ea"/>
                <a:sym typeface="+mn-lt"/>
              </a:endParaRPr>
            </a:p>
          </p:txBody>
        </p:sp>
        <p:sp>
          <p:nvSpPr>
            <p:cNvPr id="11" name="PA-文本框 10"/>
            <p:cNvSpPr txBox="1"/>
            <p:nvPr>
              <p:custDataLst>
                <p:tags r:id="rId9"/>
              </p:custDataLst>
            </p:nvPr>
          </p:nvSpPr>
          <p:spPr>
            <a:xfrm>
              <a:off x="6966727" y="5473274"/>
              <a:ext cx="1272744" cy="260350"/>
            </a:xfrm>
            <a:prstGeom prst="rect">
              <a:avLst/>
            </a:prstGeom>
            <a:noFill/>
            <a:ln>
              <a:solidFill>
                <a:srgbClr val="F9711C"/>
              </a:solidFill>
            </a:ln>
          </p:spPr>
          <p:txBody>
            <a:bodyPr wrap="square" rtlCol="0">
              <a:spAutoFit/>
            </a:bodyPr>
            <a:lstStyle/>
            <a:p>
              <a:pPr algn="ctr"/>
              <a:r>
                <a:rPr lang="en-US" altLang="zh-CN" sz="1100" dirty="0">
                  <a:solidFill>
                    <a:schemeClr val="tx2"/>
                  </a:solidFill>
                  <a:cs typeface="+mn-ea"/>
                  <a:sym typeface="+mn-lt"/>
                </a:rPr>
                <a:t>START</a:t>
              </a:r>
            </a:p>
          </p:txBody>
        </p:sp>
      </p:grpSp>
      <p:sp>
        <p:nvSpPr>
          <p:cNvPr id="13" name="PA-矩形 12"/>
          <p:cNvSpPr/>
          <p:nvPr>
            <p:custDataLst>
              <p:tags r:id="rId5"/>
            </p:custDataLst>
          </p:nvPr>
        </p:nvSpPr>
        <p:spPr>
          <a:xfrm>
            <a:off x="6096000" y="1547428"/>
            <a:ext cx="2451769" cy="3839939"/>
          </a:xfrm>
          <a:prstGeom prst="rect">
            <a:avLst/>
          </a:prstGeom>
          <a:gradFill>
            <a:gsLst>
              <a:gs pos="0">
                <a:schemeClr val="accent1">
                  <a:alpha val="23000"/>
                </a:schemeClr>
              </a:gs>
              <a:gs pos="96000">
                <a:schemeClr val="accent2">
                  <a:alpha val="10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35" name="PA-文本框 34"/>
          <p:cNvSpPr txBox="1"/>
          <p:nvPr>
            <p:custDataLst>
              <p:tags r:id="rId6"/>
            </p:custDataLst>
          </p:nvPr>
        </p:nvSpPr>
        <p:spPr>
          <a:xfrm>
            <a:off x="552472" y="2594564"/>
            <a:ext cx="3067340" cy="706755"/>
          </a:xfrm>
          <a:prstGeom prst="rect">
            <a:avLst/>
          </a:prstGeom>
          <a:noFill/>
        </p:spPr>
        <p:txBody>
          <a:bodyPr wrap="square" rtlCol="0">
            <a:spAutoFit/>
            <a:scene3d>
              <a:camera prst="orthographicFront"/>
              <a:lightRig rig="threePt" dir="t"/>
            </a:scene3d>
            <a:sp3d contourW="12700"/>
          </a:bodyPr>
          <a:lstStyle/>
          <a:p>
            <a:pPr algn="dist"/>
            <a:r>
              <a:rPr lang="en-US" altLang="zh-CN" sz="4000" dirty="0">
                <a:solidFill>
                  <a:schemeClr val="tx1">
                    <a:lumMod val="85000"/>
                    <a:lumOff val="15000"/>
                  </a:schemeClr>
                </a:solidFill>
                <a:cs typeface="+mn-ea"/>
                <a:sym typeface="+mn-lt"/>
              </a:rPr>
              <a:t>Add title text</a:t>
            </a:r>
            <a:endParaRPr lang="zh-CN" altLang="en-US" sz="4000" dirty="0">
              <a:solidFill>
                <a:schemeClr val="tx1">
                  <a:lumMod val="85000"/>
                  <a:lumOff val="15000"/>
                </a:schemeClr>
              </a:solidFill>
              <a:cs typeface="+mn-ea"/>
              <a:sym typeface="+mn-lt"/>
            </a:endParaRPr>
          </a:p>
        </p:txBody>
      </p:sp>
      <p:sp>
        <p:nvSpPr>
          <p:cNvPr id="15" name="PA-文本框 14"/>
          <p:cNvSpPr txBox="1"/>
          <p:nvPr>
            <p:custDataLst>
              <p:tags r:id="rId7"/>
            </p:custDataLst>
          </p:nvPr>
        </p:nvSpPr>
        <p:spPr>
          <a:xfrm>
            <a:off x="6847840" y="1774190"/>
            <a:ext cx="593090" cy="3091815"/>
          </a:xfrm>
          <a:prstGeom prst="rect">
            <a:avLst/>
          </a:prstGeom>
          <a:noFill/>
        </p:spPr>
        <p:txBody>
          <a:bodyPr wrap="square" rtlCol="0">
            <a:spAutoFit/>
          </a:bodyPr>
          <a:lstStyle/>
          <a:p>
            <a:pPr algn="dist">
              <a:lnSpc>
                <a:spcPct val="130000"/>
              </a:lnSpc>
            </a:pPr>
            <a:r>
              <a:rPr lang="en-US" altLang="zh-CN" sz="5000" cap="all" dirty="0">
                <a:solidFill>
                  <a:schemeClr val="bg1"/>
                </a:solidFill>
                <a:uFillTx/>
                <a:cs typeface="+mn-ea"/>
                <a:sym typeface="+mn-lt"/>
              </a:rPr>
              <a:t>TWO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4000">
        <p:cut/>
      </p:transition>
    </mc:Choice>
    <mc:Fallback xmlns="">
      <p:transition spd="slow" advClick="0" advTm="4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69" fill="hold"/>
                                        <p:tgtEl>
                                          <p:spTgt spid="15"/>
                                        </p:tgtEl>
                                        <p:attrNameLst>
                                          <p:attrName>ppt_w</p:attrName>
                                        </p:attrNameLst>
                                      </p:cBhvr>
                                      <p:tavLst>
                                        <p:tav tm="0">
                                          <p:val>
                                            <p:strVal val="(6*min(max(#ppt_w*#ppt_h,.3),1)-7.4)/-.7*#ppt_w"/>
                                          </p:val>
                                        </p:tav>
                                        <p:tav tm="100000">
                                          <p:val>
                                            <p:strVal val="#ppt_w"/>
                                          </p:val>
                                        </p:tav>
                                      </p:tavLst>
                                    </p:anim>
                                    <p:anim calcmode="lin" valueType="num">
                                      <p:cBhvr>
                                        <p:cTn id="8" dur="69" fill="hold"/>
                                        <p:tgtEl>
                                          <p:spTgt spid="15"/>
                                        </p:tgtEl>
                                        <p:attrNameLst>
                                          <p:attrName>ppt_h</p:attrName>
                                        </p:attrNameLst>
                                      </p:cBhvr>
                                      <p:tavLst>
                                        <p:tav tm="0">
                                          <p:val>
                                            <p:strVal val="(6*min(max(#ppt_w*#ppt_h,.3),1)-7.4)/-.7*#ppt_h"/>
                                          </p:val>
                                        </p:tav>
                                        <p:tav tm="100000">
                                          <p:val>
                                            <p:strVal val="#ppt_h"/>
                                          </p:val>
                                        </p:tav>
                                      </p:tavLst>
                                    </p:anim>
                                    <p:anim calcmode="lin" valueType="num">
                                      <p:cBhvr>
                                        <p:cTn id="9" dur="69" fill="hold"/>
                                        <p:tgtEl>
                                          <p:spTgt spid="15"/>
                                        </p:tgtEl>
                                        <p:attrNameLst>
                                          <p:attrName>ppt_x</p:attrName>
                                        </p:attrNameLst>
                                      </p:cBhvr>
                                      <p:tavLst>
                                        <p:tav tm="0">
                                          <p:val>
                                            <p:fltVal val="0.5"/>
                                          </p:val>
                                        </p:tav>
                                        <p:tav tm="100000">
                                          <p:val>
                                            <p:strVal val="#ppt_x"/>
                                          </p:val>
                                        </p:tav>
                                      </p:tavLst>
                                    </p:anim>
                                    <p:anim calcmode="lin" valueType="num">
                                      <p:cBhvr>
                                        <p:cTn id="10" dur="69"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10" decel="100000"/>
                                        <p:tgtEl>
                                          <p:spTgt spid="2"/>
                                        </p:tgtEl>
                                      </p:cBhvr>
                                    </p:animEffect>
                                    <p:anim calcmode="lin" valueType="num">
                                      <p:cBhvr>
                                        <p:cTn id="15" dur="110" decel="100000" fill="hold"/>
                                        <p:tgtEl>
                                          <p:spTgt spid="2"/>
                                        </p:tgtEl>
                                        <p:attrNameLst>
                                          <p:attrName>style.rotation</p:attrName>
                                        </p:attrNameLst>
                                      </p:cBhvr>
                                      <p:tavLst>
                                        <p:tav tm="0">
                                          <p:val>
                                            <p:fltVal val="-90"/>
                                          </p:val>
                                        </p:tav>
                                        <p:tav tm="100000">
                                          <p:val>
                                            <p:fltVal val="0"/>
                                          </p:val>
                                        </p:tav>
                                      </p:tavLst>
                                    </p:anim>
                                    <p:anim calcmode="lin" valueType="num">
                                      <p:cBhvr>
                                        <p:cTn id="16" dur="110" decel="100000" fill="hold"/>
                                        <p:tgtEl>
                                          <p:spTgt spid="2"/>
                                        </p:tgtEl>
                                        <p:attrNameLst>
                                          <p:attrName>ppt_x</p:attrName>
                                        </p:attrNameLst>
                                      </p:cBhvr>
                                      <p:tavLst>
                                        <p:tav tm="0">
                                          <p:val>
                                            <p:strVal val="#ppt_x+0.4"/>
                                          </p:val>
                                        </p:tav>
                                        <p:tav tm="100000">
                                          <p:val>
                                            <p:strVal val="#ppt_x-0.05"/>
                                          </p:val>
                                        </p:tav>
                                      </p:tavLst>
                                    </p:anim>
                                    <p:anim calcmode="lin" valueType="num">
                                      <p:cBhvr>
                                        <p:cTn id="17" dur="110" decel="100000" fill="hold"/>
                                        <p:tgtEl>
                                          <p:spTgt spid="2"/>
                                        </p:tgtEl>
                                        <p:attrNameLst>
                                          <p:attrName>ppt_y</p:attrName>
                                        </p:attrNameLst>
                                      </p:cBhvr>
                                      <p:tavLst>
                                        <p:tav tm="0">
                                          <p:val>
                                            <p:strVal val="#ppt_y-0.4"/>
                                          </p:val>
                                        </p:tav>
                                        <p:tav tm="100000">
                                          <p:val>
                                            <p:strVal val="#ppt_y+0.1"/>
                                          </p:val>
                                        </p:tav>
                                      </p:tavLst>
                                    </p:anim>
                                    <p:anim calcmode="lin" valueType="num">
                                      <p:cBhvr>
                                        <p:cTn id="18" dur="28" accel="100000" fill="hold">
                                          <p:stCondLst>
                                            <p:cond delay="110"/>
                                          </p:stCondLst>
                                        </p:cTn>
                                        <p:tgtEl>
                                          <p:spTgt spid="2"/>
                                        </p:tgtEl>
                                        <p:attrNameLst>
                                          <p:attrName>ppt_x</p:attrName>
                                        </p:attrNameLst>
                                      </p:cBhvr>
                                      <p:tavLst>
                                        <p:tav tm="0">
                                          <p:val>
                                            <p:strVal val="#ppt_x-0.05"/>
                                          </p:val>
                                        </p:tav>
                                        <p:tav tm="100000">
                                          <p:val>
                                            <p:strVal val="#ppt_x"/>
                                          </p:val>
                                        </p:tav>
                                      </p:tavLst>
                                    </p:anim>
                                    <p:anim calcmode="lin" valueType="num">
                                      <p:cBhvr>
                                        <p:cTn id="19" dur="28" accel="100000" fill="hold">
                                          <p:stCondLst>
                                            <p:cond delay="11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10" decel="100000"/>
                                        <p:tgtEl>
                                          <p:spTgt spid="8"/>
                                        </p:tgtEl>
                                      </p:cBhvr>
                                    </p:animEffect>
                                    <p:anim calcmode="lin" valueType="num">
                                      <p:cBhvr>
                                        <p:cTn id="24" dur="110" decel="100000" fill="hold"/>
                                        <p:tgtEl>
                                          <p:spTgt spid="8"/>
                                        </p:tgtEl>
                                        <p:attrNameLst>
                                          <p:attrName>style.rotation</p:attrName>
                                        </p:attrNameLst>
                                      </p:cBhvr>
                                      <p:tavLst>
                                        <p:tav tm="0">
                                          <p:val>
                                            <p:fltVal val="-90"/>
                                          </p:val>
                                        </p:tav>
                                        <p:tav tm="100000">
                                          <p:val>
                                            <p:fltVal val="0"/>
                                          </p:val>
                                        </p:tav>
                                      </p:tavLst>
                                    </p:anim>
                                    <p:anim calcmode="lin" valueType="num">
                                      <p:cBhvr>
                                        <p:cTn id="25" dur="110" decel="100000" fill="hold"/>
                                        <p:tgtEl>
                                          <p:spTgt spid="8"/>
                                        </p:tgtEl>
                                        <p:attrNameLst>
                                          <p:attrName>ppt_x</p:attrName>
                                        </p:attrNameLst>
                                      </p:cBhvr>
                                      <p:tavLst>
                                        <p:tav tm="0">
                                          <p:val>
                                            <p:strVal val="#ppt_x+0.4"/>
                                          </p:val>
                                        </p:tav>
                                        <p:tav tm="100000">
                                          <p:val>
                                            <p:strVal val="#ppt_x-0.05"/>
                                          </p:val>
                                        </p:tav>
                                      </p:tavLst>
                                    </p:anim>
                                    <p:anim calcmode="lin" valueType="num">
                                      <p:cBhvr>
                                        <p:cTn id="26" dur="110" decel="100000" fill="hold"/>
                                        <p:tgtEl>
                                          <p:spTgt spid="8"/>
                                        </p:tgtEl>
                                        <p:attrNameLst>
                                          <p:attrName>ppt_y</p:attrName>
                                        </p:attrNameLst>
                                      </p:cBhvr>
                                      <p:tavLst>
                                        <p:tav tm="0">
                                          <p:val>
                                            <p:strVal val="#ppt_y-0.4"/>
                                          </p:val>
                                        </p:tav>
                                        <p:tav tm="100000">
                                          <p:val>
                                            <p:strVal val="#ppt_y+0.1"/>
                                          </p:val>
                                        </p:tav>
                                      </p:tavLst>
                                    </p:anim>
                                    <p:anim calcmode="lin" valueType="num">
                                      <p:cBhvr>
                                        <p:cTn id="27" dur="28" accel="100000" fill="hold">
                                          <p:stCondLst>
                                            <p:cond delay="110"/>
                                          </p:stCondLst>
                                        </p:cTn>
                                        <p:tgtEl>
                                          <p:spTgt spid="8"/>
                                        </p:tgtEl>
                                        <p:attrNameLst>
                                          <p:attrName>ppt_x</p:attrName>
                                        </p:attrNameLst>
                                      </p:cBhvr>
                                      <p:tavLst>
                                        <p:tav tm="0">
                                          <p:val>
                                            <p:strVal val="#ppt_x-0.05"/>
                                          </p:val>
                                        </p:tav>
                                        <p:tav tm="100000">
                                          <p:val>
                                            <p:strVal val="#ppt_x"/>
                                          </p:val>
                                        </p:tav>
                                      </p:tavLst>
                                    </p:anim>
                                    <p:anim calcmode="lin" valueType="num">
                                      <p:cBhvr>
                                        <p:cTn id="28" dur="28" accel="100000" fill="hold">
                                          <p:stCondLst>
                                            <p:cond delay="110"/>
                                          </p:stCondLst>
                                        </p:cTn>
                                        <p:tgtEl>
                                          <p:spTgt spid="8"/>
                                        </p:tgtEl>
                                        <p:attrNameLst>
                                          <p:attrName>ppt_y</p:attrName>
                                        </p:attrNameLst>
                                      </p:cBhvr>
                                      <p:tavLst>
                                        <p:tav tm="0">
                                          <p:val>
                                            <p:strVal val="#ppt_y+0.1"/>
                                          </p:val>
                                        </p:tav>
                                        <p:tav tm="100000">
                                          <p:val>
                                            <p:strVal val="#ppt_y"/>
                                          </p:val>
                                        </p:tav>
                                      </p:tavLst>
                                    </p:anim>
                                  </p:childTnLst>
                                </p:cTn>
                              </p:par>
                            </p:childTnLst>
                          </p:cTn>
                        </p:par>
                        <p:par>
                          <p:cTn id="29" fill="hold">
                            <p:stCondLst>
                              <p:cond delay="1500"/>
                            </p:stCondLst>
                            <p:childTnLst>
                              <p:par>
                                <p:cTn id="30" presetID="3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10" decel="100000"/>
                                        <p:tgtEl>
                                          <p:spTgt spid="9"/>
                                        </p:tgtEl>
                                      </p:cBhvr>
                                    </p:animEffect>
                                    <p:anim calcmode="lin" valueType="num">
                                      <p:cBhvr>
                                        <p:cTn id="33" dur="110" decel="100000" fill="hold"/>
                                        <p:tgtEl>
                                          <p:spTgt spid="9"/>
                                        </p:tgtEl>
                                        <p:attrNameLst>
                                          <p:attrName>style.rotation</p:attrName>
                                        </p:attrNameLst>
                                      </p:cBhvr>
                                      <p:tavLst>
                                        <p:tav tm="0">
                                          <p:val>
                                            <p:fltVal val="-90"/>
                                          </p:val>
                                        </p:tav>
                                        <p:tav tm="100000">
                                          <p:val>
                                            <p:fltVal val="0"/>
                                          </p:val>
                                        </p:tav>
                                      </p:tavLst>
                                    </p:anim>
                                    <p:anim calcmode="lin" valueType="num">
                                      <p:cBhvr>
                                        <p:cTn id="34" dur="110" decel="100000" fill="hold"/>
                                        <p:tgtEl>
                                          <p:spTgt spid="9"/>
                                        </p:tgtEl>
                                        <p:attrNameLst>
                                          <p:attrName>ppt_x</p:attrName>
                                        </p:attrNameLst>
                                      </p:cBhvr>
                                      <p:tavLst>
                                        <p:tav tm="0">
                                          <p:val>
                                            <p:strVal val="#ppt_x+0.4"/>
                                          </p:val>
                                        </p:tav>
                                        <p:tav tm="100000">
                                          <p:val>
                                            <p:strVal val="#ppt_x-0.05"/>
                                          </p:val>
                                        </p:tav>
                                      </p:tavLst>
                                    </p:anim>
                                    <p:anim calcmode="lin" valueType="num">
                                      <p:cBhvr>
                                        <p:cTn id="35" dur="110" decel="100000" fill="hold"/>
                                        <p:tgtEl>
                                          <p:spTgt spid="9"/>
                                        </p:tgtEl>
                                        <p:attrNameLst>
                                          <p:attrName>ppt_y</p:attrName>
                                        </p:attrNameLst>
                                      </p:cBhvr>
                                      <p:tavLst>
                                        <p:tav tm="0">
                                          <p:val>
                                            <p:strVal val="#ppt_y-0.4"/>
                                          </p:val>
                                        </p:tav>
                                        <p:tav tm="100000">
                                          <p:val>
                                            <p:strVal val="#ppt_y+0.1"/>
                                          </p:val>
                                        </p:tav>
                                      </p:tavLst>
                                    </p:anim>
                                    <p:anim calcmode="lin" valueType="num">
                                      <p:cBhvr>
                                        <p:cTn id="36" dur="28" accel="100000" fill="hold">
                                          <p:stCondLst>
                                            <p:cond delay="110"/>
                                          </p:stCondLst>
                                        </p:cTn>
                                        <p:tgtEl>
                                          <p:spTgt spid="9"/>
                                        </p:tgtEl>
                                        <p:attrNameLst>
                                          <p:attrName>ppt_x</p:attrName>
                                        </p:attrNameLst>
                                      </p:cBhvr>
                                      <p:tavLst>
                                        <p:tav tm="0">
                                          <p:val>
                                            <p:strVal val="#ppt_x-0.05"/>
                                          </p:val>
                                        </p:tav>
                                        <p:tav tm="100000">
                                          <p:val>
                                            <p:strVal val="#ppt_x"/>
                                          </p:val>
                                        </p:tav>
                                      </p:tavLst>
                                    </p:anim>
                                    <p:anim calcmode="lin" valueType="num">
                                      <p:cBhvr>
                                        <p:cTn id="37" dur="28" accel="100000" fill="hold">
                                          <p:stCondLst>
                                            <p:cond delay="110"/>
                                          </p:stCondLst>
                                        </p:cTn>
                                        <p:tgtEl>
                                          <p:spTgt spid="9"/>
                                        </p:tgtEl>
                                        <p:attrNameLst>
                                          <p:attrName>ppt_y</p:attrName>
                                        </p:attrNameLst>
                                      </p:cBhvr>
                                      <p:tavLst>
                                        <p:tav tm="0">
                                          <p:val>
                                            <p:strVal val="#ppt_y+0.1"/>
                                          </p:val>
                                        </p:tav>
                                        <p:tav tm="100000">
                                          <p:val>
                                            <p:strVal val="#ppt_y"/>
                                          </p:val>
                                        </p:tav>
                                      </p:tavLst>
                                    </p:anim>
                                  </p:childTnLst>
                                </p:cTn>
                              </p:par>
                            </p:childTnLst>
                          </p:cTn>
                        </p:par>
                        <p:par>
                          <p:cTn id="38" fill="hold">
                            <p:stCondLst>
                              <p:cond delay="2000"/>
                            </p:stCondLst>
                            <p:childTnLst>
                              <p:par>
                                <p:cTn id="39" presetID="3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10" decel="100000"/>
                                        <p:tgtEl>
                                          <p:spTgt spid="13"/>
                                        </p:tgtEl>
                                      </p:cBhvr>
                                    </p:animEffect>
                                    <p:anim calcmode="lin" valueType="num">
                                      <p:cBhvr>
                                        <p:cTn id="42" dur="110" decel="100000" fill="hold"/>
                                        <p:tgtEl>
                                          <p:spTgt spid="13"/>
                                        </p:tgtEl>
                                        <p:attrNameLst>
                                          <p:attrName>style.rotation</p:attrName>
                                        </p:attrNameLst>
                                      </p:cBhvr>
                                      <p:tavLst>
                                        <p:tav tm="0">
                                          <p:val>
                                            <p:fltVal val="-90"/>
                                          </p:val>
                                        </p:tav>
                                        <p:tav tm="100000">
                                          <p:val>
                                            <p:fltVal val="0"/>
                                          </p:val>
                                        </p:tav>
                                      </p:tavLst>
                                    </p:anim>
                                    <p:anim calcmode="lin" valueType="num">
                                      <p:cBhvr>
                                        <p:cTn id="43" dur="110" decel="100000" fill="hold"/>
                                        <p:tgtEl>
                                          <p:spTgt spid="13"/>
                                        </p:tgtEl>
                                        <p:attrNameLst>
                                          <p:attrName>ppt_x</p:attrName>
                                        </p:attrNameLst>
                                      </p:cBhvr>
                                      <p:tavLst>
                                        <p:tav tm="0">
                                          <p:val>
                                            <p:strVal val="#ppt_x+0.4"/>
                                          </p:val>
                                        </p:tav>
                                        <p:tav tm="100000">
                                          <p:val>
                                            <p:strVal val="#ppt_x-0.05"/>
                                          </p:val>
                                        </p:tav>
                                      </p:tavLst>
                                    </p:anim>
                                    <p:anim calcmode="lin" valueType="num">
                                      <p:cBhvr>
                                        <p:cTn id="44" dur="110" decel="100000" fill="hold"/>
                                        <p:tgtEl>
                                          <p:spTgt spid="13"/>
                                        </p:tgtEl>
                                        <p:attrNameLst>
                                          <p:attrName>ppt_y</p:attrName>
                                        </p:attrNameLst>
                                      </p:cBhvr>
                                      <p:tavLst>
                                        <p:tav tm="0">
                                          <p:val>
                                            <p:strVal val="#ppt_y-0.4"/>
                                          </p:val>
                                        </p:tav>
                                        <p:tav tm="100000">
                                          <p:val>
                                            <p:strVal val="#ppt_y+0.1"/>
                                          </p:val>
                                        </p:tav>
                                      </p:tavLst>
                                    </p:anim>
                                    <p:anim calcmode="lin" valueType="num">
                                      <p:cBhvr>
                                        <p:cTn id="45" dur="28" accel="100000" fill="hold">
                                          <p:stCondLst>
                                            <p:cond delay="110"/>
                                          </p:stCondLst>
                                        </p:cTn>
                                        <p:tgtEl>
                                          <p:spTgt spid="13"/>
                                        </p:tgtEl>
                                        <p:attrNameLst>
                                          <p:attrName>ppt_x</p:attrName>
                                        </p:attrNameLst>
                                      </p:cBhvr>
                                      <p:tavLst>
                                        <p:tav tm="0">
                                          <p:val>
                                            <p:strVal val="#ppt_x-0.05"/>
                                          </p:val>
                                        </p:tav>
                                        <p:tav tm="100000">
                                          <p:val>
                                            <p:strVal val="#ppt_x"/>
                                          </p:val>
                                        </p:tav>
                                      </p:tavLst>
                                    </p:anim>
                                    <p:anim calcmode="lin" valueType="num">
                                      <p:cBhvr>
                                        <p:cTn id="46" dur="28" accel="100000" fill="hold">
                                          <p:stCondLst>
                                            <p:cond delay="110"/>
                                          </p:stCondLst>
                                        </p:cTn>
                                        <p:tgtEl>
                                          <p:spTgt spid="13"/>
                                        </p:tgtEl>
                                        <p:attrNameLst>
                                          <p:attrName>ppt_y</p:attrName>
                                        </p:attrNameLst>
                                      </p:cBhvr>
                                      <p:tavLst>
                                        <p:tav tm="0">
                                          <p:val>
                                            <p:strVal val="#ppt_y+0.1"/>
                                          </p:val>
                                        </p:tav>
                                        <p:tav tm="100000">
                                          <p:val>
                                            <p:strVal val="#ppt_y"/>
                                          </p:val>
                                        </p:tav>
                                      </p:tavLst>
                                    </p:anim>
                                  </p:childTnLst>
                                </p:cTn>
                              </p:par>
                            </p:childTnLst>
                          </p:cTn>
                        </p:par>
                        <p:par>
                          <p:cTn id="47" fill="hold">
                            <p:stCondLst>
                              <p:cond delay="2500"/>
                            </p:stCondLst>
                            <p:childTnLst>
                              <p:par>
                                <p:cTn id="48" presetID="3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10" decel="100000"/>
                                        <p:tgtEl>
                                          <p:spTgt spid="35"/>
                                        </p:tgtEl>
                                      </p:cBhvr>
                                    </p:animEffect>
                                    <p:anim calcmode="lin" valueType="num">
                                      <p:cBhvr>
                                        <p:cTn id="51" dur="110" decel="100000" fill="hold"/>
                                        <p:tgtEl>
                                          <p:spTgt spid="35"/>
                                        </p:tgtEl>
                                        <p:attrNameLst>
                                          <p:attrName>style.rotation</p:attrName>
                                        </p:attrNameLst>
                                      </p:cBhvr>
                                      <p:tavLst>
                                        <p:tav tm="0">
                                          <p:val>
                                            <p:fltVal val="-90"/>
                                          </p:val>
                                        </p:tav>
                                        <p:tav tm="100000">
                                          <p:val>
                                            <p:fltVal val="0"/>
                                          </p:val>
                                        </p:tav>
                                      </p:tavLst>
                                    </p:anim>
                                    <p:anim calcmode="lin" valueType="num">
                                      <p:cBhvr>
                                        <p:cTn id="52" dur="110" decel="100000" fill="hold"/>
                                        <p:tgtEl>
                                          <p:spTgt spid="35"/>
                                        </p:tgtEl>
                                        <p:attrNameLst>
                                          <p:attrName>ppt_x</p:attrName>
                                        </p:attrNameLst>
                                      </p:cBhvr>
                                      <p:tavLst>
                                        <p:tav tm="0">
                                          <p:val>
                                            <p:strVal val="#ppt_x+0.4"/>
                                          </p:val>
                                        </p:tav>
                                        <p:tav tm="100000">
                                          <p:val>
                                            <p:strVal val="#ppt_x-0.05"/>
                                          </p:val>
                                        </p:tav>
                                      </p:tavLst>
                                    </p:anim>
                                    <p:anim calcmode="lin" valueType="num">
                                      <p:cBhvr>
                                        <p:cTn id="53" dur="110" decel="100000" fill="hold"/>
                                        <p:tgtEl>
                                          <p:spTgt spid="35"/>
                                        </p:tgtEl>
                                        <p:attrNameLst>
                                          <p:attrName>ppt_y</p:attrName>
                                        </p:attrNameLst>
                                      </p:cBhvr>
                                      <p:tavLst>
                                        <p:tav tm="0">
                                          <p:val>
                                            <p:strVal val="#ppt_y-0.4"/>
                                          </p:val>
                                        </p:tav>
                                        <p:tav tm="100000">
                                          <p:val>
                                            <p:strVal val="#ppt_y+0.1"/>
                                          </p:val>
                                        </p:tav>
                                      </p:tavLst>
                                    </p:anim>
                                    <p:anim calcmode="lin" valueType="num">
                                      <p:cBhvr>
                                        <p:cTn id="54" dur="28" accel="100000" fill="hold">
                                          <p:stCondLst>
                                            <p:cond delay="110"/>
                                          </p:stCondLst>
                                        </p:cTn>
                                        <p:tgtEl>
                                          <p:spTgt spid="35"/>
                                        </p:tgtEl>
                                        <p:attrNameLst>
                                          <p:attrName>ppt_x</p:attrName>
                                        </p:attrNameLst>
                                      </p:cBhvr>
                                      <p:tavLst>
                                        <p:tav tm="0">
                                          <p:val>
                                            <p:strVal val="#ppt_x-0.05"/>
                                          </p:val>
                                        </p:tav>
                                        <p:tav tm="100000">
                                          <p:val>
                                            <p:strVal val="#ppt_x"/>
                                          </p:val>
                                        </p:tav>
                                      </p:tavLst>
                                    </p:anim>
                                    <p:anim calcmode="lin" valueType="num">
                                      <p:cBhvr>
                                        <p:cTn id="55" dur="28" accel="100000" fill="hold">
                                          <p:stCondLst>
                                            <p:cond delay="11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ldLvl="0" animBg="1"/>
      <p:bldP spid="35"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31"/>
  <p:tag name="ISPRING_PRESENTATION_TITLE" val="2"/>
</p:tagLst>
</file>

<file path=ppt/tags/tag10.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00.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0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0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0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6.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0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0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1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1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15.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1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1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2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2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2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28.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2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3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3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4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4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4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4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4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45.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46.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47.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48.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49.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1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7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7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7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7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7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75.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586425986"/>
  <p:tag name="SCANEADDTIONSP" val="false"/>
  <p:tag name="RESOURCEID" val="636934692586475756"/>
  <p:tag name="SCENEID" val="Unkown"/>
  <p:tag name="SCENELINKIDS" val="15|12|14|16"/>
  <p:tag name="ANIMSTRING" val="97dc195e9db14a91331b8d825796bfd8"/>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17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8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8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8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8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8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185.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8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87.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19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9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196.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97.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98.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199.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0.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01.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0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05.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20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08.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0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1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1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19.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20.xml><?xml version="1.0" encoding="utf-8"?>
<p:tagLst xmlns:a="http://schemas.openxmlformats.org/drawingml/2006/main" xmlns:r="http://schemas.openxmlformats.org/officeDocument/2006/relationships" xmlns:p="http://schemas.openxmlformats.org/presentationml/2006/main">
  <p:tag name="PA" val="v5.2.5"/>
</p:tagLst>
</file>

<file path=ppt/tags/tag221.xml><?xml version="1.0" encoding="utf-8"?>
<p:tagLst xmlns:a="http://schemas.openxmlformats.org/drawingml/2006/main" xmlns:r="http://schemas.openxmlformats.org/officeDocument/2006/relationships" xmlns:p="http://schemas.openxmlformats.org/presentationml/2006/main">
  <p:tag name="PA" val="v5.2.5"/>
</p:tagLst>
</file>

<file path=ppt/tags/tag222.xml><?xml version="1.0" encoding="utf-8"?>
<p:tagLst xmlns:a="http://schemas.openxmlformats.org/drawingml/2006/main" xmlns:r="http://schemas.openxmlformats.org/officeDocument/2006/relationships" xmlns:p="http://schemas.openxmlformats.org/presentationml/2006/main">
  <p:tag name="PA" val="v5.2.5"/>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26.xml><?xml version="1.0" encoding="utf-8"?>
<p:tagLst xmlns:a="http://schemas.openxmlformats.org/drawingml/2006/main" xmlns:r="http://schemas.openxmlformats.org/officeDocument/2006/relationships" xmlns:p="http://schemas.openxmlformats.org/presentationml/2006/main">
  <p:tag name="PA" val="v5.2.5"/>
</p:tagLst>
</file>

<file path=ppt/tags/tag227.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22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2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3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35.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3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37.xml><?xml version="1.0" encoding="utf-8"?>
<p:tagLst xmlns:a="http://schemas.openxmlformats.org/drawingml/2006/main" xmlns:r="http://schemas.openxmlformats.org/officeDocument/2006/relationships" xmlns:p="http://schemas.openxmlformats.org/presentationml/2006/main">
  <p:tag name="PA" val="v5.2.5"/>
</p:tagLst>
</file>

<file path=ppt/tags/tag238.xml><?xml version="1.0" encoding="utf-8"?>
<p:tagLst xmlns:a="http://schemas.openxmlformats.org/drawingml/2006/main" xmlns:r="http://schemas.openxmlformats.org/officeDocument/2006/relationships" xmlns:p="http://schemas.openxmlformats.org/presentationml/2006/main">
  <p:tag name="PA" val="v5.2.5"/>
</p:tagLst>
</file>

<file path=ppt/tags/tag239.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2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4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4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45.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586425986"/>
  <p:tag name="SCANEADDTIONSP" val="false"/>
  <p:tag name="RESOURCEID" val="636934692586475756"/>
  <p:tag name="SCENEID" val="Unkown"/>
  <p:tag name="SCENELINKIDS" val="15|12|14|16"/>
  <p:tag name="ANIMSTRING" val="97dc195e9db14a91331b8d825796bfd8"/>
</p:tagLst>
</file>

<file path=ppt/tags/tag246.xml><?xml version="1.0" encoding="utf-8"?>
<p:tagLst xmlns:a="http://schemas.openxmlformats.org/drawingml/2006/main" xmlns:r="http://schemas.openxmlformats.org/officeDocument/2006/relationships" xmlns:p="http://schemas.openxmlformats.org/presentationml/2006/main">
  <p:tag name="PA" val="v5.2.5"/>
</p:tagLst>
</file>

<file path=ppt/tags/tag247.xml><?xml version="1.0" encoding="utf-8"?>
<p:tagLst xmlns:a="http://schemas.openxmlformats.org/drawingml/2006/main" xmlns:r="http://schemas.openxmlformats.org/officeDocument/2006/relationships" xmlns:p="http://schemas.openxmlformats.org/presentationml/2006/main">
  <p:tag name="PA" val="v5.2.5"/>
</p:tagLst>
</file>

<file path=ppt/tags/tag248.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24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5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5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5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55.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5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57.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58.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597645169"/>
  <p:tag name="SCANEADDTIONSP" val="false"/>
  <p:tag name="RESOURCEID" val="636934692597685141"/>
  <p:tag name="SCENEID" val="Unkown"/>
  <p:tag name="SCENELINKIDS" val="22|25|26|27"/>
  <p:tag name="ANIMSTRING" val="97dc195e9db14a91331b8d825796bfd8"/>
</p:tagLst>
</file>

<file path=ppt/tags/tag259.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6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61.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26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6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6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6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6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67.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68.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69.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70.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27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72.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73.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27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7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7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77.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601353042"/>
  <p:tag name="SCANEADDTIONSP" val="false"/>
  <p:tag name="RESOURCEID" val="636934692601423026"/>
  <p:tag name="SCENEID" val="Unkown"/>
  <p:tag name="SCENELINKIDS" val="30|21|37|38"/>
  <p:tag name="ANIMSTRING" val="97dc195e9db14a91331b8d825796bfd8"/>
</p:tagLst>
</file>

<file path=ppt/tags/tag278.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279.xml><?xml version="1.0" encoding="utf-8"?>
<p:tagLst xmlns:a="http://schemas.openxmlformats.org/drawingml/2006/main" xmlns:r="http://schemas.openxmlformats.org/officeDocument/2006/relationships" xmlns:p="http://schemas.openxmlformats.org/presentationml/2006/main">
  <p:tag name="PA" val="v5.2.5"/>
  <p:tag name="WHOLESPTYPE" val="Shape_Title"/>
</p:tagLst>
</file>

<file path=ppt/tags/tag2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8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8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8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28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8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285.xml><?xml version="1.0" encoding="utf-8"?>
<p:tagLst xmlns:a="http://schemas.openxmlformats.org/drawingml/2006/main" xmlns:r="http://schemas.openxmlformats.org/officeDocument/2006/relationships" xmlns:p="http://schemas.openxmlformats.org/presentationml/2006/main">
  <p:tag name="PA" val="v5.2.5"/>
</p:tagLst>
</file>

<file path=ppt/tags/tag286.xml><?xml version="1.0" encoding="utf-8"?>
<p:tagLst xmlns:a="http://schemas.openxmlformats.org/drawingml/2006/main" xmlns:r="http://schemas.openxmlformats.org/officeDocument/2006/relationships" xmlns:p="http://schemas.openxmlformats.org/presentationml/2006/main">
  <p:tag name="PA" val="v5.2.5"/>
</p:tagLst>
</file>

<file path=ppt/tags/tag287.xml><?xml version="1.0" encoding="utf-8"?>
<p:tagLst xmlns:a="http://schemas.openxmlformats.org/drawingml/2006/main" xmlns:r="http://schemas.openxmlformats.org/officeDocument/2006/relationships" xmlns:p="http://schemas.openxmlformats.org/presentationml/2006/main">
  <p:tag name="PA" val="v5.2.5"/>
</p:tagLst>
</file>

<file path=ppt/tags/tag288.xml><?xml version="1.0" encoding="utf-8"?>
<p:tagLst xmlns:a="http://schemas.openxmlformats.org/drawingml/2006/main" xmlns:r="http://schemas.openxmlformats.org/officeDocument/2006/relationships" xmlns:p="http://schemas.openxmlformats.org/presentationml/2006/main">
  <p:tag name="PA" val="v5.2.5"/>
</p:tagLst>
</file>

<file path=ppt/tags/tag289.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0.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291.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92.xml><?xml version="1.0" encoding="utf-8"?>
<p:tagLst xmlns:a="http://schemas.openxmlformats.org/drawingml/2006/main" xmlns:r="http://schemas.openxmlformats.org/officeDocument/2006/relationships" xmlns:p="http://schemas.openxmlformats.org/presentationml/2006/main">
  <p:tag name="PA" val="v5.2.5"/>
  <p:tag name="WHOLESPTYPE" val="Shape_Pictire"/>
</p:tagLst>
</file>

<file path=ppt/tags/tag29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299.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0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01.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0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0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0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05.xml><?xml version="1.0" encoding="utf-8"?>
<p:tagLst xmlns:a="http://schemas.openxmlformats.org/drawingml/2006/main" xmlns:r="http://schemas.openxmlformats.org/officeDocument/2006/relationships" xmlns:p="http://schemas.openxmlformats.org/presentationml/2006/main">
  <p:tag name="PA" val="v5.2.5"/>
</p:tagLst>
</file>

<file path=ppt/tags/tag306.xml><?xml version="1.0" encoding="utf-8"?>
<p:tagLst xmlns:a="http://schemas.openxmlformats.org/drawingml/2006/main" xmlns:r="http://schemas.openxmlformats.org/officeDocument/2006/relationships" xmlns:p="http://schemas.openxmlformats.org/presentationml/2006/main">
  <p:tag name="PA" val="v5.2.5"/>
</p:tagLst>
</file>

<file path=ppt/tags/tag307.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30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0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1.xml><?xml version="1.0" encoding="utf-8"?>
<p:tagLst xmlns:a="http://schemas.openxmlformats.org/drawingml/2006/main" xmlns:r="http://schemas.openxmlformats.org/officeDocument/2006/relationships" xmlns:p="http://schemas.openxmlformats.org/presentationml/2006/main">
  <p:tag name="PA" val="v5.2.5"/>
  <p:tag name="WHOLESPTYPE" val="Shape_Line"/>
</p:tagLst>
</file>

<file path=ppt/tags/tag31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1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1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1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14.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1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16.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17.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18.xml><?xml version="1.0" encoding="utf-8"?>
<p:tagLst xmlns:a="http://schemas.openxmlformats.org/drawingml/2006/main" xmlns:r="http://schemas.openxmlformats.org/officeDocument/2006/relationships" xmlns:p="http://schemas.openxmlformats.org/presentationml/2006/main">
  <p:tag name="PA" val="v5.2.5"/>
</p:tagLst>
</file>

<file path=ppt/tags/tag319.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20.xml><?xml version="1.0" encoding="utf-8"?>
<p:tagLst xmlns:a="http://schemas.openxmlformats.org/drawingml/2006/main" xmlns:r="http://schemas.openxmlformats.org/officeDocument/2006/relationships" xmlns:p="http://schemas.openxmlformats.org/presentationml/2006/main">
  <p:tag name="PA" val="v5.2.5"/>
</p:tagLst>
</file>

<file path=ppt/tags/tag321.xml><?xml version="1.0" encoding="utf-8"?>
<p:tagLst xmlns:a="http://schemas.openxmlformats.org/drawingml/2006/main" xmlns:r="http://schemas.openxmlformats.org/officeDocument/2006/relationships" xmlns:p="http://schemas.openxmlformats.org/presentationml/2006/main">
  <p:tag name="PA" val="v5.2.5"/>
</p:tagLst>
</file>

<file path=ppt/tags/tag322.xml><?xml version="1.0" encoding="utf-8"?>
<p:tagLst xmlns:a="http://schemas.openxmlformats.org/drawingml/2006/main" xmlns:r="http://schemas.openxmlformats.org/officeDocument/2006/relationships" xmlns:p="http://schemas.openxmlformats.org/presentationml/2006/main">
  <p:tag name="PA" val="v5.2.5"/>
</p:tagLst>
</file>

<file path=ppt/tags/tag323.xml><?xml version="1.0" encoding="utf-8"?>
<p:tagLst xmlns:a="http://schemas.openxmlformats.org/drawingml/2006/main" xmlns:r="http://schemas.openxmlformats.org/officeDocument/2006/relationships" xmlns:p="http://schemas.openxmlformats.org/presentationml/2006/main">
  <p:tag name="PA" val="v5.2.5"/>
</p:tagLst>
</file>

<file path=ppt/tags/tag324.xml><?xml version="1.0" encoding="utf-8"?>
<p:tagLst xmlns:a="http://schemas.openxmlformats.org/drawingml/2006/main" xmlns:r="http://schemas.openxmlformats.org/officeDocument/2006/relationships" xmlns:p="http://schemas.openxmlformats.org/presentationml/2006/main">
  <p:tag name="PA" val="v5.2.5"/>
</p:tagLst>
</file>

<file path=ppt/tags/tag325.xml><?xml version="1.0" encoding="utf-8"?>
<p:tagLst xmlns:a="http://schemas.openxmlformats.org/drawingml/2006/main" xmlns:r="http://schemas.openxmlformats.org/officeDocument/2006/relationships" xmlns:p="http://schemas.openxmlformats.org/presentationml/2006/main">
  <p:tag name="PA" val="v5.2.5"/>
</p:tagLst>
</file>

<file path=ppt/tags/tag326.xml><?xml version="1.0" encoding="utf-8"?>
<p:tagLst xmlns:a="http://schemas.openxmlformats.org/drawingml/2006/main" xmlns:r="http://schemas.openxmlformats.org/officeDocument/2006/relationships" xmlns:p="http://schemas.openxmlformats.org/presentationml/2006/main">
  <p:tag name="PA" val="v5.2.5"/>
</p:tagLst>
</file>

<file path=ppt/tags/tag327.xml><?xml version="1.0" encoding="utf-8"?>
<p:tagLst xmlns:a="http://schemas.openxmlformats.org/drawingml/2006/main" xmlns:r="http://schemas.openxmlformats.org/officeDocument/2006/relationships" xmlns:p="http://schemas.openxmlformats.org/presentationml/2006/main">
  <p:tag name="PA" val="v5.2.5"/>
</p:tagLst>
</file>

<file path=ppt/tags/tag328.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32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3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3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3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3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34.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586425986"/>
  <p:tag name="SCANEADDTIONSP" val="false"/>
  <p:tag name="RESOURCEID" val="636934692586475756"/>
  <p:tag name="SCENEID" val="Unkown"/>
  <p:tag name="SCENELINKIDS" val="15|12|14|16"/>
  <p:tag name="ANIMSTRING" val="97dc195e9db14a91331b8d825796bfd8"/>
</p:tagLst>
</file>

<file path=ppt/tags/tag335.xml><?xml version="1.0" encoding="utf-8"?>
<p:tagLst xmlns:a="http://schemas.openxmlformats.org/drawingml/2006/main" xmlns:r="http://schemas.openxmlformats.org/officeDocument/2006/relationships" xmlns:p="http://schemas.openxmlformats.org/presentationml/2006/main">
  <p:tag name="PA" val="v5.2.5"/>
</p:tagLst>
</file>

<file path=ppt/tags/tag336.xml><?xml version="1.0" encoding="utf-8"?>
<p:tagLst xmlns:a="http://schemas.openxmlformats.org/drawingml/2006/main" xmlns:r="http://schemas.openxmlformats.org/officeDocument/2006/relationships" xmlns:p="http://schemas.openxmlformats.org/presentationml/2006/main">
  <p:tag name="PA" val="v5.2.5"/>
</p:tagLst>
</file>

<file path=ppt/tags/tag337.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33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3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4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4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4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4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4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4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46.xml><?xml version="1.0" encoding="utf-8"?>
<p:tagLst xmlns:a="http://schemas.openxmlformats.org/drawingml/2006/main" xmlns:r="http://schemas.openxmlformats.org/officeDocument/2006/relationships" xmlns:p="http://schemas.openxmlformats.org/presentationml/2006/main">
  <p:tag name="PA" val="v5.2.5"/>
</p:tagLst>
</file>

<file path=ppt/tags/tag347.xml><?xml version="1.0" encoding="utf-8"?>
<p:tagLst xmlns:a="http://schemas.openxmlformats.org/drawingml/2006/main" xmlns:r="http://schemas.openxmlformats.org/officeDocument/2006/relationships" xmlns:p="http://schemas.openxmlformats.org/presentationml/2006/main">
  <p:tag name="PA" val="v5.2.5"/>
</p:tagLst>
</file>

<file path=ppt/tags/tag348.xml><?xml version="1.0" encoding="utf-8"?>
<p:tagLst xmlns:a="http://schemas.openxmlformats.org/drawingml/2006/main" xmlns:r="http://schemas.openxmlformats.org/officeDocument/2006/relationships" xmlns:p="http://schemas.openxmlformats.org/presentationml/2006/main">
  <p:tag name="PA" val="v5.2.5"/>
</p:tagLst>
</file>

<file path=ppt/tags/tag349.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50.xml><?xml version="1.0" encoding="utf-8"?>
<p:tagLst xmlns:a="http://schemas.openxmlformats.org/drawingml/2006/main" xmlns:r="http://schemas.openxmlformats.org/officeDocument/2006/relationships" xmlns:p="http://schemas.openxmlformats.org/presentationml/2006/main">
  <p:tag name="PA" val="v5.2.5"/>
</p:tagLst>
</file>

<file path=ppt/tags/tag351.xml><?xml version="1.0" encoding="utf-8"?>
<p:tagLst xmlns:a="http://schemas.openxmlformats.org/drawingml/2006/main" xmlns:r="http://schemas.openxmlformats.org/officeDocument/2006/relationships" xmlns:p="http://schemas.openxmlformats.org/presentationml/2006/main">
  <p:tag name="PA" val="v5.2.5"/>
</p:tagLst>
</file>

<file path=ppt/tags/tag352.xml><?xml version="1.0" encoding="utf-8"?>
<p:tagLst xmlns:a="http://schemas.openxmlformats.org/drawingml/2006/main" xmlns:r="http://schemas.openxmlformats.org/officeDocument/2006/relationships" xmlns:p="http://schemas.openxmlformats.org/presentationml/2006/main">
  <p:tag name="PA" val="v5.2.5"/>
</p:tagLst>
</file>

<file path=ppt/tags/tag353.xml><?xml version="1.0" encoding="utf-8"?>
<p:tagLst xmlns:a="http://schemas.openxmlformats.org/drawingml/2006/main" xmlns:r="http://schemas.openxmlformats.org/officeDocument/2006/relationships" xmlns:p="http://schemas.openxmlformats.org/presentationml/2006/main">
  <p:tag name="PA" val="v5.2.5"/>
</p:tagLst>
</file>

<file path=ppt/tags/tag354.xml><?xml version="1.0" encoding="utf-8"?>
<p:tagLst xmlns:a="http://schemas.openxmlformats.org/drawingml/2006/main" xmlns:r="http://schemas.openxmlformats.org/officeDocument/2006/relationships" xmlns:p="http://schemas.openxmlformats.org/presentationml/2006/main">
  <p:tag name="PA" val="v5.2.5"/>
</p:tagLst>
</file>

<file path=ppt/tags/tag355.xml><?xml version="1.0" encoding="utf-8"?>
<p:tagLst xmlns:a="http://schemas.openxmlformats.org/drawingml/2006/main" xmlns:r="http://schemas.openxmlformats.org/officeDocument/2006/relationships" xmlns:p="http://schemas.openxmlformats.org/presentationml/2006/main">
  <p:tag name="PA" val="v5.2.5"/>
</p:tagLst>
</file>

<file path=ppt/tags/tag356.xml><?xml version="1.0" encoding="utf-8"?>
<p:tagLst xmlns:a="http://schemas.openxmlformats.org/drawingml/2006/main" xmlns:r="http://schemas.openxmlformats.org/officeDocument/2006/relationships" xmlns:p="http://schemas.openxmlformats.org/presentationml/2006/main">
  <p:tag name="PA" val="v5.2.5"/>
</p:tagLst>
</file>

<file path=ppt/tags/tag357.xml><?xml version="1.0" encoding="utf-8"?>
<p:tagLst xmlns:a="http://schemas.openxmlformats.org/drawingml/2006/main" xmlns:r="http://schemas.openxmlformats.org/officeDocument/2006/relationships" xmlns:p="http://schemas.openxmlformats.org/presentationml/2006/main">
  <p:tag name="PA" val="v5.2.5"/>
</p:tagLst>
</file>

<file path=ppt/tags/tag358.xml><?xml version="1.0" encoding="utf-8"?>
<p:tagLst xmlns:a="http://schemas.openxmlformats.org/drawingml/2006/main" xmlns:r="http://schemas.openxmlformats.org/officeDocument/2006/relationships" xmlns:p="http://schemas.openxmlformats.org/presentationml/2006/main">
  <p:tag name="PA" val="v5.2.5"/>
</p:tagLst>
</file>

<file path=ppt/tags/tag359.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0.xml><?xml version="1.0" encoding="utf-8"?>
<p:tagLst xmlns:a="http://schemas.openxmlformats.org/drawingml/2006/main" xmlns:r="http://schemas.openxmlformats.org/officeDocument/2006/relationships" xmlns:p="http://schemas.openxmlformats.org/presentationml/2006/main">
  <p:tag name="PA" val="v5.2.5"/>
</p:tagLst>
</file>

<file path=ppt/tags/tag361.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36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6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7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1.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72.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73.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74.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7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7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8.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80.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8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8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83.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38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8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8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387.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8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89.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9.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90.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2.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39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5.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6.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7.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398.xml><?xml version="1.0" encoding="utf-8"?>
<p:tagLst xmlns:a="http://schemas.openxmlformats.org/drawingml/2006/main" xmlns:r="http://schemas.openxmlformats.org/officeDocument/2006/relationships" xmlns:p="http://schemas.openxmlformats.org/presentationml/2006/main">
  <p:tag name="PA" val="v5.2.5"/>
</p:tagLst>
</file>

<file path=ppt/tags/tag39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400.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40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5.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40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407.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Lst>
</file>

<file path=ppt/tags/tag408.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0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10.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411.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3.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4.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45.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Head"/>
  <p:tag name="LINKREPLACED" val="True"/>
</p:tagLst>
</file>

<file path=ppt/tags/tag89.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xml><?xml version="1.0" encoding="utf-8"?>
<p:tagLst xmlns:a="http://schemas.openxmlformats.org/drawingml/2006/main" xmlns:r="http://schemas.openxmlformats.org/officeDocument/2006/relationships" xmlns:p="http://schemas.openxmlformats.org/presentationml/2006/main">
  <p:tag name="RESOURCELIBID_LIB" val="308831"/>
  <p:tag name="WHOLEPAGETYPE" val="Page_Cat"/>
</p:tagLst>
</file>

<file path=ppt/tags/tag90.xml><?xml version="1.0" encoding="utf-8"?>
<p:tagLst xmlns:a="http://schemas.openxmlformats.org/drawingml/2006/main" xmlns:r="http://schemas.openxmlformats.org/officeDocument/2006/relationships" xmlns:p="http://schemas.openxmlformats.org/presentationml/2006/main">
  <p:tag name="PA" val="v5.2.5"/>
  <p:tag name="WHOLESPTYPE" val="Shape_Text"/>
</p:tagLst>
</file>

<file path=ppt/tags/tag91.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2.xml><?xml version="1.0" encoding="utf-8"?>
<p:tagLst xmlns:a="http://schemas.openxmlformats.org/drawingml/2006/main" xmlns:r="http://schemas.openxmlformats.org/officeDocument/2006/relationships" xmlns:p="http://schemas.openxmlformats.org/presentationml/2006/main">
  <p:tag name="PA" val="v5.2.5"/>
  <p:tag name="WHOLESPTYPE" val="Shape_Other"/>
</p:tagLst>
</file>

<file path=ppt/tags/tag93.xml><?xml version="1.0" encoding="utf-8"?>
<p:tagLst xmlns:a="http://schemas.openxmlformats.org/drawingml/2006/main" xmlns:r="http://schemas.openxmlformats.org/officeDocument/2006/relationships" xmlns:p="http://schemas.openxmlformats.org/presentationml/2006/main">
  <p:tag name="PA" val="v5.2.5"/>
  <p:tag name="WHOLESPTYPE" val="Shape_SubTitle"/>
</p:tagLst>
</file>

<file path=ppt/tags/tag94.xml><?xml version="1.0" encoding="utf-8"?>
<p:tagLst xmlns:a="http://schemas.openxmlformats.org/drawingml/2006/main" xmlns:r="http://schemas.openxmlformats.org/officeDocument/2006/relationships" xmlns:p="http://schemas.openxmlformats.org/presentationml/2006/main">
  <p:tag name="PA" val="v5.2.5"/>
  <p:tag name="WHOLESPTYPE" val="Shape_Title"/>
  <p:tag name="SHADOWSRC" val="true"/>
  <p:tag name="SCENESHAPETYPE" val="SceneShape"/>
  <p:tag name="SCENESHAPESUBTYPE" val="ScenePicShape"/>
  <p:tag name="SCENESHAPENAME" val="幻影图形"/>
  <p:tag name="LOOPID" val="636934692586425986"/>
  <p:tag name="SCANEADDTIONSP" val="false"/>
  <p:tag name="RESOURCEID" val="636934692586475756"/>
  <p:tag name="SCENEID" val="Unkown"/>
  <p:tag name="SCENELINKIDS" val="15|12|14|16"/>
  <p:tag name="ANIMSTRING" val="97dc195e9db14a91331b8d825796bfd8"/>
</p:tagLst>
</file>

<file path=ppt/tags/tag95.xml><?xml version="1.0" encoding="utf-8"?>
<p:tagLst xmlns:a="http://schemas.openxmlformats.org/drawingml/2006/main" xmlns:r="http://schemas.openxmlformats.org/officeDocument/2006/relationships" xmlns:p="http://schemas.openxmlformats.org/presentationml/2006/main">
  <p:tag name="PA" val="v5.2.5"/>
  <p:tag name="WHOLESPTYPE" val="Shape_Title"/>
  <p:tag name="SCANEADDTIONSP" val="true"/>
  <p:tag name="SCENESHAPETYPE" val="SceneShape"/>
  <p:tag name="SCENESHAPESUBTYPE" val="ScenePicShape"/>
  <p:tag name="SCENESHAPENAME" val="幻影图形"/>
  <p:tag name="LOOPID" val="636934692586425986"/>
  <p:tag name="RESOURCEID" val="636934692586475756"/>
  <p:tag name="SCENEID" val="Unkown"/>
  <p:tag name="SCENELINKIDS" val="15|12|14|16"/>
  <p:tag name="ANIMSTRING" val="97dc195e9db14a91331b8d825796bfd8"/>
</p:tagLst>
</file>

<file path=ppt/tags/tag96.xml><?xml version="1.0" encoding="utf-8"?>
<p:tagLst xmlns:a="http://schemas.openxmlformats.org/drawingml/2006/main" xmlns:r="http://schemas.openxmlformats.org/officeDocument/2006/relationships" xmlns:p="http://schemas.openxmlformats.org/presentationml/2006/main">
  <p:tag name="PA" val="v5.2.5"/>
  <p:tag name="WHOLESPTYPE" val="Shape_Title"/>
  <p:tag name="SCANEADDTIONSP" val="true"/>
  <p:tag name="SCENESHAPETYPE" val="SceneShape"/>
  <p:tag name="SCENESHAPESUBTYPE" val="ScenePicShape"/>
  <p:tag name="SCENESHAPENAME" val="幻影图形"/>
  <p:tag name="LOOPID" val="636934692586425986"/>
  <p:tag name="RESOURCEID" val="636934692586475756"/>
  <p:tag name="SCENEID" val="Unkown"/>
  <p:tag name="SCENELINKIDS" val="15|12|14|16"/>
  <p:tag name="ANIMSTRING" val="97dc195e9db14a91331b8d825796bfd8"/>
</p:tagLst>
</file>

<file path=ppt/tags/tag97.xml><?xml version="1.0" encoding="utf-8"?>
<p:tagLst xmlns:a="http://schemas.openxmlformats.org/drawingml/2006/main" xmlns:r="http://schemas.openxmlformats.org/officeDocument/2006/relationships" xmlns:p="http://schemas.openxmlformats.org/presentationml/2006/main">
  <p:tag name="PA" val="v5.2.5"/>
  <p:tag name="WHOLESPTYPE" val="Shape_Title"/>
  <p:tag name="SCANEADDTIONSP" val="true"/>
  <p:tag name="SCENESHAPETYPE" val="SceneShape"/>
  <p:tag name="SCENESHAPESUBTYPE" val="ScenePicShape"/>
  <p:tag name="SCENESHAPENAME" val="幻影图形"/>
  <p:tag name="LOOPID" val="636934692586425986"/>
  <p:tag name="RESOURCEID" val="636934692586475756"/>
  <p:tag name="SCENEID" val="Unkown"/>
  <p:tag name="SCENELINKIDS" val="15|12|14|16"/>
  <p:tag name="ANIMSTRING" val="97dc195e9db14a91331b8d825796bfd8"/>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www.freeppt7.com">
  <a:themeElements>
    <a:clrScheme name="[WO] Original 31">
      <a:dk1>
        <a:srgbClr val="323232"/>
      </a:dk1>
      <a:lt1>
        <a:srgbClr val="F7F7F7"/>
      </a:lt1>
      <a:dk2>
        <a:srgbClr val="323232"/>
      </a:dk2>
      <a:lt2>
        <a:srgbClr val="F7F7F7"/>
      </a:lt2>
      <a:accent1>
        <a:srgbClr val="C42A13"/>
      </a:accent1>
      <a:accent2>
        <a:srgbClr val="F9711C"/>
      </a:accent2>
      <a:accent3>
        <a:srgbClr val="92AF27"/>
      </a:accent3>
      <a:accent4>
        <a:srgbClr val="38B28A"/>
      </a:accent4>
      <a:accent5>
        <a:srgbClr val="16749F"/>
      </a:accent5>
      <a:accent6>
        <a:srgbClr val="07325B"/>
      </a:accent6>
      <a:hlink>
        <a:srgbClr val="F33B48"/>
      </a:hlink>
      <a:folHlink>
        <a:srgbClr val="FFC000"/>
      </a:folHlink>
    </a:clrScheme>
    <a:fontScheme name="glcyj0p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TotalTime>
  <Words>1534</Words>
  <Application>Microsoft Office PowerPoint</Application>
  <PresentationFormat>宽屏</PresentationFormat>
  <Paragraphs>174</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微软雅黑</vt:lpstr>
      <vt:lpstr>字魂59号-创粗黑</vt:lpstr>
      <vt:lpstr>Arial</vt:lpstr>
      <vt:lpstr>Calibri</vt:lpstr>
      <vt:lpstr>Lato</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企业介绍</dc:title>
  <dc:creator>第一PPT</dc:creator>
  <cp:keywords>www.1ppt.com</cp:keywords>
  <dc:description>www.1ppt.com</dc:description>
  <cp:lastModifiedBy>之灵</cp:lastModifiedBy>
  <cp:revision>227</cp:revision>
  <dcterms:created xsi:type="dcterms:W3CDTF">2018-04-04T02:24:00Z</dcterms:created>
  <dcterms:modified xsi:type="dcterms:W3CDTF">2022-10-12T14:11:48Z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2052-11.1.0.8661</vt:lpwstr>
  </property>
</Properties>
</file>