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319" r:id="rId3"/>
    <p:sldId id="321" r:id="rId4"/>
    <p:sldId id="322" r:id="rId5"/>
    <p:sldId id="305" r:id="rId6"/>
    <p:sldId id="311" r:id="rId7"/>
    <p:sldId id="303" r:id="rId8"/>
    <p:sldId id="277" r:id="rId9"/>
    <p:sldId id="332" r:id="rId10"/>
    <p:sldId id="297" r:id="rId11"/>
    <p:sldId id="329" r:id="rId12"/>
    <p:sldId id="304" r:id="rId13"/>
    <p:sldId id="269" r:id="rId14"/>
    <p:sldId id="272" r:id="rId15"/>
    <p:sldId id="279" r:id="rId16"/>
    <p:sldId id="317" r:id="rId17"/>
    <p:sldId id="330" r:id="rId18"/>
    <p:sldId id="278" r:id="rId19"/>
    <p:sldId id="333" r:id="rId20"/>
    <p:sldId id="275" r:id="rId21"/>
    <p:sldId id="314" r:id="rId22"/>
    <p:sldId id="306" r:id="rId23"/>
    <p:sldId id="331" r:id="rId24"/>
    <p:sldId id="271" r:id="rId25"/>
    <p:sldId id="266" r:id="rId26"/>
    <p:sldId id="282" r:id="rId27"/>
    <p:sldId id="296" r:id="rId28"/>
    <p:sldId id="284" r:id="rId29"/>
    <p:sldId id="334" r:id="rId30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7030A0"/>
    <a:srgbClr val="000000"/>
    <a:srgbClr val="B848BB"/>
    <a:srgbClr val="6600CC"/>
    <a:srgbClr val="D9D9D9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4660"/>
  </p:normalViewPr>
  <p:slideViewPr>
    <p:cSldViewPr>
      <p:cViewPr varScale="1">
        <p:scale>
          <a:sx n="91" d="100"/>
          <a:sy n="91" d="100"/>
        </p:scale>
        <p:origin x="4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40913</c:v>
                </c:pt>
                <c:pt idx="1">
                  <c:v>40914</c:v>
                </c:pt>
                <c:pt idx="2">
                  <c:v>40915</c:v>
                </c:pt>
                <c:pt idx="3">
                  <c:v>40916</c:v>
                </c:pt>
                <c:pt idx="4">
                  <c:v>40917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8-4057-A08A-E5D7A9F9A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40913</c:v>
                </c:pt>
                <c:pt idx="1">
                  <c:v>40914</c:v>
                </c:pt>
                <c:pt idx="2">
                  <c:v>40915</c:v>
                </c:pt>
                <c:pt idx="3">
                  <c:v>40916</c:v>
                </c:pt>
                <c:pt idx="4">
                  <c:v>40917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8-4057-A08A-E5D7A9F9A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675520"/>
        <c:axId val="223677056"/>
      </c:areaChart>
      <c:dateAx>
        <c:axId val="223675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nextTo"/>
        <c:crossAx val="223677056"/>
        <c:crosses val="autoZero"/>
        <c:auto val="1"/>
        <c:lblOffset val="100"/>
        <c:baseTimeUnit val="days"/>
      </c:dateAx>
      <c:valAx>
        <c:axId val="22367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675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2F7E-ACFE-46A6-BA8C-287E27A2B766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1E417-C83A-4B6D-9A25-BAFA5B611E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38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09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5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99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50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04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531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7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264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0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01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7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10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411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969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954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339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12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88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13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99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41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90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3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417-C83A-4B6D-9A25-BAFA5B611E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4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9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21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5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040FBF5-28BE-C37A-59F7-5AD523D68453}"/>
              </a:ext>
            </a:extLst>
          </p:cNvPr>
          <p:cNvSpPr txBox="1"/>
          <p:nvPr userDrawn="1"/>
        </p:nvSpPr>
        <p:spPr>
          <a:xfrm>
            <a:off x="2609850" y="441697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67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6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563384-8962-4160-B5AC-C4DA0432581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5553B-6CDC-4B38-8AD9-91BEBBFD0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8" t="399" r="13343" b="-399"/>
          <a:stretch/>
        </p:blipFill>
        <p:spPr>
          <a:xfrm>
            <a:off x="-1612" y="0"/>
            <a:ext cx="9145612" cy="5141088"/>
          </a:xfrm>
          <a:prstGeom prst="rect">
            <a:avLst/>
          </a:prstGeom>
        </p:spPr>
      </p:pic>
      <p:sp>
        <p:nvSpPr>
          <p:cNvPr id="8" name="标题层"/>
          <p:cNvSpPr txBox="1"/>
          <p:nvPr userDrawn="1"/>
        </p:nvSpPr>
        <p:spPr bwMode="auto">
          <a:xfrm>
            <a:off x="611560" y="306085"/>
            <a:ext cx="2266221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0" dirty="0">
                <a:solidFill>
                  <a:schemeClr val="accent5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4194" r="15562" b="13193"/>
          <a:stretch/>
        </p:blipFill>
        <p:spPr>
          <a:xfrm>
            <a:off x="107504" y="152611"/>
            <a:ext cx="576064" cy="5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5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3903" y="2015218"/>
            <a:ext cx="5048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Free PPT Templates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3779912" y="2797978"/>
            <a:ext cx="489654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6042" y="285833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4194" r="15562" b="13193"/>
          <a:stretch/>
        </p:blipFill>
        <p:spPr>
          <a:xfrm>
            <a:off x="395536" y="2643758"/>
            <a:ext cx="2598744" cy="2497330"/>
          </a:xfrm>
          <a:prstGeom prst="rect">
            <a:avLst/>
          </a:prstGeom>
        </p:spPr>
      </p:pic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678FDAD6-9BF6-B37D-0DA5-6DB6400276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36296" y="296840"/>
            <a:ext cx="1280160" cy="4267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D108F4-9C8B-154A-341E-FF743AB8CDE7}"/>
              </a:ext>
            </a:extLst>
          </p:cNvPr>
          <p:cNvGrpSpPr/>
          <p:nvPr/>
        </p:nvGrpSpPr>
        <p:grpSpPr>
          <a:xfrm>
            <a:off x="4627767" y="4714923"/>
            <a:ext cx="3247363" cy="309068"/>
            <a:chOff x="4414802" y="4745227"/>
            <a:chExt cx="3247363" cy="30906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6E468EF-4DF6-CD90-4B07-B9586CE29FCC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F643C364-E9C2-FCC3-3E5A-0579466F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CF08DC82-F228-697B-B93E-CF458E573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5" name="Freeform 17">
                  <a:extLst>
                    <a:ext uri="{FF2B5EF4-FFF2-40B4-BE49-F238E27FC236}">
                      <a16:creationId xmlns:a16="http://schemas.microsoft.com/office/drawing/2014/main" id="{7A88B177-BC77-BC25-7357-E9671C1F8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id="{F6EB21FC-14BE-699E-5BB0-22DB47FC1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F5EC048-0041-791D-E1FA-2437762E351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0EAF5DC5-E96F-096B-C873-DAE633CCA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4F16C56D-A0C5-DC4C-5A67-8EC0EBEF865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AE45A5A8-0334-55D2-FB21-EFE5B97B1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">
                  <a:extLst>
                    <a:ext uri="{FF2B5EF4-FFF2-40B4-BE49-F238E27FC236}">
                      <a16:creationId xmlns:a16="http://schemas.microsoft.com/office/drawing/2014/main" id="{546189AD-5A47-9DF3-80CF-6652D9B9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F15BD1EF-31D7-9992-FD25-10EE5F4061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0FF76E2-5E3C-4512-CF60-2A37CB48F968}"/>
                </a:ext>
              </a:extLst>
            </p:cNvPr>
            <p:cNvSpPr/>
            <p:nvPr/>
          </p:nvSpPr>
          <p:spPr>
            <a:xfrm>
              <a:off x="4662511" y="4773074"/>
              <a:ext cx="173797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5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name="adj" fmla="val 30537"/>
            </a:avLst>
          </a:prstGeom>
          <a:solidFill>
            <a:schemeClr val="accent5">
              <a:lumMod val="50000"/>
            </a:schemeClr>
          </a:solidFill>
          <a:ln w="19050">
            <a:solidFill>
              <a:srgbClr val="AEB3BB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259632" y="1347614"/>
            <a:ext cx="2592288" cy="2204918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8" y="1469974"/>
            <a:ext cx="1866855" cy="1960197"/>
          </a:xfrm>
          <a:prstGeom prst="rect">
            <a:avLst/>
          </a:prstGeom>
        </p:spPr>
      </p:pic>
      <p:sp>
        <p:nvSpPr>
          <p:cNvPr id="21" name="矩形 15"/>
          <p:cNvSpPr/>
          <p:nvPr/>
        </p:nvSpPr>
        <p:spPr>
          <a:xfrm>
            <a:off x="5047861" y="1469974"/>
            <a:ext cx="4104456" cy="2445743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" fmla="*/ 0 w 3995936"/>
              <a:gd name="connsiteY0" fmla="*/ 1377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  <a:gd name="connsiteX5" fmla="*/ 0 w 3995936"/>
              <a:gd name="connsiteY5" fmla="*/ 1377 h 2665673"/>
              <a:gd name="connsiteX0" fmla="*/ 0 w 3995936"/>
              <a:gd name="connsiteY0" fmla="*/ 2665673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936" h="2665673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 b="1" dirty="0">
              <a:cs typeface="+mn-ea"/>
              <a:sym typeface="+mn-lt"/>
            </a:endParaRPr>
          </a:p>
          <a:p>
            <a:endParaRPr lang="en-US" altLang="zh-CN" sz="1400" b="1" dirty="0">
              <a:cs typeface="+mn-ea"/>
              <a:sym typeface="+mn-lt"/>
            </a:endParaRPr>
          </a:p>
          <a:p>
            <a:r>
              <a:rPr lang="zh-CN" altLang="en-US" sz="1400" b="1" dirty="0">
                <a:cs typeface="+mn-ea"/>
                <a:sym typeface="+mn-lt"/>
              </a:rPr>
              <a:t>        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5784446" y="1930069"/>
            <a:ext cx="2413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770948" y="269284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57121" y="3223490"/>
            <a:ext cx="2901787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853826"/>
            <a:ext cx="6012160" cy="3734147"/>
          </a:xfrm>
          <a:custGeom>
            <a:avLst/>
            <a:gdLst>
              <a:gd name="connsiteX0" fmla="*/ 0 w 6012160"/>
              <a:gd name="connsiteY0" fmla="*/ 0 h 3600400"/>
              <a:gd name="connsiteX1" fmla="*/ 6012160 w 6012160"/>
              <a:gd name="connsiteY1" fmla="*/ 0 h 3600400"/>
              <a:gd name="connsiteX2" fmla="*/ 6012160 w 6012160"/>
              <a:gd name="connsiteY2" fmla="*/ 3600400 h 3600400"/>
              <a:gd name="connsiteX3" fmla="*/ 0 w 6012160"/>
              <a:gd name="connsiteY3" fmla="*/ 3600400 h 3600400"/>
              <a:gd name="connsiteX4" fmla="*/ 0 w 6012160"/>
              <a:gd name="connsiteY4" fmla="*/ 0 h 3600400"/>
              <a:gd name="connsiteX0" fmla="*/ 0 w 6012160"/>
              <a:gd name="connsiteY0" fmla="*/ 0 h 3600400"/>
              <a:gd name="connsiteX1" fmla="*/ 6012160 w 6012160"/>
              <a:gd name="connsiteY1" fmla="*/ 0 h 3600400"/>
              <a:gd name="connsiteX2" fmla="*/ 6012160 w 6012160"/>
              <a:gd name="connsiteY2" fmla="*/ 3600400 h 3600400"/>
              <a:gd name="connsiteX3" fmla="*/ 5505450 w 6012160"/>
              <a:gd name="connsiteY3" fmla="*/ 3594323 h 3600400"/>
              <a:gd name="connsiteX4" fmla="*/ 0 w 6012160"/>
              <a:gd name="connsiteY4" fmla="*/ 3600400 h 3600400"/>
              <a:gd name="connsiteX5" fmla="*/ 0 w 6012160"/>
              <a:gd name="connsiteY5" fmla="*/ 0 h 3600400"/>
              <a:gd name="connsiteX0" fmla="*/ 0 w 6012160"/>
              <a:gd name="connsiteY0" fmla="*/ 0 h 3600400"/>
              <a:gd name="connsiteX1" fmla="*/ 6012160 w 6012160"/>
              <a:gd name="connsiteY1" fmla="*/ 0 h 3600400"/>
              <a:gd name="connsiteX2" fmla="*/ 5505450 w 6012160"/>
              <a:gd name="connsiteY2" fmla="*/ 3594323 h 3600400"/>
              <a:gd name="connsiteX3" fmla="*/ 0 w 6012160"/>
              <a:gd name="connsiteY3" fmla="*/ 3600400 h 3600400"/>
              <a:gd name="connsiteX4" fmla="*/ 0 w 6012160"/>
              <a:gd name="connsiteY4" fmla="*/ 0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160" h="3600400">
                <a:moveTo>
                  <a:pt x="0" y="0"/>
                </a:moveTo>
                <a:lnTo>
                  <a:pt x="6012160" y="0"/>
                </a:lnTo>
                <a:lnTo>
                  <a:pt x="5505450" y="3594323"/>
                </a:lnTo>
                <a:lnTo>
                  <a:pt x="0" y="3600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064" y="1323975"/>
            <a:ext cx="3995936" cy="2687935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" fmla="*/ 0 w 3995936"/>
              <a:gd name="connsiteY0" fmla="*/ 1377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  <a:gd name="connsiteX5" fmla="*/ 0 w 3995936"/>
              <a:gd name="connsiteY5" fmla="*/ 1377 h 2665673"/>
              <a:gd name="connsiteX0" fmla="*/ 0 w 3995936"/>
              <a:gd name="connsiteY0" fmla="*/ 2665673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936" h="2665673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8077" y="1594012"/>
            <a:ext cx="4572000" cy="828712"/>
            <a:chOff x="568077" y="1594012"/>
            <a:chExt cx="4572000" cy="828712"/>
          </a:xfrm>
        </p:grpSpPr>
        <p:sp>
          <p:nvSpPr>
            <p:cNvPr id="18" name="矩形 17"/>
            <p:cNvSpPr/>
            <p:nvPr/>
          </p:nvSpPr>
          <p:spPr>
            <a:xfrm>
              <a:off x="610300" y="1594012"/>
              <a:ext cx="1266693" cy="327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68077" y="1851670"/>
              <a:ext cx="4572000" cy="571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8077" y="2499742"/>
            <a:ext cx="4572000" cy="828712"/>
            <a:chOff x="568077" y="1594012"/>
            <a:chExt cx="4572000" cy="828712"/>
          </a:xfrm>
        </p:grpSpPr>
        <p:sp>
          <p:nvSpPr>
            <p:cNvPr id="23" name="矩形 22"/>
            <p:cNvSpPr/>
            <p:nvPr/>
          </p:nvSpPr>
          <p:spPr>
            <a:xfrm>
              <a:off x="610300" y="1594012"/>
              <a:ext cx="1266693" cy="327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68077" y="1851670"/>
              <a:ext cx="4572000" cy="571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7333" y="3385053"/>
            <a:ext cx="4572000" cy="828712"/>
            <a:chOff x="568077" y="1594012"/>
            <a:chExt cx="4572000" cy="828712"/>
          </a:xfrm>
        </p:grpSpPr>
        <p:sp>
          <p:nvSpPr>
            <p:cNvPr id="27" name="矩形 26"/>
            <p:cNvSpPr/>
            <p:nvPr/>
          </p:nvSpPr>
          <p:spPr>
            <a:xfrm>
              <a:off x="610300" y="1594012"/>
              <a:ext cx="1266693" cy="327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8077" y="1851670"/>
              <a:ext cx="4572000" cy="571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473885" y="1945766"/>
            <a:ext cx="1656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0C842C-4C08-4D07-97AC-1EA00632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0" y="1323975"/>
            <a:ext cx="2364854" cy="2687935"/>
          </a:xfrm>
          <a:prstGeom prst="parallelogram">
            <a:avLst>
              <a:gd name="adj" fmla="val 14813"/>
            </a:avLst>
          </a:prstGeom>
        </p:spPr>
      </p:pic>
    </p:spTree>
    <p:extLst>
      <p:ext uri="{BB962C8B-B14F-4D97-AF65-F5344CB8AC3E}">
        <p14:creationId xmlns:p14="http://schemas.microsoft.com/office/powerpoint/2010/main" val="4788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0465"/>
            <a:ext cx="3823957" cy="2883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5873" y="1275606"/>
            <a:ext cx="2828610" cy="891853"/>
          </a:xfrm>
          <a:prstGeom prst="rect">
            <a:avLst/>
          </a:prstGeom>
          <a:noFill/>
        </p:spPr>
        <p:txBody>
          <a:bodyPr wrap="square" lIns="90744" tIns="45374" rIns="90744" bIns="45374" rtlCol="0">
            <a:spAutoFit/>
          </a:bodyPr>
          <a:lstStyle/>
          <a:p>
            <a:r>
              <a:rPr lang="en-US" altLang="zh-CN" sz="13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7807" y="2320565"/>
            <a:ext cx="2828610" cy="907242"/>
          </a:xfrm>
          <a:prstGeom prst="rect">
            <a:avLst/>
          </a:prstGeom>
          <a:noFill/>
        </p:spPr>
        <p:txBody>
          <a:bodyPr wrap="square" lIns="90744" tIns="45374" rIns="90744" bIns="45374" rtlCol="0">
            <a:spAutoFit/>
          </a:bodyPr>
          <a:lstStyle/>
          <a:p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807" y="3331913"/>
            <a:ext cx="2828610" cy="907242"/>
          </a:xfrm>
          <a:prstGeom prst="rect">
            <a:avLst/>
          </a:prstGeom>
          <a:noFill/>
        </p:spPr>
        <p:txBody>
          <a:bodyPr wrap="square" lIns="90744" tIns="45374" rIns="90744" bIns="45374" rtlCol="0">
            <a:spAutoFit/>
          </a:bodyPr>
          <a:lstStyle/>
          <a:p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92424" y="2090369"/>
            <a:ext cx="3061718" cy="0"/>
          </a:xfrm>
          <a:prstGeom prst="line">
            <a:avLst/>
          </a:prstGeom>
          <a:noFill/>
          <a:ln w="19050" cap="flat" cmpd="sng" algn="ctr">
            <a:solidFill>
              <a:srgbClr val="5A5959"/>
            </a:solidFill>
            <a:prstDash val="solid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4791800" y="3193514"/>
            <a:ext cx="3061718" cy="0"/>
          </a:xfrm>
          <a:prstGeom prst="line">
            <a:avLst/>
          </a:prstGeom>
          <a:noFill/>
          <a:ln w="19050" cap="flat" cmpd="sng" algn="ctr">
            <a:solidFill>
              <a:srgbClr val="5A5959"/>
            </a:solidFill>
            <a:prstDash val="solid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4791742" y="1326743"/>
            <a:ext cx="564812" cy="530291"/>
            <a:chOff x="5068579" y="1163938"/>
            <a:chExt cx="555066" cy="555066"/>
          </a:xfrm>
          <a:solidFill>
            <a:schemeClr val="accent5">
              <a:lumMod val="5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91800" y="2366062"/>
            <a:ext cx="564133" cy="529654"/>
            <a:chOff x="5068633" y="2251819"/>
            <a:chExt cx="554400" cy="554400"/>
          </a:xfrm>
          <a:solidFill>
            <a:schemeClr val="accent5">
              <a:lumMod val="50000"/>
            </a:schemeClr>
          </a:solidFill>
        </p:grpSpPr>
        <p:sp>
          <p:nvSpPr>
            <p:cNvPr id="12" name="椭圆 11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92422" y="3363403"/>
            <a:ext cx="564133" cy="529654"/>
            <a:chOff x="5069244" y="3295756"/>
            <a:chExt cx="554400" cy="554400"/>
          </a:xfrm>
          <a:solidFill>
            <a:schemeClr val="accent5">
              <a:lumMod val="50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5069244" y="3295756"/>
              <a:ext cx="554400" cy="55440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5230120" y="3374754"/>
              <a:ext cx="217568" cy="40103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6E5DE61-18F1-49D6-B3F5-6A8AA6308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6" y="1536534"/>
            <a:ext cx="3257195" cy="19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/>
          <p:cNvGrpSpPr/>
          <p:nvPr/>
        </p:nvGrpSpPr>
        <p:grpSpPr>
          <a:xfrm>
            <a:off x="3476124" y="2026902"/>
            <a:ext cx="364202" cy="464074"/>
            <a:chOff x="784877" y="2176759"/>
            <a:chExt cx="364202" cy="464074"/>
          </a:xfrm>
        </p:grpSpPr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26%</a:t>
              </a:r>
            </a:p>
          </p:txBody>
        </p:sp>
      </p:grpSp>
      <p:grpSp>
        <p:nvGrpSpPr>
          <p:cNvPr id="49" name="Group 148"/>
          <p:cNvGrpSpPr/>
          <p:nvPr/>
        </p:nvGrpSpPr>
        <p:grpSpPr>
          <a:xfrm>
            <a:off x="1858851" y="1419622"/>
            <a:ext cx="364202" cy="464074"/>
            <a:chOff x="784876" y="2176759"/>
            <a:chExt cx="364202" cy="464074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84C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TextBox 68"/>
            <p:cNvSpPr txBox="1"/>
            <p:nvPr/>
          </p:nvSpPr>
          <p:spPr>
            <a:xfrm>
              <a:off x="784876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56%</a:t>
              </a:r>
            </a:p>
          </p:txBody>
        </p:sp>
      </p:grpSp>
      <p:grpSp>
        <p:nvGrpSpPr>
          <p:cNvPr id="52" name="Group 151"/>
          <p:cNvGrpSpPr/>
          <p:nvPr/>
        </p:nvGrpSpPr>
        <p:grpSpPr>
          <a:xfrm>
            <a:off x="2706939" y="1741774"/>
            <a:ext cx="364202" cy="464074"/>
            <a:chOff x="784877" y="2176759"/>
            <a:chExt cx="364202" cy="464074"/>
          </a:xfrm>
        </p:grpSpPr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TextBox 71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</a:p>
          </p:txBody>
        </p:sp>
      </p:grpSp>
      <p:grpSp>
        <p:nvGrpSpPr>
          <p:cNvPr id="55" name="Group 154"/>
          <p:cNvGrpSpPr/>
          <p:nvPr/>
        </p:nvGrpSpPr>
        <p:grpSpPr>
          <a:xfrm>
            <a:off x="1154678" y="1878319"/>
            <a:ext cx="364202" cy="464074"/>
            <a:chOff x="784877" y="2176759"/>
            <a:chExt cx="364202" cy="464074"/>
          </a:xfrm>
        </p:grpSpPr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1B6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TextBox 74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39%</a:t>
              </a:r>
            </a:p>
          </p:txBody>
        </p:sp>
      </p:grpSp>
      <p:grpSp>
        <p:nvGrpSpPr>
          <p:cNvPr id="58" name="Group 74"/>
          <p:cNvGrpSpPr/>
          <p:nvPr/>
        </p:nvGrpSpPr>
        <p:grpSpPr>
          <a:xfrm>
            <a:off x="7432793" y="1714666"/>
            <a:ext cx="364202" cy="464074"/>
            <a:chOff x="784877" y="2176759"/>
            <a:chExt cx="364202" cy="464074"/>
          </a:xfrm>
        </p:grpSpPr>
        <p:sp>
          <p:nvSpPr>
            <p:cNvPr id="59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TextBox 77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26%</a:t>
              </a:r>
            </a:p>
          </p:txBody>
        </p:sp>
      </p:grpSp>
      <p:grpSp>
        <p:nvGrpSpPr>
          <p:cNvPr id="61" name="Group 84"/>
          <p:cNvGrpSpPr/>
          <p:nvPr/>
        </p:nvGrpSpPr>
        <p:grpSpPr>
          <a:xfrm>
            <a:off x="6226350" y="2022587"/>
            <a:ext cx="364202" cy="464074"/>
            <a:chOff x="784876" y="2176759"/>
            <a:chExt cx="364202" cy="464074"/>
          </a:xfrm>
        </p:grpSpPr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84C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TextBox 80"/>
            <p:cNvSpPr txBox="1"/>
            <p:nvPr/>
          </p:nvSpPr>
          <p:spPr>
            <a:xfrm>
              <a:off x="784876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56%</a:t>
              </a:r>
            </a:p>
          </p:txBody>
        </p:sp>
      </p:grpSp>
      <p:grpSp>
        <p:nvGrpSpPr>
          <p:cNvPr id="64" name="Group 87"/>
          <p:cNvGrpSpPr/>
          <p:nvPr/>
        </p:nvGrpSpPr>
        <p:grpSpPr>
          <a:xfrm>
            <a:off x="6856107" y="1874359"/>
            <a:ext cx="364202" cy="464074"/>
            <a:chOff x="784877" y="2176759"/>
            <a:chExt cx="364202" cy="464074"/>
          </a:xfrm>
        </p:grpSpPr>
        <p:sp>
          <p:nvSpPr>
            <p:cNvPr id="65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TextBox 83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</a:p>
          </p:txBody>
        </p:sp>
      </p:grpSp>
      <p:grpSp>
        <p:nvGrpSpPr>
          <p:cNvPr id="67" name="Group 90"/>
          <p:cNvGrpSpPr/>
          <p:nvPr/>
        </p:nvGrpSpPr>
        <p:grpSpPr>
          <a:xfrm>
            <a:off x="5580160" y="1261702"/>
            <a:ext cx="364202" cy="464074"/>
            <a:chOff x="784877" y="2176759"/>
            <a:chExt cx="364202" cy="464074"/>
          </a:xfrm>
        </p:grpSpPr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1B6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TextBox 86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39%</a:t>
              </a:r>
            </a:p>
          </p:txBody>
        </p:sp>
      </p:grpSp>
      <p:grpSp>
        <p:nvGrpSpPr>
          <p:cNvPr id="70" name="Group 93"/>
          <p:cNvGrpSpPr/>
          <p:nvPr/>
        </p:nvGrpSpPr>
        <p:grpSpPr>
          <a:xfrm>
            <a:off x="4232898" y="1865218"/>
            <a:ext cx="364202" cy="464074"/>
            <a:chOff x="784877" y="2176759"/>
            <a:chExt cx="364202" cy="464074"/>
          </a:xfrm>
        </p:grpSpPr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7CC8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TextBox 89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26%</a:t>
              </a:r>
            </a:p>
          </p:txBody>
        </p:sp>
      </p:grpSp>
      <p:grpSp>
        <p:nvGrpSpPr>
          <p:cNvPr id="73" name="Group 96"/>
          <p:cNvGrpSpPr/>
          <p:nvPr/>
        </p:nvGrpSpPr>
        <p:grpSpPr>
          <a:xfrm>
            <a:off x="4937072" y="2211710"/>
            <a:ext cx="364202" cy="464074"/>
            <a:chOff x="784877" y="2176759"/>
            <a:chExt cx="364202" cy="464074"/>
          </a:xfrm>
        </p:grpSpPr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868A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Box 92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26%</a:t>
              </a:r>
            </a:p>
          </p:txBody>
        </p:sp>
      </p:grpSp>
      <p:grpSp>
        <p:nvGrpSpPr>
          <p:cNvPr id="76" name="Group 1"/>
          <p:cNvGrpSpPr/>
          <p:nvPr/>
        </p:nvGrpSpPr>
        <p:grpSpPr>
          <a:xfrm>
            <a:off x="755576" y="2395604"/>
            <a:ext cx="1162406" cy="1093471"/>
            <a:chOff x="755576" y="2395604"/>
            <a:chExt cx="1162406" cy="1093471"/>
          </a:xfrm>
        </p:grpSpPr>
        <p:sp>
          <p:nvSpPr>
            <p:cNvPr id="77" name="Isosceles Triangle 2"/>
            <p:cNvSpPr/>
            <p:nvPr/>
          </p:nvSpPr>
          <p:spPr>
            <a:xfrm>
              <a:off x="755576" y="2395604"/>
              <a:ext cx="1162406" cy="82816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1B6AA3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988884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Group 4"/>
          <p:cNvGrpSpPr/>
          <p:nvPr/>
        </p:nvGrpSpPr>
        <p:grpSpPr>
          <a:xfrm>
            <a:off x="1459750" y="1957798"/>
            <a:ext cx="1162406" cy="1531277"/>
            <a:chOff x="1459750" y="1957798"/>
            <a:chExt cx="1162406" cy="1531277"/>
          </a:xfrm>
        </p:grpSpPr>
        <p:sp>
          <p:nvSpPr>
            <p:cNvPr id="80" name="Isosceles Triangle 2"/>
            <p:cNvSpPr/>
            <p:nvPr/>
          </p:nvSpPr>
          <p:spPr>
            <a:xfrm>
              <a:off x="1459750" y="1957798"/>
              <a:ext cx="1162406" cy="1265969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84CBC5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1691223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2" name="Group 5"/>
          <p:cNvGrpSpPr/>
          <p:nvPr/>
        </p:nvGrpSpPr>
        <p:grpSpPr>
          <a:xfrm>
            <a:off x="2354476" y="2258939"/>
            <a:ext cx="1069128" cy="1230136"/>
            <a:chOff x="2354476" y="2258939"/>
            <a:chExt cx="1069128" cy="1230136"/>
          </a:xfrm>
        </p:grpSpPr>
        <p:sp>
          <p:nvSpPr>
            <p:cNvPr id="83" name="Isosceles Triangle 2"/>
            <p:cNvSpPr/>
            <p:nvPr/>
          </p:nvSpPr>
          <p:spPr>
            <a:xfrm>
              <a:off x="2354476" y="2258939"/>
              <a:ext cx="1069128" cy="96482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2539310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roup 6"/>
          <p:cNvGrpSpPr/>
          <p:nvPr/>
        </p:nvGrpSpPr>
        <p:grpSpPr>
          <a:xfrm>
            <a:off x="3159748" y="2557908"/>
            <a:ext cx="996954" cy="931167"/>
            <a:chOff x="3159748" y="2557908"/>
            <a:chExt cx="996954" cy="931167"/>
          </a:xfrm>
        </p:grpSpPr>
        <p:sp>
          <p:nvSpPr>
            <p:cNvPr id="86" name="Isosceles Triangle 2"/>
            <p:cNvSpPr/>
            <p:nvPr/>
          </p:nvSpPr>
          <p:spPr>
            <a:xfrm>
              <a:off x="3159748" y="2557908"/>
              <a:ext cx="996954" cy="665859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lumMod val="50000"/>
                <a:alpha val="7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Content Placeholder 2"/>
            <p:cNvSpPr txBox="1">
              <a:spLocks/>
            </p:cNvSpPr>
            <p:nvPr/>
          </p:nvSpPr>
          <p:spPr>
            <a:xfrm>
              <a:off x="3308495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Group 7"/>
          <p:cNvGrpSpPr/>
          <p:nvPr/>
        </p:nvGrpSpPr>
        <p:grpSpPr>
          <a:xfrm>
            <a:off x="3833796" y="2395604"/>
            <a:ext cx="1162406" cy="1093471"/>
            <a:chOff x="3833796" y="2395604"/>
            <a:chExt cx="1162406" cy="1093471"/>
          </a:xfrm>
        </p:grpSpPr>
        <p:sp>
          <p:nvSpPr>
            <p:cNvPr id="89" name="Isosceles Triangle 2"/>
            <p:cNvSpPr/>
            <p:nvPr/>
          </p:nvSpPr>
          <p:spPr>
            <a:xfrm>
              <a:off x="3833796" y="2395604"/>
              <a:ext cx="1162406" cy="82816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CC8EC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Content Placeholder 2"/>
            <p:cNvSpPr txBox="1">
              <a:spLocks/>
            </p:cNvSpPr>
            <p:nvPr/>
          </p:nvSpPr>
          <p:spPr>
            <a:xfrm>
              <a:off x="4065269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roup 8"/>
          <p:cNvGrpSpPr/>
          <p:nvPr/>
        </p:nvGrpSpPr>
        <p:grpSpPr>
          <a:xfrm>
            <a:off x="4537970" y="2741353"/>
            <a:ext cx="1162406" cy="747722"/>
            <a:chOff x="4537970" y="2741353"/>
            <a:chExt cx="1162406" cy="747722"/>
          </a:xfrm>
        </p:grpSpPr>
        <p:sp>
          <p:nvSpPr>
            <p:cNvPr id="92" name="Isosceles Triangle 2"/>
            <p:cNvSpPr/>
            <p:nvPr/>
          </p:nvSpPr>
          <p:spPr>
            <a:xfrm>
              <a:off x="4537970" y="2741353"/>
              <a:ext cx="1162406" cy="48241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868AD1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4771278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roup 9"/>
          <p:cNvGrpSpPr/>
          <p:nvPr/>
        </p:nvGrpSpPr>
        <p:grpSpPr>
          <a:xfrm>
            <a:off x="5148063" y="1781113"/>
            <a:ext cx="1236871" cy="1707962"/>
            <a:chOff x="5148063" y="1781113"/>
            <a:chExt cx="1236871" cy="1707962"/>
          </a:xfrm>
        </p:grpSpPr>
        <p:sp>
          <p:nvSpPr>
            <p:cNvPr id="95" name="Isosceles Triangle 2"/>
            <p:cNvSpPr/>
            <p:nvPr/>
          </p:nvSpPr>
          <p:spPr>
            <a:xfrm>
              <a:off x="5148063" y="1781113"/>
              <a:ext cx="1236871" cy="144265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1B6AA3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>
            <a:xfrm>
              <a:off x="5414366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7" name="Group 10"/>
          <p:cNvGrpSpPr/>
          <p:nvPr/>
        </p:nvGrpSpPr>
        <p:grpSpPr>
          <a:xfrm>
            <a:off x="5799535" y="2557908"/>
            <a:ext cx="1153373" cy="931167"/>
            <a:chOff x="5799535" y="2557908"/>
            <a:chExt cx="1153373" cy="931167"/>
          </a:xfrm>
        </p:grpSpPr>
        <p:sp>
          <p:nvSpPr>
            <p:cNvPr id="98" name="Isosceles Triangle 2"/>
            <p:cNvSpPr/>
            <p:nvPr/>
          </p:nvSpPr>
          <p:spPr>
            <a:xfrm>
              <a:off x="5799535" y="2557908"/>
              <a:ext cx="1153373" cy="665859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84CBC5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Content Placeholder 2"/>
            <p:cNvSpPr txBox="1">
              <a:spLocks/>
            </p:cNvSpPr>
            <p:nvPr/>
          </p:nvSpPr>
          <p:spPr>
            <a:xfrm>
              <a:off x="6060556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0" name="Group 11"/>
          <p:cNvGrpSpPr/>
          <p:nvPr/>
        </p:nvGrpSpPr>
        <p:grpSpPr>
          <a:xfrm>
            <a:off x="6365816" y="2395604"/>
            <a:ext cx="1344784" cy="1093471"/>
            <a:chOff x="6365816" y="2395604"/>
            <a:chExt cx="1344784" cy="1093471"/>
          </a:xfrm>
        </p:grpSpPr>
        <p:sp>
          <p:nvSpPr>
            <p:cNvPr id="101" name="Isosceles Triangle 2"/>
            <p:cNvSpPr/>
            <p:nvPr/>
          </p:nvSpPr>
          <p:spPr>
            <a:xfrm>
              <a:off x="6365816" y="2395604"/>
              <a:ext cx="1344784" cy="82816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lumMod val="75000"/>
                <a:alpha val="7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>
            <a:xfrm>
              <a:off x="6690313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Group 14"/>
          <p:cNvGrpSpPr/>
          <p:nvPr/>
        </p:nvGrpSpPr>
        <p:grpSpPr>
          <a:xfrm>
            <a:off x="7038208" y="2266298"/>
            <a:ext cx="1153373" cy="1222777"/>
            <a:chOff x="7038208" y="2266298"/>
            <a:chExt cx="1153373" cy="1222777"/>
          </a:xfrm>
        </p:grpSpPr>
        <p:sp>
          <p:nvSpPr>
            <p:cNvPr id="104" name="Isosceles Triangle 2"/>
            <p:cNvSpPr/>
            <p:nvPr/>
          </p:nvSpPr>
          <p:spPr>
            <a:xfrm>
              <a:off x="7038208" y="2266298"/>
              <a:ext cx="1153373" cy="957470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lumMod val="50000"/>
                <a:alpha val="7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>
            <a:xfrm>
              <a:off x="7266999" y="3235159"/>
              <a:ext cx="695790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6" name="Content Placeholder 2"/>
          <p:cNvSpPr txBox="1">
            <a:spLocks/>
          </p:cNvSpPr>
          <p:nvPr/>
        </p:nvSpPr>
        <p:spPr>
          <a:xfrm>
            <a:off x="762794" y="3715544"/>
            <a:ext cx="2582848" cy="211982"/>
          </a:xfrm>
          <a:prstGeom prst="rect">
            <a:avLst/>
          </a:prstGeom>
        </p:spPr>
        <p:txBody>
          <a:bodyPr lIns="68570" tIns="34287" rIns="68570" bIns="34287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1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202F3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62794" y="3927526"/>
            <a:ext cx="7538516" cy="68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7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404" y="915566"/>
            <a:ext cx="1937503" cy="386613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403" y="1253439"/>
            <a:ext cx="7250013" cy="321660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66404" y="2526470"/>
            <a:ext cx="2228127" cy="1593232"/>
            <a:chOff x="1025468" y="2571750"/>
            <a:chExt cx="2223914" cy="1664568"/>
          </a:xfrm>
        </p:grpSpPr>
        <p:grpSp>
          <p:nvGrpSpPr>
            <p:cNvPr id="5" name="组合 4"/>
            <p:cNvGrpSpPr/>
            <p:nvPr/>
          </p:nvGrpSpPr>
          <p:grpSpPr>
            <a:xfrm>
              <a:off x="1025468" y="2571750"/>
              <a:ext cx="2223914" cy="1664568"/>
              <a:chOff x="1025468" y="2571750"/>
              <a:chExt cx="2223914" cy="1664568"/>
            </a:xfrm>
          </p:grpSpPr>
          <p:pic>
            <p:nvPicPr>
              <p:cNvPr id="9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468" y="2571750"/>
                <a:ext cx="2223914" cy="1664568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1223024" y="2787774"/>
                <a:ext cx="1836807" cy="86409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970292" y="2919530"/>
              <a:ext cx="235180" cy="600584"/>
              <a:chOff x="749300" y="4033838"/>
              <a:chExt cx="384175" cy="981075"/>
            </a:xfrm>
            <a:solidFill>
              <a:schemeClr val="bg1"/>
            </a:solidFill>
          </p:grpSpPr>
          <p:sp>
            <p:nvSpPr>
              <p:cNvPr id="7" name="Freeform 15"/>
              <p:cNvSpPr>
                <a:spLocks/>
              </p:cNvSpPr>
              <p:nvPr/>
            </p:nvSpPr>
            <p:spPr bwMode="auto">
              <a:xfrm>
                <a:off x="863600" y="4033838"/>
                <a:ext cx="158750" cy="158750"/>
              </a:xfrm>
              <a:custGeom>
                <a:avLst/>
                <a:gdLst>
                  <a:gd name="T0" fmla="*/ 38 w 100"/>
                  <a:gd name="T1" fmla="*/ 2 h 100"/>
                  <a:gd name="T2" fmla="*/ 38 w 100"/>
                  <a:gd name="T3" fmla="*/ 2 h 100"/>
                  <a:gd name="T4" fmla="*/ 52 w 100"/>
                  <a:gd name="T5" fmla="*/ 0 h 100"/>
                  <a:gd name="T6" fmla="*/ 64 w 100"/>
                  <a:gd name="T7" fmla="*/ 2 h 100"/>
                  <a:gd name="T8" fmla="*/ 76 w 100"/>
                  <a:gd name="T9" fmla="*/ 8 h 100"/>
                  <a:gd name="T10" fmla="*/ 88 w 100"/>
                  <a:gd name="T11" fmla="*/ 16 h 100"/>
                  <a:gd name="T12" fmla="*/ 96 w 100"/>
                  <a:gd name="T13" fmla="*/ 28 h 100"/>
                  <a:gd name="T14" fmla="*/ 100 w 100"/>
                  <a:gd name="T15" fmla="*/ 40 h 100"/>
                  <a:gd name="T16" fmla="*/ 100 w 100"/>
                  <a:gd name="T17" fmla="*/ 54 h 100"/>
                  <a:gd name="T18" fmla="*/ 100 w 100"/>
                  <a:gd name="T19" fmla="*/ 60 h 100"/>
                  <a:gd name="T20" fmla="*/ 98 w 100"/>
                  <a:gd name="T21" fmla="*/ 66 h 100"/>
                  <a:gd name="T22" fmla="*/ 98 w 100"/>
                  <a:gd name="T23" fmla="*/ 66 h 100"/>
                  <a:gd name="T24" fmla="*/ 92 w 100"/>
                  <a:gd name="T25" fmla="*/ 78 h 100"/>
                  <a:gd name="T26" fmla="*/ 82 w 100"/>
                  <a:gd name="T27" fmla="*/ 88 h 100"/>
                  <a:gd name="T28" fmla="*/ 72 w 100"/>
                  <a:gd name="T29" fmla="*/ 94 h 100"/>
                  <a:gd name="T30" fmla="*/ 60 w 100"/>
                  <a:gd name="T31" fmla="*/ 98 h 100"/>
                  <a:gd name="T32" fmla="*/ 46 w 100"/>
                  <a:gd name="T33" fmla="*/ 100 h 100"/>
                  <a:gd name="T34" fmla="*/ 34 w 100"/>
                  <a:gd name="T35" fmla="*/ 98 h 100"/>
                  <a:gd name="T36" fmla="*/ 22 w 100"/>
                  <a:gd name="T37" fmla="*/ 92 h 100"/>
                  <a:gd name="T38" fmla="*/ 12 w 100"/>
                  <a:gd name="T39" fmla="*/ 82 h 100"/>
                  <a:gd name="T40" fmla="*/ 12 w 100"/>
                  <a:gd name="T41" fmla="*/ 82 h 100"/>
                  <a:gd name="T42" fmla="*/ 6 w 100"/>
                  <a:gd name="T43" fmla="*/ 72 h 100"/>
                  <a:gd name="T44" fmla="*/ 2 w 100"/>
                  <a:gd name="T45" fmla="*/ 60 h 100"/>
                  <a:gd name="T46" fmla="*/ 0 w 100"/>
                  <a:gd name="T47" fmla="*/ 48 h 100"/>
                  <a:gd name="T48" fmla="*/ 4 w 100"/>
                  <a:gd name="T49" fmla="*/ 34 h 100"/>
                  <a:gd name="T50" fmla="*/ 8 w 100"/>
                  <a:gd name="T51" fmla="*/ 24 h 100"/>
                  <a:gd name="T52" fmla="*/ 16 w 100"/>
                  <a:gd name="T53" fmla="*/ 14 h 100"/>
                  <a:gd name="T54" fmla="*/ 26 w 100"/>
                  <a:gd name="T55" fmla="*/ 6 h 100"/>
                  <a:gd name="T56" fmla="*/ 38 w 100"/>
                  <a:gd name="T57" fmla="*/ 2 h 100"/>
                  <a:gd name="T58" fmla="*/ 38 w 100"/>
                  <a:gd name="T59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0" h="100">
                    <a:moveTo>
                      <a:pt x="38" y="2"/>
                    </a:moveTo>
                    <a:lnTo>
                      <a:pt x="38" y="2"/>
                    </a:lnTo>
                    <a:lnTo>
                      <a:pt x="52" y="0"/>
                    </a:lnTo>
                    <a:lnTo>
                      <a:pt x="64" y="2"/>
                    </a:lnTo>
                    <a:lnTo>
                      <a:pt x="76" y="8"/>
                    </a:lnTo>
                    <a:lnTo>
                      <a:pt x="88" y="16"/>
                    </a:lnTo>
                    <a:lnTo>
                      <a:pt x="96" y="28"/>
                    </a:lnTo>
                    <a:lnTo>
                      <a:pt x="100" y="40"/>
                    </a:lnTo>
                    <a:lnTo>
                      <a:pt x="100" y="54"/>
                    </a:lnTo>
                    <a:lnTo>
                      <a:pt x="100" y="60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2" y="78"/>
                    </a:lnTo>
                    <a:lnTo>
                      <a:pt x="82" y="88"/>
                    </a:lnTo>
                    <a:lnTo>
                      <a:pt x="72" y="94"/>
                    </a:lnTo>
                    <a:lnTo>
                      <a:pt x="60" y="98"/>
                    </a:lnTo>
                    <a:lnTo>
                      <a:pt x="46" y="100"/>
                    </a:lnTo>
                    <a:lnTo>
                      <a:pt x="34" y="98"/>
                    </a:lnTo>
                    <a:lnTo>
                      <a:pt x="22" y="9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2"/>
                    </a:lnTo>
                    <a:lnTo>
                      <a:pt x="2" y="60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4"/>
                    </a:lnTo>
                    <a:lnTo>
                      <a:pt x="26" y="6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749300" y="4208463"/>
                <a:ext cx="384175" cy="806450"/>
              </a:xfrm>
              <a:custGeom>
                <a:avLst/>
                <a:gdLst>
                  <a:gd name="T0" fmla="*/ 30 w 242"/>
                  <a:gd name="T1" fmla="*/ 8 h 508"/>
                  <a:gd name="T2" fmla="*/ 56 w 242"/>
                  <a:gd name="T3" fmla="*/ 2 h 508"/>
                  <a:gd name="T4" fmla="*/ 134 w 242"/>
                  <a:gd name="T5" fmla="*/ 0 h 508"/>
                  <a:gd name="T6" fmla="*/ 156 w 242"/>
                  <a:gd name="T7" fmla="*/ 0 h 508"/>
                  <a:gd name="T8" fmla="*/ 192 w 242"/>
                  <a:gd name="T9" fmla="*/ 2 h 508"/>
                  <a:gd name="T10" fmla="*/ 212 w 242"/>
                  <a:gd name="T11" fmla="*/ 10 h 508"/>
                  <a:gd name="T12" fmla="*/ 222 w 242"/>
                  <a:gd name="T13" fmla="*/ 16 h 508"/>
                  <a:gd name="T14" fmla="*/ 232 w 242"/>
                  <a:gd name="T15" fmla="*/ 30 h 508"/>
                  <a:gd name="T16" fmla="*/ 238 w 242"/>
                  <a:gd name="T17" fmla="*/ 44 h 508"/>
                  <a:gd name="T18" fmla="*/ 242 w 242"/>
                  <a:gd name="T19" fmla="*/ 78 h 508"/>
                  <a:gd name="T20" fmla="*/ 242 w 242"/>
                  <a:gd name="T21" fmla="*/ 222 h 508"/>
                  <a:gd name="T22" fmla="*/ 240 w 242"/>
                  <a:gd name="T23" fmla="*/ 230 h 508"/>
                  <a:gd name="T24" fmla="*/ 232 w 242"/>
                  <a:gd name="T25" fmla="*/ 246 h 508"/>
                  <a:gd name="T26" fmla="*/ 224 w 242"/>
                  <a:gd name="T27" fmla="*/ 248 h 508"/>
                  <a:gd name="T28" fmla="*/ 218 w 242"/>
                  <a:gd name="T29" fmla="*/ 248 h 508"/>
                  <a:gd name="T30" fmla="*/ 210 w 242"/>
                  <a:gd name="T31" fmla="*/ 244 h 508"/>
                  <a:gd name="T32" fmla="*/ 200 w 242"/>
                  <a:gd name="T33" fmla="*/ 232 h 508"/>
                  <a:gd name="T34" fmla="*/ 198 w 242"/>
                  <a:gd name="T35" fmla="*/ 222 h 508"/>
                  <a:gd name="T36" fmla="*/ 198 w 242"/>
                  <a:gd name="T37" fmla="*/ 82 h 508"/>
                  <a:gd name="T38" fmla="*/ 184 w 242"/>
                  <a:gd name="T39" fmla="*/ 82 h 508"/>
                  <a:gd name="T40" fmla="*/ 182 w 242"/>
                  <a:gd name="T41" fmla="*/ 480 h 508"/>
                  <a:gd name="T42" fmla="*/ 182 w 242"/>
                  <a:gd name="T43" fmla="*/ 490 h 508"/>
                  <a:gd name="T44" fmla="*/ 168 w 242"/>
                  <a:gd name="T45" fmla="*/ 504 h 508"/>
                  <a:gd name="T46" fmla="*/ 148 w 242"/>
                  <a:gd name="T47" fmla="*/ 508 h 508"/>
                  <a:gd name="T48" fmla="*/ 132 w 242"/>
                  <a:gd name="T49" fmla="*/ 496 h 508"/>
                  <a:gd name="T50" fmla="*/ 128 w 242"/>
                  <a:gd name="T51" fmla="*/ 486 h 508"/>
                  <a:gd name="T52" fmla="*/ 128 w 242"/>
                  <a:gd name="T53" fmla="*/ 366 h 508"/>
                  <a:gd name="T54" fmla="*/ 128 w 242"/>
                  <a:gd name="T55" fmla="*/ 248 h 508"/>
                  <a:gd name="T56" fmla="*/ 114 w 242"/>
                  <a:gd name="T57" fmla="*/ 248 h 508"/>
                  <a:gd name="T58" fmla="*/ 114 w 242"/>
                  <a:gd name="T59" fmla="*/ 456 h 508"/>
                  <a:gd name="T60" fmla="*/ 112 w 242"/>
                  <a:gd name="T61" fmla="*/ 490 h 508"/>
                  <a:gd name="T62" fmla="*/ 108 w 242"/>
                  <a:gd name="T63" fmla="*/ 500 h 508"/>
                  <a:gd name="T64" fmla="*/ 92 w 242"/>
                  <a:gd name="T65" fmla="*/ 508 h 508"/>
                  <a:gd name="T66" fmla="*/ 74 w 242"/>
                  <a:gd name="T67" fmla="*/ 506 h 508"/>
                  <a:gd name="T68" fmla="*/ 62 w 242"/>
                  <a:gd name="T69" fmla="*/ 498 h 508"/>
                  <a:gd name="T70" fmla="*/ 56 w 242"/>
                  <a:gd name="T71" fmla="*/ 480 h 508"/>
                  <a:gd name="T72" fmla="*/ 56 w 242"/>
                  <a:gd name="T73" fmla="*/ 282 h 508"/>
                  <a:gd name="T74" fmla="*/ 56 w 242"/>
                  <a:gd name="T75" fmla="*/ 84 h 508"/>
                  <a:gd name="T76" fmla="*/ 44 w 242"/>
                  <a:gd name="T77" fmla="*/ 84 h 508"/>
                  <a:gd name="T78" fmla="*/ 42 w 242"/>
                  <a:gd name="T79" fmla="*/ 216 h 508"/>
                  <a:gd name="T80" fmla="*/ 36 w 242"/>
                  <a:gd name="T81" fmla="*/ 238 h 508"/>
                  <a:gd name="T82" fmla="*/ 30 w 242"/>
                  <a:gd name="T83" fmla="*/ 246 h 508"/>
                  <a:gd name="T84" fmla="*/ 18 w 242"/>
                  <a:gd name="T85" fmla="*/ 248 h 508"/>
                  <a:gd name="T86" fmla="*/ 10 w 242"/>
                  <a:gd name="T87" fmla="*/ 246 h 508"/>
                  <a:gd name="T88" fmla="*/ 2 w 242"/>
                  <a:gd name="T89" fmla="*/ 234 h 508"/>
                  <a:gd name="T90" fmla="*/ 0 w 242"/>
                  <a:gd name="T91" fmla="*/ 226 h 508"/>
                  <a:gd name="T92" fmla="*/ 0 w 242"/>
                  <a:gd name="T93" fmla="*/ 60 h 508"/>
                  <a:gd name="T94" fmla="*/ 8 w 242"/>
                  <a:gd name="T95" fmla="*/ 28 h 508"/>
                  <a:gd name="T96" fmla="*/ 18 w 242"/>
                  <a:gd name="T97" fmla="*/ 16 h 508"/>
                  <a:gd name="T98" fmla="*/ 30 w 242"/>
                  <a:gd name="T99" fmla="*/ 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2" h="508">
                    <a:moveTo>
                      <a:pt x="30" y="8"/>
                    </a:moveTo>
                    <a:lnTo>
                      <a:pt x="30" y="8"/>
                    </a:lnTo>
                    <a:lnTo>
                      <a:pt x="44" y="4"/>
                    </a:lnTo>
                    <a:lnTo>
                      <a:pt x="56" y="2"/>
                    </a:lnTo>
                    <a:lnTo>
                      <a:pt x="82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56" y="0"/>
                    </a:lnTo>
                    <a:lnTo>
                      <a:pt x="180" y="0"/>
                    </a:lnTo>
                    <a:lnTo>
                      <a:pt x="192" y="2"/>
                    </a:lnTo>
                    <a:lnTo>
                      <a:pt x="202" y="6"/>
                    </a:lnTo>
                    <a:lnTo>
                      <a:pt x="212" y="10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8" y="22"/>
                    </a:lnTo>
                    <a:lnTo>
                      <a:pt x="232" y="30"/>
                    </a:lnTo>
                    <a:lnTo>
                      <a:pt x="236" y="36"/>
                    </a:lnTo>
                    <a:lnTo>
                      <a:pt x="238" y="44"/>
                    </a:lnTo>
                    <a:lnTo>
                      <a:pt x="242" y="62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2" y="222"/>
                    </a:lnTo>
                    <a:lnTo>
                      <a:pt x="242" y="222"/>
                    </a:lnTo>
                    <a:lnTo>
                      <a:pt x="240" y="230"/>
                    </a:lnTo>
                    <a:lnTo>
                      <a:pt x="238" y="238"/>
                    </a:lnTo>
                    <a:lnTo>
                      <a:pt x="232" y="246"/>
                    </a:lnTo>
                    <a:lnTo>
                      <a:pt x="228" y="248"/>
                    </a:lnTo>
                    <a:lnTo>
                      <a:pt x="224" y="248"/>
                    </a:lnTo>
                    <a:lnTo>
                      <a:pt x="224" y="248"/>
                    </a:lnTo>
                    <a:lnTo>
                      <a:pt x="218" y="248"/>
                    </a:lnTo>
                    <a:lnTo>
                      <a:pt x="214" y="248"/>
                    </a:lnTo>
                    <a:lnTo>
                      <a:pt x="210" y="244"/>
                    </a:lnTo>
                    <a:lnTo>
                      <a:pt x="206" y="242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198" y="222"/>
                    </a:lnTo>
                    <a:lnTo>
                      <a:pt x="198" y="82"/>
                    </a:lnTo>
                    <a:lnTo>
                      <a:pt x="198" y="82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2" y="480"/>
                    </a:lnTo>
                    <a:lnTo>
                      <a:pt x="182" y="480"/>
                    </a:lnTo>
                    <a:lnTo>
                      <a:pt x="182" y="486"/>
                    </a:lnTo>
                    <a:lnTo>
                      <a:pt x="182" y="490"/>
                    </a:lnTo>
                    <a:lnTo>
                      <a:pt x="176" y="500"/>
                    </a:lnTo>
                    <a:lnTo>
                      <a:pt x="168" y="504"/>
                    </a:lnTo>
                    <a:lnTo>
                      <a:pt x="158" y="508"/>
                    </a:lnTo>
                    <a:lnTo>
                      <a:pt x="148" y="508"/>
                    </a:lnTo>
                    <a:lnTo>
                      <a:pt x="138" y="504"/>
                    </a:lnTo>
                    <a:lnTo>
                      <a:pt x="132" y="496"/>
                    </a:lnTo>
                    <a:lnTo>
                      <a:pt x="128" y="492"/>
                    </a:lnTo>
                    <a:lnTo>
                      <a:pt x="128" y="486"/>
                    </a:lnTo>
                    <a:lnTo>
                      <a:pt x="128" y="486"/>
                    </a:lnTo>
                    <a:lnTo>
                      <a:pt x="128" y="366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14" y="248"/>
                    </a:lnTo>
                    <a:lnTo>
                      <a:pt x="114" y="248"/>
                    </a:lnTo>
                    <a:lnTo>
                      <a:pt x="114" y="456"/>
                    </a:lnTo>
                    <a:lnTo>
                      <a:pt x="114" y="456"/>
                    </a:lnTo>
                    <a:lnTo>
                      <a:pt x="114" y="478"/>
                    </a:lnTo>
                    <a:lnTo>
                      <a:pt x="112" y="490"/>
                    </a:lnTo>
                    <a:lnTo>
                      <a:pt x="108" y="500"/>
                    </a:lnTo>
                    <a:lnTo>
                      <a:pt x="108" y="500"/>
                    </a:lnTo>
                    <a:lnTo>
                      <a:pt x="100" y="506"/>
                    </a:lnTo>
                    <a:lnTo>
                      <a:pt x="92" y="508"/>
                    </a:lnTo>
                    <a:lnTo>
                      <a:pt x="84" y="508"/>
                    </a:lnTo>
                    <a:lnTo>
                      <a:pt x="74" y="506"/>
                    </a:lnTo>
                    <a:lnTo>
                      <a:pt x="68" y="502"/>
                    </a:lnTo>
                    <a:lnTo>
                      <a:pt x="62" y="498"/>
                    </a:lnTo>
                    <a:lnTo>
                      <a:pt x="58" y="490"/>
                    </a:lnTo>
                    <a:lnTo>
                      <a:pt x="56" y="480"/>
                    </a:lnTo>
                    <a:lnTo>
                      <a:pt x="56" y="480"/>
                    </a:lnTo>
                    <a:lnTo>
                      <a:pt x="56" y="282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26"/>
                    </a:lnTo>
                    <a:lnTo>
                      <a:pt x="36" y="238"/>
                    </a:lnTo>
                    <a:lnTo>
                      <a:pt x="34" y="244"/>
                    </a:lnTo>
                    <a:lnTo>
                      <a:pt x="30" y="246"/>
                    </a:lnTo>
                    <a:lnTo>
                      <a:pt x="24" y="248"/>
                    </a:lnTo>
                    <a:lnTo>
                      <a:pt x="18" y="248"/>
                    </a:lnTo>
                    <a:lnTo>
                      <a:pt x="18" y="248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2" y="234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8" y="16"/>
                    </a:lnTo>
                    <a:lnTo>
                      <a:pt x="24" y="12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5773965" y="2526470"/>
            <a:ext cx="2228127" cy="1593232"/>
            <a:chOff x="5724128" y="2571750"/>
            <a:chExt cx="2223914" cy="1664568"/>
          </a:xfrm>
        </p:grpSpPr>
        <p:grpSp>
          <p:nvGrpSpPr>
            <p:cNvPr id="12" name="组合 11"/>
            <p:cNvGrpSpPr/>
            <p:nvPr/>
          </p:nvGrpSpPr>
          <p:grpSpPr>
            <a:xfrm>
              <a:off x="5724128" y="2571750"/>
              <a:ext cx="2223914" cy="1664568"/>
              <a:chOff x="1025468" y="2571750"/>
              <a:chExt cx="2223914" cy="1664568"/>
            </a:xfrm>
          </p:grpSpPr>
          <p:pic>
            <p:nvPicPr>
              <p:cNvPr id="1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468" y="2571750"/>
                <a:ext cx="2223914" cy="1664568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1223024" y="2787774"/>
                <a:ext cx="1836807" cy="86409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700030" y="2913700"/>
              <a:ext cx="272109" cy="606414"/>
              <a:chOff x="1651000" y="4024313"/>
              <a:chExt cx="444500" cy="990600"/>
            </a:xfrm>
            <a:solidFill>
              <a:schemeClr val="bg1"/>
            </a:solidFill>
          </p:grpSpPr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1790700" y="4024313"/>
                <a:ext cx="161925" cy="158750"/>
              </a:xfrm>
              <a:custGeom>
                <a:avLst/>
                <a:gdLst>
                  <a:gd name="T0" fmla="*/ 42 w 102"/>
                  <a:gd name="T1" fmla="*/ 0 h 100"/>
                  <a:gd name="T2" fmla="*/ 42 w 102"/>
                  <a:gd name="T3" fmla="*/ 0 h 100"/>
                  <a:gd name="T4" fmla="*/ 54 w 102"/>
                  <a:gd name="T5" fmla="*/ 0 h 100"/>
                  <a:gd name="T6" fmla="*/ 66 w 102"/>
                  <a:gd name="T7" fmla="*/ 2 h 100"/>
                  <a:gd name="T8" fmla="*/ 78 w 102"/>
                  <a:gd name="T9" fmla="*/ 6 h 100"/>
                  <a:gd name="T10" fmla="*/ 86 w 102"/>
                  <a:gd name="T11" fmla="*/ 14 h 100"/>
                  <a:gd name="T12" fmla="*/ 94 w 102"/>
                  <a:gd name="T13" fmla="*/ 24 h 100"/>
                  <a:gd name="T14" fmla="*/ 100 w 102"/>
                  <a:gd name="T15" fmla="*/ 34 h 100"/>
                  <a:gd name="T16" fmla="*/ 102 w 102"/>
                  <a:gd name="T17" fmla="*/ 46 h 100"/>
                  <a:gd name="T18" fmla="*/ 102 w 102"/>
                  <a:gd name="T19" fmla="*/ 58 h 100"/>
                  <a:gd name="T20" fmla="*/ 102 w 102"/>
                  <a:gd name="T21" fmla="*/ 58 h 100"/>
                  <a:gd name="T22" fmla="*/ 100 w 102"/>
                  <a:gd name="T23" fmla="*/ 66 h 100"/>
                  <a:gd name="T24" fmla="*/ 98 w 102"/>
                  <a:gd name="T25" fmla="*/ 74 h 100"/>
                  <a:gd name="T26" fmla="*/ 94 w 102"/>
                  <a:gd name="T27" fmla="*/ 80 h 100"/>
                  <a:gd name="T28" fmla="*/ 90 w 102"/>
                  <a:gd name="T29" fmla="*/ 86 h 100"/>
                  <a:gd name="T30" fmla="*/ 78 w 102"/>
                  <a:gd name="T31" fmla="*/ 94 h 100"/>
                  <a:gd name="T32" fmla="*/ 64 w 102"/>
                  <a:gd name="T33" fmla="*/ 98 h 100"/>
                  <a:gd name="T34" fmla="*/ 50 w 102"/>
                  <a:gd name="T35" fmla="*/ 100 h 100"/>
                  <a:gd name="T36" fmla="*/ 34 w 102"/>
                  <a:gd name="T37" fmla="*/ 98 h 100"/>
                  <a:gd name="T38" fmla="*/ 22 w 102"/>
                  <a:gd name="T39" fmla="*/ 92 h 100"/>
                  <a:gd name="T40" fmla="*/ 16 w 102"/>
                  <a:gd name="T41" fmla="*/ 86 h 100"/>
                  <a:gd name="T42" fmla="*/ 10 w 102"/>
                  <a:gd name="T43" fmla="*/ 80 h 100"/>
                  <a:gd name="T44" fmla="*/ 10 w 102"/>
                  <a:gd name="T45" fmla="*/ 80 h 100"/>
                  <a:gd name="T46" fmla="*/ 4 w 102"/>
                  <a:gd name="T47" fmla="*/ 70 h 100"/>
                  <a:gd name="T48" fmla="*/ 0 w 102"/>
                  <a:gd name="T49" fmla="*/ 58 h 100"/>
                  <a:gd name="T50" fmla="*/ 2 w 102"/>
                  <a:gd name="T51" fmla="*/ 44 h 100"/>
                  <a:gd name="T52" fmla="*/ 4 w 102"/>
                  <a:gd name="T53" fmla="*/ 32 h 100"/>
                  <a:gd name="T54" fmla="*/ 10 w 102"/>
                  <a:gd name="T55" fmla="*/ 22 h 100"/>
                  <a:gd name="T56" fmla="*/ 18 w 102"/>
                  <a:gd name="T57" fmla="*/ 12 h 100"/>
                  <a:gd name="T58" fmla="*/ 30 w 102"/>
                  <a:gd name="T59" fmla="*/ 4 h 100"/>
                  <a:gd name="T60" fmla="*/ 42 w 102"/>
                  <a:gd name="T61" fmla="*/ 0 h 100"/>
                  <a:gd name="T62" fmla="*/ 42 w 102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00">
                    <a:moveTo>
                      <a:pt x="42" y="0"/>
                    </a:moveTo>
                    <a:lnTo>
                      <a:pt x="42" y="0"/>
                    </a:lnTo>
                    <a:lnTo>
                      <a:pt x="54" y="0"/>
                    </a:lnTo>
                    <a:lnTo>
                      <a:pt x="66" y="2"/>
                    </a:lnTo>
                    <a:lnTo>
                      <a:pt x="78" y="6"/>
                    </a:lnTo>
                    <a:lnTo>
                      <a:pt x="86" y="14"/>
                    </a:lnTo>
                    <a:lnTo>
                      <a:pt x="94" y="24"/>
                    </a:lnTo>
                    <a:lnTo>
                      <a:pt x="100" y="34"/>
                    </a:lnTo>
                    <a:lnTo>
                      <a:pt x="102" y="46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6"/>
                    </a:lnTo>
                    <a:lnTo>
                      <a:pt x="98" y="74"/>
                    </a:lnTo>
                    <a:lnTo>
                      <a:pt x="94" y="80"/>
                    </a:lnTo>
                    <a:lnTo>
                      <a:pt x="90" y="86"/>
                    </a:lnTo>
                    <a:lnTo>
                      <a:pt x="78" y="94"/>
                    </a:lnTo>
                    <a:lnTo>
                      <a:pt x="64" y="98"/>
                    </a:lnTo>
                    <a:lnTo>
                      <a:pt x="50" y="100"/>
                    </a:lnTo>
                    <a:lnTo>
                      <a:pt x="34" y="98"/>
                    </a:lnTo>
                    <a:lnTo>
                      <a:pt x="22" y="92"/>
                    </a:lnTo>
                    <a:lnTo>
                      <a:pt x="16" y="86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4" y="70"/>
                    </a:lnTo>
                    <a:lnTo>
                      <a:pt x="0" y="58"/>
                    </a:lnTo>
                    <a:lnTo>
                      <a:pt x="2" y="44"/>
                    </a:lnTo>
                    <a:lnTo>
                      <a:pt x="4" y="32"/>
                    </a:lnTo>
                    <a:lnTo>
                      <a:pt x="10" y="22"/>
                    </a:lnTo>
                    <a:lnTo>
                      <a:pt x="18" y="12"/>
                    </a:lnTo>
                    <a:lnTo>
                      <a:pt x="30" y="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1651000" y="4208463"/>
                <a:ext cx="444500" cy="806450"/>
              </a:xfrm>
              <a:custGeom>
                <a:avLst/>
                <a:gdLst>
                  <a:gd name="T0" fmla="*/ 60 w 280"/>
                  <a:gd name="T1" fmla="*/ 18 h 508"/>
                  <a:gd name="T2" fmla="*/ 80 w 280"/>
                  <a:gd name="T3" fmla="*/ 4 h 508"/>
                  <a:gd name="T4" fmla="*/ 104 w 280"/>
                  <a:gd name="T5" fmla="*/ 0 h 508"/>
                  <a:gd name="T6" fmla="*/ 154 w 280"/>
                  <a:gd name="T7" fmla="*/ 0 h 508"/>
                  <a:gd name="T8" fmla="*/ 174 w 280"/>
                  <a:gd name="T9" fmla="*/ 0 h 508"/>
                  <a:gd name="T10" fmla="*/ 204 w 280"/>
                  <a:gd name="T11" fmla="*/ 8 h 508"/>
                  <a:gd name="T12" fmla="*/ 220 w 280"/>
                  <a:gd name="T13" fmla="*/ 18 h 508"/>
                  <a:gd name="T14" fmla="*/ 226 w 280"/>
                  <a:gd name="T15" fmla="*/ 26 h 508"/>
                  <a:gd name="T16" fmla="*/ 238 w 280"/>
                  <a:gd name="T17" fmla="*/ 50 h 508"/>
                  <a:gd name="T18" fmla="*/ 254 w 280"/>
                  <a:gd name="T19" fmla="*/ 102 h 508"/>
                  <a:gd name="T20" fmla="*/ 262 w 280"/>
                  <a:gd name="T21" fmla="*/ 128 h 508"/>
                  <a:gd name="T22" fmla="*/ 278 w 280"/>
                  <a:gd name="T23" fmla="*/ 192 h 508"/>
                  <a:gd name="T24" fmla="*/ 278 w 280"/>
                  <a:gd name="T25" fmla="*/ 216 h 508"/>
                  <a:gd name="T26" fmla="*/ 268 w 280"/>
                  <a:gd name="T27" fmla="*/ 218 h 508"/>
                  <a:gd name="T28" fmla="*/ 248 w 280"/>
                  <a:gd name="T29" fmla="*/ 214 h 508"/>
                  <a:gd name="T30" fmla="*/ 242 w 280"/>
                  <a:gd name="T31" fmla="*/ 204 h 508"/>
                  <a:gd name="T32" fmla="*/ 230 w 280"/>
                  <a:gd name="T33" fmla="*/ 174 h 508"/>
                  <a:gd name="T34" fmla="*/ 202 w 280"/>
                  <a:gd name="T35" fmla="*/ 82 h 508"/>
                  <a:gd name="T36" fmla="*/ 200 w 280"/>
                  <a:gd name="T37" fmla="*/ 76 h 508"/>
                  <a:gd name="T38" fmla="*/ 190 w 280"/>
                  <a:gd name="T39" fmla="*/ 66 h 508"/>
                  <a:gd name="T40" fmla="*/ 204 w 280"/>
                  <a:gd name="T41" fmla="*/ 126 h 508"/>
                  <a:gd name="T42" fmla="*/ 258 w 280"/>
                  <a:gd name="T43" fmla="*/ 306 h 508"/>
                  <a:gd name="T44" fmla="*/ 198 w 280"/>
                  <a:gd name="T45" fmla="*/ 306 h 508"/>
                  <a:gd name="T46" fmla="*/ 196 w 280"/>
                  <a:gd name="T47" fmla="*/ 394 h 508"/>
                  <a:gd name="T48" fmla="*/ 196 w 280"/>
                  <a:gd name="T49" fmla="*/ 480 h 508"/>
                  <a:gd name="T50" fmla="*/ 190 w 280"/>
                  <a:gd name="T51" fmla="*/ 500 h 508"/>
                  <a:gd name="T52" fmla="*/ 178 w 280"/>
                  <a:gd name="T53" fmla="*/ 508 h 508"/>
                  <a:gd name="T54" fmla="*/ 174 w 280"/>
                  <a:gd name="T55" fmla="*/ 508 h 508"/>
                  <a:gd name="T56" fmla="*/ 164 w 280"/>
                  <a:gd name="T57" fmla="*/ 506 h 508"/>
                  <a:gd name="T58" fmla="*/ 150 w 280"/>
                  <a:gd name="T59" fmla="*/ 490 h 508"/>
                  <a:gd name="T60" fmla="*/ 150 w 280"/>
                  <a:gd name="T61" fmla="*/ 480 h 508"/>
                  <a:gd name="T62" fmla="*/ 150 w 280"/>
                  <a:gd name="T63" fmla="*/ 306 h 508"/>
                  <a:gd name="T64" fmla="*/ 136 w 280"/>
                  <a:gd name="T65" fmla="*/ 308 h 508"/>
                  <a:gd name="T66" fmla="*/ 136 w 280"/>
                  <a:gd name="T67" fmla="*/ 398 h 508"/>
                  <a:gd name="T68" fmla="*/ 134 w 280"/>
                  <a:gd name="T69" fmla="*/ 488 h 508"/>
                  <a:gd name="T70" fmla="*/ 132 w 280"/>
                  <a:gd name="T71" fmla="*/ 496 h 508"/>
                  <a:gd name="T72" fmla="*/ 120 w 280"/>
                  <a:gd name="T73" fmla="*/ 506 h 508"/>
                  <a:gd name="T74" fmla="*/ 104 w 280"/>
                  <a:gd name="T75" fmla="*/ 506 h 508"/>
                  <a:gd name="T76" fmla="*/ 92 w 280"/>
                  <a:gd name="T77" fmla="*/ 496 h 508"/>
                  <a:gd name="T78" fmla="*/ 90 w 280"/>
                  <a:gd name="T79" fmla="*/ 488 h 508"/>
                  <a:gd name="T80" fmla="*/ 88 w 280"/>
                  <a:gd name="T81" fmla="*/ 308 h 508"/>
                  <a:gd name="T82" fmla="*/ 28 w 280"/>
                  <a:gd name="T83" fmla="*/ 306 h 508"/>
                  <a:gd name="T84" fmla="*/ 58 w 280"/>
                  <a:gd name="T85" fmla="*/ 188 h 508"/>
                  <a:gd name="T86" fmla="*/ 88 w 280"/>
                  <a:gd name="T87" fmla="*/ 70 h 508"/>
                  <a:gd name="T88" fmla="*/ 80 w 280"/>
                  <a:gd name="T89" fmla="*/ 76 h 508"/>
                  <a:gd name="T90" fmla="*/ 60 w 280"/>
                  <a:gd name="T91" fmla="*/ 140 h 508"/>
                  <a:gd name="T92" fmla="*/ 40 w 280"/>
                  <a:gd name="T93" fmla="*/ 204 h 508"/>
                  <a:gd name="T94" fmla="*/ 38 w 280"/>
                  <a:gd name="T95" fmla="*/ 212 h 508"/>
                  <a:gd name="T96" fmla="*/ 26 w 280"/>
                  <a:gd name="T97" fmla="*/ 218 h 508"/>
                  <a:gd name="T98" fmla="*/ 12 w 280"/>
                  <a:gd name="T99" fmla="*/ 218 h 508"/>
                  <a:gd name="T100" fmla="*/ 2 w 280"/>
                  <a:gd name="T101" fmla="*/ 208 h 508"/>
                  <a:gd name="T102" fmla="*/ 0 w 280"/>
                  <a:gd name="T103" fmla="*/ 202 h 508"/>
                  <a:gd name="T104" fmla="*/ 12 w 280"/>
                  <a:gd name="T105" fmla="*/ 154 h 508"/>
                  <a:gd name="T106" fmla="*/ 26 w 280"/>
                  <a:gd name="T107" fmla="*/ 106 h 508"/>
                  <a:gd name="T108" fmla="*/ 38 w 280"/>
                  <a:gd name="T109" fmla="*/ 60 h 508"/>
                  <a:gd name="T110" fmla="*/ 52 w 280"/>
                  <a:gd name="T111" fmla="*/ 28 h 508"/>
                  <a:gd name="T112" fmla="*/ 60 w 280"/>
                  <a:gd name="T113" fmla="*/ 1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508">
                    <a:moveTo>
                      <a:pt x="60" y="18"/>
                    </a:moveTo>
                    <a:lnTo>
                      <a:pt x="60" y="18"/>
                    </a:lnTo>
                    <a:lnTo>
                      <a:pt x="70" y="10"/>
                    </a:lnTo>
                    <a:lnTo>
                      <a:pt x="80" y="4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30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4" y="4"/>
                    </a:lnTo>
                    <a:lnTo>
                      <a:pt x="204" y="8"/>
                    </a:lnTo>
                    <a:lnTo>
                      <a:pt x="212" y="12"/>
                    </a:lnTo>
                    <a:lnTo>
                      <a:pt x="220" y="18"/>
                    </a:lnTo>
                    <a:lnTo>
                      <a:pt x="226" y="26"/>
                    </a:lnTo>
                    <a:lnTo>
                      <a:pt x="226" y="26"/>
                    </a:lnTo>
                    <a:lnTo>
                      <a:pt x="232" y="38"/>
                    </a:lnTo>
                    <a:lnTo>
                      <a:pt x="238" y="50"/>
                    </a:lnTo>
                    <a:lnTo>
                      <a:pt x="246" y="76"/>
                    </a:lnTo>
                    <a:lnTo>
                      <a:pt x="254" y="102"/>
                    </a:lnTo>
                    <a:lnTo>
                      <a:pt x="262" y="128"/>
                    </a:lnTo>
                    <a:lnTo>
                      <a:pt x="262" y="128"/>
                    </a:lnTo>
                    <a:lnTo>
                      <a:pt x="274" y="170"/>
                    </a:lnTo>
                    <a:lnTo>
                      <a:pt x="278" y="192"/>
                    </a:lnTo>
                    <a:lnTo>
                      <a:pt x="280" y="204"/>
                    </a:lnTo>
                    <a:lnTo>
                      <a:pt x="278" y="216"/>
                    </a:lnTo>
                    <a:lnTo>
                      <a:pt x="278" y="216"/>
                    </a:lnTo>
                    <a:lnTo>
                      <a:pt x="268" y="218"/>
                    </a:lnTo>
                    <a:lnTo>
                      <a:pt x="256" y="218"/>
                    </a:lnTo>
                    <a:lnTo>
                      <a:pt x="248" y="214"/>
                    </a:lnTo>
                    <a:lnTo>
                      <a:pt x="244" y="210"/>
                    </a:lnTo>
                    <a:lnTo>
                      <a:pt x="242" y="204"/>
                    </a:lnTo>
                    <a:lnTo>
                      <a:pt x="242" y="204"/>
                    </a:lnTo>
                    <a:lnTo>
                      <a:pt x="230" y="174"/>
                    </a:lnTo>
                    <a:lnTo>
                      <a:pt x="222" y="144"/>
                    </a:lnTo>
                    <a:lnTo>
                      <a:pt x="202" y="82"/>
                    </a:lnTo>
                    <a:lnTo>
                      <a:pt x="202" y="82"/>
                    </a:lnTo>
                    <a:lnTo>
                      <a:pt x="200" y="76"/>
                    </a:lnTo>
                    <a:lnTo>
                      <a:pt x="196" y="72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204" y="126"/>
                    </a:lnTo>
                    <a:lnTo>
                      <a:pt x="222" y="186"/>
                    </a:lnTo>
                    <a:lnTo>
                      <a:pt x="258" y="306"/>
                    </a:lnTo>
                    <a:lnTo>
                      <a:pt x="258" y="306"/>
                    </a:lnTo>
                    <a:lnTo>
                      <a:pt x="198" y="306"/>
                    </a:lnTo>
                    <a:lnTo>
                      <a:pt x="198" y="306"/>
                    </a:lnTo>
                    <a:lnTo>
                      <a:pt x="196" y="394"/>
                    </a:lnTo>
                    <a:lnTo>
                      <a:pt x="196" y="480"/>
                    </a:lnTo>
                    <a:lnTo>
                      <a:pt x="196" y="480"/>
                    </a:lnTo>
                    <a:lnTo>
                      <a:pt x="194" y="490"/>
                    </a:lnTo>
                    <a:lnTo>
                      <a:pt x="190" y="500"/>
                    </a:lnTo>
                    <a:lnTo>
                      <a:pt x="184" y="506"/>
                    </a:lnTo>
                    <a:lnTo>
                      <a:pt x="178" y="508"/>
                    </a:lnTo>
                    <a:lnTo>
                      <a:pt x="174" y="508"/>
                    </a:lnTo>
                    <a:lnTo>
                      <a:pt x="174" y="508"/>
                    </a:lnTo>
                    <a:lnTo>
                      <a:pt x="168" y="508"/>
                    </a:lnTo>
                    <a:lnTo>
                      <a:pt x="164" y="506"/>
                    </a:lnTo>
                    <a:lnTo>
                      <a:pt x="156" y="500"/>
                    </a:lnTo>
                    <a:lnTo>
                      <a:pt x="150" y="490"/>
                    </a:lnTo>
                    <a:lnTo>
                      <a:pt x="150" y="480"/>
                    </a:lnTo>
                    <a:lnTo>
                      <a:pt x="150" y="480"/>
                    </a:lnTo>
                    <a:lnTo>
                      <a:pt x="150" y="39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36" y="308"/>
                    </a:lnTo>
                    <a:lnTo>
                      <a:pt x="136" y="308"/>
                    </a:lnTo>
                    <a:lnTo>
                      <a:pt x="136" y="398"/>
                    </a:lnTo>
                    <a:lnTo>
                      <a:pt x="136" y="442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32" y="496"/>
                    </a:lnTo>
                    <a:lnTo>
                      <a:pt x="126" y="502"/>
                    </a:lnTo>
                    <a:lnTo>
                      <a:pt x="120" y="506"/>
                    </a:lnTo>
                    <a:lnTo>
                      <a:pt x="112" y="508"/>
                    </a:lnTo>
                    <a:lnTo>
                      <a:pt x="104" y="506"/>
                    </a:lnTo>
                    <a:lnTo>
                      <a:pt x="98" y="502"/>
                    </a:lnTo>
                    <a:lnTo>
                      <a:pt x="92" y="496"/>
                    </a:lnTo>
                    <a:lnTo>
                      <a:pt x="90" y="488"/>
                    </a:lnTo>
                    <a:lnTo>
                      <a:pt x="90" y="488"/>
                    </a:lnTo>
                    <a:lnTo>
                      <a:pt x="88" y="398"/>
                    </a:lnTo>
                    <a:lnTo>
                      <a:pt x="88" y="308"/>
                    </a:lnTo>
                    <a:lnTo>
                      <a:pt x="88" y="308"/>
                    </a:lnTo>
                    <a:lnTo>
                      <a:pt x="28" y="306"/>
                    </a:lnTo>
                    <a:lnTo>
                      <a:pt x="28" y="306"/>
                    </a:lnTo>
                    <a:lnTo>
                      <a:pt x="58" y="188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68" y="108"/>
                    </a:lnTo>
                    <a:lnTo>
                      <a:pt x="60" y="140"/>
                    </a:lnTo>
                    <a:lnTo>
                      <a:pt x="50" y="172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38" y="212"/>
                    </a:lnTo>
                    <a:lnTo>
                      <a:pt x="32" y="216"/>
                    </a:lnTo>
                    <a:lnTo>
                      <a:pt x="26" y="218"/>
                    </a:lnTo>
                    <a:lnTo>
                      <a:pt x="18" y="218"/>
                    </a:lnTo>
                    <a:lnTo>
                      <a:pt x="12" y="218"/>
                    </a:lnTo>
                    <a:lnTo>
                      <a:pt x="6" y="214"/>
                    </a:lnTo>
                    <a:lnTo>
                      <a:pt x="2" y="208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4" y="178"/>
                    </a:lnTo>
                    <a:lnTo>
                      <a:pt x="12" y="15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84"/>
                    </a:lnTo>
                    <a:lnTo>
                      <a:pt x="38" y="60"/>
                    </a:lnTo>
                    <a:lnTo>
                      <a:pt x="46" y="38"/>
                    </a:lnTo>
                    <a:lnTo>
                      <a:pt x="52" y="28"/>
                    </a:lnTo>
                    <a:lnTo>
                      <a:pt x="60" y="18"/>
                    </a:lnTo>
                    <a:lnTo>
                      <a:pt x="6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45" y="2044016"/>
            <a:ext cx="3469938" cy="24811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71D11AF-F1C2-4F37-91E6-524AA6DA1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02" y="2200290"/>
            <a:ext cx="3047166" cy="14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FEB5C3-C528-4E95-90B0-BC546679E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42533"/>
          <a:stretch/>
        </p:blipFill>
        <p:spPr>
          <a:xfrm>
            <a:off x="0" y="0"/>
            <a:ext cx="3672408" cy="514350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771800" y="1323975"/>
            <a:ext cx="6372200" cy="2687934"/>
          </a:xfrm>
          <a:prstGeom prst="rect">
            <a:avLst/>
          </a:prstGeom>
          <a:solidFill>
            <a:schemeClr val="accent5">
              <a:lumMod val="50000"/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2067694"/>
            <a:ext cx="3785964" cy="135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8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name="adj" fmla="val 30537"/>
            </a:avLst>
          </a:prstGeom>
          <a:solidFill>
            <a:schemeClr val="accent5">
              <a:lumMod val="50000"/>
            </a:schemeClr>
          </a:solidFill>
          <a:ln w="19050">
            <a:solidFill>
              <a:srgbClr val="AEB3BB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259632" y="1347614"/>
            <a:ext cx="2592288" cy="2204918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8" y="1469974"/>
            <a:ext cx="1866855" cy="1960197"/>
          </a:xfrm>
          <a:prstGeom prst="rect">
            <a:avLst/>
          </a:prstGeom>
        </p:spPr>
      </p:pic>
      <p:sp>
        <p:nvSpPr>
          <p:cNvPr id="21" name="矩形 15"/>
          <p:cNvSpPr/>
          <p:nvPr/>
        </p:nvSpPr>
        <p:spPr>
          <a:xfrm>
            <a:off x="5047861" y="1469974"/>
            <a:ext cx="4104456" cy="2445743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" fmla="*/ 0 w 3995936"/>
              <a:gd name="connsiteY0" fmla="*/ 1377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  <a:gd name="connsiteX5" fmla="*/ 0 w 3995936"/>
              <a:gd name="connsiteY5" fmla="*/ 1377 h 2665673"/>
              <a:gd name="connsiteX0" fmla="*/ 0 w 3995936"/>
              <a:gd name="connsiteY0" fmla="*/ 2665673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936" h="2665673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 b="1" dirty="0">
              <a:cs typeface="+mn-ea"/>
              <a:sym typeface="+mn-lt"/>
            </a:endParaRPr>
          </a:p>
          <a:p>
            <a:endParaRPr lang="en-US" altLang="zh-CN" sz="1400" b="1" dirty="0">
              <a:cs typeface="+mn-ea"/>
              <a:sym typeface="+mn-lt"/>
            </a:endParaRPr>
          </a:p>
          <a:p>
            <a:r>
              <a:rPr lang="zh-CN" altLang="en-US" sz="1400" b="1" dirty="0">
                <a:cs typeface="+mn-ea"/>
                <a:sym typeface="+mn-lt"/>
              </a:rPr>
              <a:t>        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5784446" y="1930069"/>
            <a:ext cx="2413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770948" y="269284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57122" y="3223490"/>
            <a:ext cx="2747326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39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321736" y="2849750"/>
            <a:ext cx="3043429" cy="1234168"/>
            <a:chOff x="1321736" y="2449044"/>
            <a:chExt cx="3043429" cy="1234168"/>
          </a:xfrm>
          <a:solidFill>
            <a:schemeClr val="accent5">
              <a:lumMod val="75000"/>
            </a:schemeClr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1321736" y="2449044"/>
              <a:ext cx="489630" cy="1234168"/>
              <a:chOff x="4294188" y="3405188"/>
              <a:chExt cx="555625" cy="1409700"/>
            </a:xfrm>
            <a:grpFill/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922996" y="2637611"/>
              <a:ext cx="2442169" cy="1045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45%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90088" y="2849749"/>
            <a:ext cx="3600400" cy="1234169"/>
            <a:chOff x="4490088" y="2449043"/>
            <a:chExt cx="3600400" cy="1234169"/>
          </a:xfrm>
          <a:solidFill>
            <a:schemeClr val="accent5">
              <a:lumMod val="50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5223730" y="2630272"/>
              <a:ext cx="2866758" cy="105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55%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490088" y="2449043"/>
              <a:ext cx="667224" cy="1233745"/>
              <a:chOff x="4751388" y="1863725"/>
              <a:chExt cx="785812" cy="1717675"/>
            </a:xfrm>
            <a:grpFill/>
          </p:grpSpPr>
          <p:sp>
            <p:nvSpPr>
              <p:cNvPr id="2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751388" y="1863725"/>
                <a:ext cx="785812" cy="171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5013325" y="1863725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4751388" y="2171700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321736" y="1427175"/>
            <a:ext cx="3043429" cy="1234168"/>
            <a:chOff x="1321736" y="1026469"/>
            <a:chExt cx="3043429" cy="1234168"/>
          </a:xfrm>
          <a:solidFill>
            <a:schemeClr val="accent5">
              <a:lumMod val="50000"/>
            </a:schemeClr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1321736" y="1026469"/>
              <a:ext cx="489630" cy="1234168"/>
              <a:chOff x="4294188" y="3405188"/>
              <a:chExt cx="555625" cy="1409700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922996" y="1215036"/>
              <a:ext cx="2442169" cy="1045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80%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90088" y="1427174"/>
            <a:ext cx="3600400" cy="1234169"/>
            <a:chOff x="4490088" y="1026468"/>
            <a:chExt cx="3600400" cy="1234169"/>
          </a:xfrm>
          <a:solidFill>
            <a:schemeClr val="accent5">
              <a:lumMod val="75000"/>
            </a:schemeClr>
          </a:solidFill>
        </p:grpSpPr>
        <p:sp>
          <p:nvSpPr>
            <p:cNvPr id="37" name="矩形 36"/>
            <p:cNvSpPr/>
            <p:nvPr/>
          </p:nvSpPr>
          <p:spPr>
            <a:xfrm>
              <a:off x="5223730" y="1207697"/>
              <a:ext cx="2866758" cy="105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96%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490088" y="1026468"/>
              <a:ext cx="667224" cy="1233745"/>
              <a:chOff x="4751388" y="1863725"/>
              <a:chExt cx="785812" cy="1717675"/>
            </a:xfrm>
            <a:grpFill/>
          </p:grpSpPr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751388" y="1863725"/>
                <a:ext cx="785812" cy="171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5013325" y="1863725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4751388" y="2171700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cxnSpLocks/>
            <a:stCxn id="9" idx="6"/>
            <a:endCxn id="8" idx="2"/>
          </p:cNvCxnSpPr>
          <p:nvPr/>
        </p:nvCxnSpPr>
        <p:spPr>
          <a:xfrm flipV="1">
            <a:off x="2046439" y="3280367"/>
            <a:ext cx="753954" cy="1549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2800393" y="2753841"/>
            <a:ext cx="1123535" cy="1053051"/>
          </a:xfrm>
          <a:prstGeom prst="ellipse">
            <a:avLst/>
          </a:prstGeom>
          <a:noFill/>
          <a:ln w="1270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27000" tIns="34290" rIns="2700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+mn-ea"/>
                <a:sym typeface="+mn-lt"/>
              </a:rPr>
              <a:t>Fill in the description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1222841" y="2883044"/>
            <a:ext cx="823598" cy="825627"/>
          </a:xfrm>
          <a:prstGeom prst="ellipse">
            <a:avLst/>
          </a:prstGeom>
          <a:noFill/>
          <a:ln w="1270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948015" y="2438163"/>
            <a:ext cx="850106" cy="377429"/>
            <a:chOff x="0" y="0"/>
            <a:chExt cx="1131895" cy="504056"/>
          </a:xfrm>
        </p:grpSpPr>
        <p:sp>
          <p:nvSpPr>
            <p:cNvPr id="11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31859C"/>
            </a:solidFill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矩形 60"/>
          <p:cNvSpPr>
            <a:spLocks noChangeArrowheads="1"/>
          </p:cNvSpPr>
          <p:nvPr/>
        </p:nvSpPr>
        <p:spPr bwMode="auto">
          <a:xfrm>
            <a:off x="5940152" y="2396343"/>
            <a:ext cx="2502322" cy="4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948015" y="3100089"/>
            <a:ext cx="850106" cy="377429"/>
            <a:chOff x="0" y="0"/>
            <a:chExt cx="1131895" cy="504056"/>
          </a:xfrm>
        </p:grpSpPr>
        <p:sp>
          <p:nvSpPr>
            <p:cNvPr id="15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60"/>
          <p:cNvSpPr>
            <a:spLocks noChangeArrowheads="1"/>
          </p:cNvSpPr>
          <p:nvPr/>
        </p:nvSpPr>
        <p:spPr bwMode="auto">
          <a:xfrm>
            <a:off x="5940152" y="3058269"/>
            <a:ext cx="2502322" cy="4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948015" y="3771618"/>
            <a:ext cx="850106" cy="377429"/>
            <a:chOff x="0" y="0"/>
            <a:chExt cx="1131895" cy="504056"/>
          </a:xfrm>
        </p:grpSpPr>
        <p:sp>
          <p:nvSpPr>
            <p:cNvPr id="19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矩形 60"/>
          <p:cNvSpPr>
            <a:spLocks noChangeArrowheads="1"/>
          </p:cNvSpPr>
          <p:nvPr/>
        </p:nvSpPr>
        <p:spPr bwMode="auto">
          <a:xfrm>
            <a:off x="5940152" y="3729798"/>
            <a:ext cx="2502322" cy="4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70826" y="3288803"/>
            <a:ext cx="1096094" cy="2012436"/>
            <a:chOff x="3851920" y="1947897"/>
            <a:chExt cx="1096094" cy="2012436"/>
          </a:xfrm>
        </p:grpSpPr>
        <p:cxnSp>
          <p:nvCxnSpPr>
            <p:cNvPr id="23" name="肘形连接符 22"/>
            <p:cNvCxnSpPr>
              <a:endCxn id="19" idx="1"/>
            </p:cNvCxnSpPr>
            <p:nvPr/>
          </p:nvCxnSpPr>
          <p:spPr>
            <a:xfrm rot="16200000" flipH="1">
              <a:off x="4366970" y="3379288"/>
              <a:ext cx="750262" cy="411827"/>
            </a:xfrm>
            <a:prstGeom prst="bentConnector2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4" name="肘形连接符 23"/>
            <p:cNvCxnSpPr>
              <a:endCxn id="11" idx="1"/>
            </p:cNvCxnSpPr>
            <p:nvPr/>
          </p:nvCxnSpPr>
          <p:spPr>
            <a:xfrm rot="5400000" flipH="1" flipV="1">
              <a:off x="4450505" y="2712561"/>
              <a:ext cx="583192" cy="411827"/>
            </a:xfrm>
            <a:prstGeom prst="bentConnector2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5" name="直接箭头连接符 24"/>
            <p:cNvCxnSpPr/>
            <p:nvPr/>
          </p:nvCxnSpPr>
          <p:spPr>
            <a:xfrm>
              <a:off x="3851920" y="1947897"/>
              <a:ext cx="1005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tailEnd type="arrow"/>
            </a:ln>
            <a:effectLst/>
          </p:spPr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07A2125-8F93-4D41-9764-A34C5E85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>
          <a:xfrm>
            <a:off x="1140351" y="946212"/>
            <a:ext cx="2566130" cy="144344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0E6A4E6-8DB5-491F-B68C-93054823C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>
          <a:xfrm>
            <a:off x="4604024" y="927287"/>
            <a:ext cx="2566130" cy="14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865739"/>
            <a:ext cx="8748464" cy="169372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1361" tIns="50681" rIns="101361" bIns="50681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607">
              <a:defRPr/>
            </a:pPr>
            <a:endParaRPr lang="zh-CN" altLang="en-US" sz="160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43681" y="2098571"/>
            <a:ext cx="2004783" cy="1906052"/>
            <a:chOff x="5332120" y="2181126"/>
            <a:chExt cx="1920240" cy="1920240"/>
          </a:xfrm>
        </p:grpSpPr>
        <p:sp>
          <p:nvSpPr>
            <p:cNvPr id="6" name="Oval 10"/>
            <p:cNvSpPr/>
            <p:nvPr/>
          </p:nvSpPr>
          <p:spPr>
            <a:xfrm>
              <a:off x="5332120" y="2181126"/>
              <a:ext cx="1920240" cy="1920240"/>
            </a:xfrm>
            <a:prstGeom prst="ellipse">
              <a:avLst/>
            </a:prstGeom>
            <a:solidFill>
              <a:schemeClr val="accent5">
                <a:lumMod val="75000"/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JM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8"/>
            <p:cNvSpPr>
              <a:spLocks noEditPoints="1"/>
            </p:cNvSpPr>
            <p:nvPr/>
          </p:nvSpPr>
          <p:spPr bwMode="black">
            <a:xfrm>
              <a:off x="6037114" y="2876900"/>
              <a:ext cx="550001" cy="537527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1735" tIns="30867" rIns="61735" bIns="30867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21321" y="2098571"/>
            <a:ext cx="2004783" cy="1906052"/>
            <a:chOff x="3537429" y="1525806"/>
            <a:chExt cx="2560320" cy="2560320"/>
          </a:xfrm>
        </p:grpSpPr>
        <p:sp>
          <p:nvSpPr>
            <p:cNvPr id="9" name="Oval 9"/>
            <p:cNvSpPr/>
            <p:nvPr/>
          </p:nvSpPr>
          <p:spPr>
            <a:xfrm>
              <a:off x="3537429" y="1525806"/>
              <a:ext cx="2560320" cy="25603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JM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JM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black">
            <a:xfrm>
              <a:off x="4271016" y="2345568"/>
              <a:ext cx="647272" cy="650686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3567">
                <a:defRPr/>
              </a:pPr>
              <a:endParaRPr lang="en-US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black">
            <a:xfrm>
              <a:off x="4952199" y="2608121"/>
              <a:ext cx="409291" cy="440635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3567">
                <a:defRPr/>
              </a:pPr>
              <a:endParaRPr lang="en-US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49147" y="980287"/>
            <a:ext cx="2004783" cy="1931366"/>
            <a:chOff x="7056706" y="2531646"/>
            <a:chExt cx="1554480" cy="1554480"/>
          </a:xfrm>
          <a:solidFill>
            <a:srgbClr val="C00000"/>
          </a:solidFill>
        </p:grpSpPr>
        <p:sp>
          <p:nvSpPr>
            <p:cNvPr id="13" name="Oval 11"/>
            <p:cNvSpPr/>
            <p:nvPr/>
          </p:nvSpPr>
          <p:spPr>
            <a:xfrm>
              <a:off x="7056706" y="2531646"/>
              <a:ext cx="1554480" cy="15544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JM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Picture 7" descr="\\MAGNUM\Projects\Microsoft\Cloud Power FY12\Design\ICONS_PNG\Within_Your_Reach.png"/>
            <p:cNvPicPr>
              <a:picLocks noChangeAspect="1" noChangeArrowheads="1"/>
            </p:cNvPicPr>
            <p:nvPr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513343" y="2786593"/>
              <a:ext cx="641205" cy="660782"/>
            </a:xfrm>
            <a:prstGeom prst="rect">
              <a:avLst/>
            </a:prstGeom>
            <a:noFill/>
          </p:spPr>
        </p:pic>
      </p:grpSp>
      <p:sp>
        <p:nvSpPr>
          <p:cNvPr id="21" name="矩形 20"/>
          <p:cNvSpPr/>
          <p:nvPr/>
        </p:nvSpPr>
        <p:spPr>
          <a:xfrm>
            <a:off x="660753" y="923867"/>
            <a:ext cx="22677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86869" y="836402"/>
            <a:ext cx="22677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1A5D2EE-545C-4D74-A8DD-EB52A9613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>
          <a:xfrm>
            <a:off x="671072" y="1987126"/>
            <a:ext cx="2566130" cy="14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</p:spPr>
      </p:pic>
      <p:sp>
        <p:nvSpPr>
          <p:cNvPr id="229379" name="Rectangle 3"/>
          <p:cNvSpPr>
            <a:spLocks noChangeArrowheads="1"/>
          </p:cNvSpPr>
          <p:nvPr/>
        </p:nvSpPr>
        <p:spPr bwMode="gray">
          <a:xfrm>
            <a:off x="11882" y="444157"/>
            <a:ext cx="1297695" cy="5392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72563" tIns="36282" rIns="72563" bIns="36282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gray">
          <a:xfrm>
            <a:off x="1323071" y="525964"/>
            <a:ext cx="1906802" cy="4616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defTabSz="576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 defTabSz="576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0938" defTabSz="576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27200" defTabSz="576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03463" defTabSz="576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60663" algn="ctr" defTabSz="576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7863" algn="ctr" defTabSz="576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75063" algn="ctr" defTabSz="576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32263" algn="ctr" defTabSz="576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24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CONTENTS</a:t>
            </a:r>
          </a:p>
        </p:txBody>
      </p:sp>
      <p:sp>
        <p:nvSpPr>
          <p:cNvPr id="229382" name="AutoShape 6"/>
          <p:cNvSpPr>
            <a:spLocks noChangeArrowheads="1"/>
          </p:cNvSpPr>
          <p:nvPr/>
        </p:nvSpPr>
        <p:spPr bwMode="auto">
          <a:xfrm>
            <a:off x="3098136" y="538857"/>
            <a:ext cx="304884" cy="380534"/>
          </a:xfrm>
          <a:prstGeom prst="chevron">
            <a:avLst>
              <a:gd name="adj" fmla="val 5625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72563" tIns="36282" rIns="72563" bIns="36282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383" name="AutoShape 7"/>
          <p:cNvSpPr>
            <a:spLocks noChangeArrowheads="1"/>
          </p:cNvSpPr>
          <p:nvPr/>
        </p:nvSpPr>
        <p:spPr bwMode="auto">
          <a:xfrm>
            <a:off x="3403020" y="538857"/>
            <a:ext cx="304884" cy="380534"/>
          </a:xfrm>
          <a:prstGeom prst="chevron">
            <a:avLst>
              <a:gd name="adj" fmla="val 5625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72563" tIns="36282" rIns="72563" bIns="36282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层"/>
          <p:cNvSpPr txBox="1"/>
          <p:nvPr/>
        </p:nvSpPr>
        <p:spPr bwMode="auto">
          <a:xfrm>
            <a:off x="3229873" y="1355349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889188" y="1408288"/>
            <a:ext cx="0" cy="417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14" name="标题层"/>
          <p:cNvSpPr txBox="1"/>
          <p:nvPr/>
        </p:nvSpPr>
        <p:spPr bwMode="auto">
          <a:xfrm>
            <a:off x="3957643" y="1419622"/>
            <a:ext cx="402475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254209" y="1616959"/>
            <a:ext cx="1427044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sp>
        <p:nvSpPr>
          <p:cNvPr id="16" name="标题层"/>
          <p:cNvSpPr txBox="1"/>
          <p:nvPr/>
        </p:nvSpPr>
        <p:spPr bwMode="auto">
          <a:xfrm>
            <a:off x="3229873" y="1887798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889188" y="1940737"/>
            <a:ext cx="0" cy="417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18" name="标题层"/>
          <p:cNvSpPr txBox="1"/>
          <p:nvPr/>
        </p:nvSpPr>
        <p:spPr bwMode="auto">
          <a:xfrm>
            <a:off x="3957643" y="1923678"/>
            <a:ext cx="3734853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254209" y="2123733"/>
            <a:ext cx="1438287" cy="2567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sp>
        <p:nvSpPr>
          <p:cNvPr id="20" name="标题层"/>
          <p:cNvSpPr txBox="1"/>
          <p:nvPr/>
        </p:nvSpPr>
        <p:spPr bwMode="auto">
          <a:xfrm>
            <a:off x="3229873" y="2420247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889188" y="2473186"/>
            <a:ext cx="0" cy="417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22" name="标题层"/>
          <p:cNvSpPr txBox="1"/>
          <p:nvPr/>
        </p:nvSpPr>
        <p:spPr bwMode="auto">
          <a:xfrm>
            <a:off x="3957643" y="2467804"/>
            <a:ext cx="252018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254209" y="2681857"/>
            <a:ext cx="1438287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sp>
        <p:nvSpPr>
          <p:cNvPr id="24" name="标题层"/>
          <p:cNvSpPr txBox="1"/>
          <p:nvPr/>
        </p:nvSpPr>
        <p:spPr bwMode="auto">
          <a:xfrm>
            <a:off x="3229873" y="2952696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889188" y="3005635"/>
            <a:ext cx="0" cy="417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26" name="标题层"/>
          <p:cNvSpPr txBox="1"/>
          <p:nvPr/>
        </p:nvSpPr>
        <p:spPr bwMode="auto">
          <a:xfrm>
            <a:off x="3957643" y="2971860"/>
            <a:ext cx="252018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54209" y="3214306"/>
            <a:ext cx="1438287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4194" r="15562" b="13193"/>
          <a:stretch/>
        </p:blipFill>
        <p:spPr>
          <a:xfrm>
            <a:off x="7308304" y="3553610"/>
            <a:ext cx="1654453" cy="15898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3" y="1491409"/>
            <a:ext cx="2267521" cy="23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50"/>
                            </p:stCondLst>
                            <p:childTnLst>
                              <p:par>
                                <p:cTn id="7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5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50"/>
                            </p:stCondLst>
                            <p:childTnLst>
                              <p:par>
                                <p:cTn id="90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  <p:bldP spid="229381" grpId="0"/>
      <p:bldP spid="229382" grpId="0" animBg="1"/>
      <p:bldP spid="229383" grpId="0" animBg="1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55576" y="1131590"/>
            <a:ext cx="2186938" cy="2179015"/>
            <a:chOff x="1093538" y="1948662"/>
            <a:chExt cx="2186938" cy="2179015"/>
          </a:xfrm>
          <a:solidFill>
            <a:schemeClr val="accent5">
              <a:lumMod val="50000"/>
            </a:schemeClr>
          </a:solidFill>
        </p:grpSpPr>
        <p:sp>
          <p:nvSpPr>
            <p:cNvPr id="4" name="五角星 18"/>
            <p:cNvSpPr/>
            <p:nvPr/>
          </p:nvSpPr>
          <p:spPr>
            <a:xfrm rot="2134838">
              <a:off x="1093538" y="1948662"/>
              <a:ext cx="2186938" cy="2179015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948151" y="2504403"/>
              <a:ext cx="497352" cy="490540"/>
              <a:chOff x="1912141" y="1824035"/>
              <a:chExt cx="488159" cy="490540"/>
            </a:xfrm>
            <a:grpFill/>
          </p:grpSpPr>
          <p:sp>
            <p:nvSpPr>
              <p:cNvPr id="7" name="饼形 6"/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饼形 7"/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71831" y="2978275"/>
              <a:ext cx="14459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10051" y="2327356"/>
            <a:ext cx="2186938" cy="2179015"/>
            <a:chOff x="3667763" y="2003741"/>
            <a:chExt cx="2186938" cy="2179015"/>
          </a:xfrm>
          <a:solidFill>
            <a:schemeClr val="accent5">
              <a:lumMod val="50000"/>
            </a:schemeClr>
          </a:solidFill>
        </p:grpSpPr>
        <p:sp>
          <p:nvSpPr>
            <p:cNvPr id="10" name="五角星 18"/>
            <p:cNvSpPr/>
            <p:nvPr/>
          </p:nvSpPr>
          <p:spPr>
            <a:xfrm rot="2134838">
              <a:off x="3667763" y="2003741"/>
              <a:ext cx="2186938" cy="2179015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1955" y="2979067"/>
              <a:ext cx="1320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41940" y="2506167"/>
              <a:ext cx="680075" cy="468662"/>
              <a:chOff x="2409665" y="939861"/>
              <a:chExt cx="5638961" cy="3959164"/>
            </a:xfrm>
            <a:grpFill/>
          </p:grpSpPr>
          <p:sp>
            <p:nvSpPr>
              <p:cNvPr id="13" name="流程图: 联系 2"/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流程图: 联系 2"/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流程图: 联系 2"/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737155" y="1125240"/>
            <a:ext cx="2186938" cy="2179015"/>
            <a:chOff x="6075118" y="1942312"/>
            <a:chExt cx="2186938" cy="2179015"/>
          </a:xfrm>
          <a:solidFill>
            <a:schemeClr val="accent5">
              <a:lumMod val="50000"/>
            </a:schemeClr>
          </a:solidFill>
        </p:grpSpPr>
        <p:sp>
          <p:nvSpPr>
            <p:cNvPr id="17" name="五角星 18"/>
            <p:cNvSpPr/>
            <p:nvPr/>
          </p:nvSpPr>
          <p:spPr>
            <a:xfrm rot="2134838">
              <a:off x="6075118" y="1942312"/>
              <a:ext cx="2186938" cy="2179015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8698" y="2981450"/>
              <a:ext cx="14459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25"/>
            <p:cNvSpPr/>
            <p:nvPr/>
          </p:nvSpPr>
          <p:spPr>
            <a:xfrm>
              <a:off x="6966639" y="2480592"/>
              <a:ext cx="522714" cy="519165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837855" y="3347203"/>
            <a:ext cx="2149420" cy="83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03873" y="1007959"/>
            <a:ext cx="2149420" cy="83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60502" y="3535561"/>
            <a:ext cx="2149420" cy="83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4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08945" y="1064736"/>
            <a:ext cx="2483432" cy="2359796"/>
            <a:chOff x="4119512" y="1243459"/>
            <a:chExt cx="2635378" cy="2588726"/>
          </a:xfrm>
        </p:grpSpPr>
        <p:sp>
          <p:nvSpPr>
            <p:cNvPr id="23" name="流程图: 联系 22"/>
            <p:cNvSpPr/>
            <p:nvPr/>
          </p:nvSpPr>
          <p:spPr>
            <a:xfrm>
              <a:off x="4119512" y="1243459"/>
              <a:ext cx="2635378" cy="258872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4" name="流程图: 联系 2"/>
            <p:cNvSpPr/>
            <p:nvPr/>
          </p:nvSpPr>
          <p:spPr>
            <a:xfrm>
              <a:off x="5121905" y="2065999"/>
              <a:ext cx="693110" cy="407508"/>
            </a:xfrm>
            <a:custGeom>
              <a:avLst/>
              <a:gdLst/>
              <a:ahLst/>
              <a:cxnLst/>
              <a:rect l="l" t="t" r="r" b="b"/>
              <a:pathLst>
                <a:path w="1390228" h="832104">
                  <a:moveTo>
                    <a:pt x="704258" y="201168"/>
                  </a:moveTo>
                  <a:cubicBezTo>
                    <a:pt x="820410" y="201168"/>
                    <a:pt x="914570" y="295328"/>
                    <a:pt x="914570" y="411480"/>
                  </a:cubicBezTo>
                  <a:cubicBezTo>
                    <a:pt x="914570" y="527632"/>
                    <a:pt x="820410" y="621792"/>
                    <a:pt x="704258" y="621792"/>
                  </a:cubicBezTo>
                  <a:cubicBezTo>
                    <a:pt x="588106" y="621792"/>
                    <a:pt x="493946" y="527632"/>
                    <a:pt x="493946" y="411480"/>
                  </a:cubicBezTo>
                  <a:cubicBezTo>
                    <a:pt x="493946" y="295328"/>
                    <a:pt x="588106" y="201168"/>
                    <a:pt x="704258" y="201168"/>
                  </a:cubicBezTo>
                  <a:close/>
                  <a:moveTo>
                    <a:pt x="704258" y="118872"/>
                  </a:moveTo>
                  <a:cubicBezTo>
                    <a:pt x="537605" y="118872"/>
                    <a:pt x="402506" y="253971"/>
                    <a:pt x="402506" y="420624"/>
                  </a:cubicBezTo>
                  <a:cubicBezTo>
                    <a:pt x="402506" y="587277"/>
                    <a:pt x="537605" y="722376"/>
                    <a:pt x="704258" y="722376"/>
                  </a:cubicBezTo>
                  <a:cubicBezTo>
                    <a:pt x="870911" y="722376"/>
                    <a:pt x="1006010" y="587277"/>
                    <a:pt x="1006010" y="420624"/>
                  </a:cubicBezTo>
                  <a:cubicBezTo>
                    <a:pt x="1006010" y="253971"/>
                    <a:pt x="870911" y="118872"/>
                    <a:pt x="704258" y="118872"/>
                  </a:cubicBezTo>
                  <a:close/>
                  <a:moveTo>
                    <a:pt x="695114" y="0"/>
                  </a:moveTo>
                  <a:cubicBezTo>
                    <a:pt x="996332" y="0"/>
                    <a:pt x="1258449" y="167410"/>
                    <a:pt x="1390228" y="416052"/>
                  </a:cubicBezTo>
                  <a:cubicBezTo>
                    <a:pt x="1258449" y="664694"/>
                    <a:pt x="996332" y="832104"/>
                    <a:pt x="695114" y="832104"/>
                  </a:cubicBezTo>
                  <a:cubicBezTo>
                    <a:pt x="393896" y="832104"/>
                    <a:pt x="131779" y="664694"/>
                    <a:pt x="0" y="416052"/>
                  </a:cubicBezTo>
                  <a:cubicBezTo>
                    <a:pt x="131779" y="167410"/>
                    <a:pt x="393896" y="0"/>
                    <a:pt x="695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5265" y="2622515"/>
              <a:ext cx="1885545" cy="40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49008" y="1064736"/>
            <a:ext cx="2483432" cy="2359796"/>
            <a:chOff x="6390513" y="1243459"/>
            <a:chExt cx="2635378" cy="2588726"/>
          </a:xfrm>
        </p:grpSpPr>
        <p:sp>
          <p:nvSpPr>
            <p:cNvPr id="27" name="流程图: 联系 26"/>
            <p:cNvSpPr/>
            <p:nvPr/>
          </p:nvSpPr>
          <p:spPr>
            <a:xfrm>
              <a:off x="6390513" y="1243459"/>
              <a:ext cx="2635378" cy="258872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8" name="流程图: 联系 8"/>
            <p:cNvSpPr/>
            <p:nvPr/>
          </p:nvSpPr>
          <p:spPr>
            <a:xfrm>
              <a:off x="7322698" y="1854592"/>
              <a:ext cx="840403" cy="682086"/>
            </a:xfrm>
            <a:custGeom>
              <a:avLst/>
              <a:gdLst/>
              <a:ahLst/>
              <a:cxnLst/>
              <a:rect l="l" t="t" r="r" b="b"/>
              <a:pathLst>
                <a:path w="1604817" h="1325970">
                  <a:moveTo>
                    <a:pt x="799956" y="459069"/>
                  </a:moveTo>
                  <a:cubicBezTo>
                    <a:pt x="690362" y="459069"/>
                    <a:pt x="601518" y="547913"/>
                    <a:pt x="601518" y="657507"/>
                  </a:cubicBezTo>
                  <a:cubicBezTo>
                    <a:pt x="601518" y="767101"/>
                    <a:pt x="690362" y="855945"/>
                    <a:pt x="799956" y="855945"/>
                  </a:cubicBezTo>
                  <a:cubicBezTo>
                    <a:pt x="909550" y="855945"/>
                    <a:pt x="998394" y="767101"/>
                    <a:pt x="998394" y="657507"/>
                  </a:cubicBezTo>
                  <a:cubicBezTo>
                    <a:pt x="998394" y="547913"/>
                    <a:pt x="909550" y="459069"/>
                    <a:pt x="799956" y="459069"/>
                  </a:cubicBezTo>
                  <a:close/>
                  <a:moveTo>
                    <a:pt x="547021" y="232900"/>
                  </a:moveTo>
                  <a:cubicBezTo>
                    <a:pt x="404103" y="319399"/>
                    <a:pt x="309418" y="476602"/>
                    <a:pt x="309418" y="655921"/>
                  </a:cubicBezTo>
                  <a:cubicBezTo>
                    <a:pt x="309418" y="836772"/>
                    <a:pt x="405728" y="995128"/>
                    <a:pt x="550778" y="1080981"/>
                  </a:cubicBezTo>
                  <a:cubicBezTo>
                    <a:pt x="493176" y="968882"/>
                    <a:pt x="458643" y="818245"/>
                    <a:pt x="458643" y="652746"/>
                  </a:cubicBezTo>
                  <a:cubicBezTo>
                    <a:pt x="458643" y="491258"/>
                    <a:pt x="491523" y="343920"/>
                    <a:pt x="547021" y="232900"/>
                  </a:cubicBezTo>
                  <a:close/>
                  <a:moveTo>
                    <a:pt x="1051987" y="223793"/>
                  </a:moveTo>
                  <a:cubicBezTo>
                    <a:pt x="1109765" y="335983"/>
                    <a:pt x="1144443" y="486903"/>
                    <a:pt x="1144443" y="652746"/>
                  </a:cubicBezTo>
                  <a:cubicBezTo>
                    <a:pt x="1144443" y="822636"/>
                    <a:pt x="1108053" y="976864"/>
                    <a:pt x="1048230" y="1090088"/>
                  </a:cubicBezTo>
                  <a:cubicBezTo>
                    <a:pt x="1202626" y="1007087"/>
                    <a:pt x="1306368" y="843619"/>
                    <a:pt x="1306368" y="655921"/>
                  </a:cubicBezTo>
                  <a:cubicBezTo>
                    <a:pt x="1306368" y="469756"/>
                    <a:pt x="1204314" y="307427"/>
                    <a:pt x="1051987" y="223793"/>
                  </a:cubicBezTo>
                  <a:close/>
                  <a:moveTo>
                    <a:pt x="379617" y="6350"/>
                  </a:moveTo>
                  <a:cubicBezTo>
                    <a:pt x="151560" y="136519"/>
                    <a:pt x="0" y="382785"/>
                    <a:pt x="0" y="664451"/>
                  </a:cubicBezTo>
                  <a:cubicBezTo>
                    <a:pt x="0" y="948597"/>
                    <a:pt x="154243" y="1196719"/>
                    <a:pt x="385617" y="1325970"/>
                  </a:cubicBezTo>
                  <a:cubicBezTo>
                    <a:pt x="256537" y="1174439"/>
                    <a:pt x="174625" y="933386"/>
                    <a:pt x="174625" y="662270"/>
                  </a:cubicBezTo>
                  <a:cubicBezTo>
                    <a:pt x="174625" y="395617"/>
                    <a:pt x="253862" y="158046"/>
                    <a:pt x="379617" y="6350"/>
                  </a:cubicBezTo>
                  <a:close/>
                  <a:moveTo>
                    <a:pt x="1225200" y="0"/>
                  </a:moveTo>
                  <a:cubicBezTo>
                    <a:pt x="1350955" y="151696"/>
                    <a:pt x="1430192" y="389267"/>
                    <a:pt x="1430192" y="655920"/>
                  </a:cubicBezTo>
                  <a:cubicBezTo>
                    <a:pt x="1430192" y="927036"/>
                    <a:pt x="1348280" y="1168089"/>
                    <a:pt x="1219200" y="1319620"/>
                  </a:cubicBezTo>
                  <a:cubicBezTo>
                    <a:pt x="1450574" y="1190369"/>
                    <a:pt x="1604817" y="942247"/>
                    <a:pt x="1604817" y="658101"/>
                  </a:cubicBezTo>
                  <a:cubicBezTo>
                    <a:pt x="1604817" y="376435"/>
                    <a:pt x="1453257" y="130169"/>
                    <a:pt x="1225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66346" y="2557653"/>
              <a:ext cx="1931429" cy="40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FFFF"/>
                  </a:solidFill>
                  <a:cs typeface="+mn-ea"/>
                  <a:sym typeface="+mn-lt"/>
                </a:rPr>
                <a:t>  </a:t>
              </a: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15083" y="2655636"/>
            <a:ext cx="1977194" cy="1878761"/>
            <a:chOff x="5611682" y="2988692"/>
            <a:chExt cx="2098167" cy="2061025"/>
          </a:xfrm>
        </p:grpSpPr>
        <p:sp>
          <p:nvSpPr>
            <p:cNvPr id="31" name="流程图: 联系 30"/>
            <p:cNvSpPr/>
            <p:nvPr/>
          </p:nvSpPr>
          <p:spPr>
            <a:xfrm>
              <a:off x="5611682" y="2988692"/>
              <a:ext cx="2098167" cy="2061025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流程图: 联系 16"/>
            <p:cNvSpPr/>
            <p:nvPr/>
          </p:nvSpPr>
          <p:spPr>
            <a:xfrm>
              <a:off x="6639281" y="3473478"/>
              <a:ext cx="342043" cy="547552"/>
            </a:xfrm>
            <a:custGeom>
              <a:avLst/>
              <a:gdLst/>
              <a:ahLst/>
              <a:cxnLst/>
              <a:rect l="l" t="t" r="r" b="b"/>
              <a:pathLst>
                <a:path w="683660" h="1114145">
                  <a:moveTo>
                    <a:pt x="338942" y="34645"/>
                  </a:moveTo>
                  <a:cubicBezTo>
                    <a:pt x="386287" y="34645"/>
                    <a:pt x="424667" y="73025"/>
                    <a:pt x="424667" y="120370"/>
                  </a:cubicBezTo>
                  <a:cubicBezTo>
                    <a:pt x="424667" y="167715"/>
                    <a:pt x="386287" y="206095"/>
                    <a:pt x="338942" y="206095"/>
                  </a:cubicBezTo>
                  <a:cubicBezTo>
                    <a:pt x="291597" y="206095"/>
                    <a:pt x="253217" y="167715"/>
                    <a:pt x="253217" y="120370"/>
                  </a:cubicBezTo>
                  <a:cubicBezTo>
                    <a:pt x="253217" y="73025"/>
                    <a:pt x="291597" y="34645"/>
                    <a:pt x="338942" y="34645"/>
                  </a:cubicBezTo>
                  <a:close/>
                  <a:moveTo>
                    <a:pt x="38520" y="0"/>
                  </a:moveTo>
                  <a:cubicBezTo>
                    <a:pt x="47835" y="-28"/>
                    <a:pt x="57160" y="3498"/>
                    <a:pt x="64288" y="10584"/>
                  </a:cubicBezTo>
                  <a:lnTo>
                    <a:pt x="277636" y="222666"/>
                  </a:lnTo>
                  <a:cubicBezTo>
                    <a:pt x="278863" y="223886"/>
                    <a:pt x="279986" y="225172"/>
                    <a:pt x="279666" y="227527"/>
                  </a:cubicBezTo>
                  <a:lnTo>
                    <a:pt x="404988" y="227527"/>
                  </a:lnTo>
                  <a:cubicBezTo>
                    <a:pt x="404835" y="226271"/>
                    <a:pt x="405417" y="225650"/>
                    <a:pt x="406025" y="225046"/>
                  </a:cubicBezTo>
                  <a:lnTo>
                    <a:pt x="619372" y="12964"/>
                  </a:lnTo>
                  <a:cubicBezTo>
                    <a:pt x="633628" y="-1208"/>
                    <a:pt x="656674" y="-1139"/>
                    <a:pt x="670846" y="13117"/>
                  </a:cubicBezTo>
                  <a:lnTo>
                    <a:pt x="673076" y="15360"/>
                  </a:lnTo>
                  <a:cubicBezTo>
                    <a:pt x="687248" y="29617"/>
                    <a:pt x="687180" y="52663"/>
                    <a:pt x="672923" y="66835"/>
                  </a:cubicBezTo>
                  <a:lnTo>
                    <a:pt x="459576" y="278917"/>
                  </a:lnTo>
                  <a:lnTo>
                    <a:pt x="455624" y="280540"/>
                  </a:lnTo>
                  <a:lnTo>
                    <a:pt x="455624" y="622284"/>
                  </a:lnTo>
                  <a:lnTo>
                    <a:pt x="451314" y="632690"/>
                  </a:lnTo>
                  <a:lnTo>
                    <a:pt x="452447" y="635426"/>
                  </a:lnTo>
                  <a:lnTo>
                    <a:pt x="452447" y="1073649"/>
                  </a:lnTo>
                  <a:cubicBezTo>
                    <a:pt x="452447" y="1094699"/>
                    <a:pt x="435382" y="1111764"/>
                    <a:pt x="414332" y="1111764"/>
                  </a:cubicBezTo>
                  <a:lnTo>
                    <a:pt x="411020" y="1111764"/>
                  </a:lnTo>
                  <a:cubicBezTo>
                    <a:pt x="389970" y="1111764"/>
                    <a:pt x="372905" y="1094699"/>
                    <a:pt x="372905" y="1073649"/>
                  </a:cubicBezTo>
                  <a:lnTo>
                    <a:pt x="372905" y="642658"/>
                  </a:lnTo>
                  <a:lnTo>
                    <a:pt x="316716" y="642658"/>
                  </a:lnTo>
                  <a:lnTo>
                    <a:pt x="316716" y="1076030"/>
                  </a:lnTo>
                  <a:cubicBezTo>
                    <a:pt x="316716" y="1097080"/>
                    <a:pt x="299651" y="1114145"/>
                    <a:pt x="278601" y="1114145"/>
                  </a:cubicBezTo>
                  <a:lnTo>
                    <a:pt x="275289" y="1114145"/>
                  </a:lnTo>
                  <a:cubicBezTo>
                    <a:pt x="254239" y="1114145"/>
                    <a:pt x="237174" y="1097080"/>
                    <a:pt x="237174" y="1076030"/>
                  </a:cubicBezTo>
                  <a:lnTo>
                    <a:pt x="237174" y="637807"/>
                  </a:lnTo>
                  <a:cubicBezTo>
                    <a:pt x="237174" y="636704"/>
                    <a:pt x="237221" y="635612"/>
                    <a:pt x="238489" y="634633"/>
                  </a:cubicBezTo>
                  <a:cubicBezTo>
                    <a:pt x="235073" y="631601"/>
                    <a:pt x="233374" y="627141"/>
                    <a:pt x="233374" y="622284"/>
                  </a:cubicBezTo>
                  <a:lnTo>
                    <a:pt x="233374" y="280352"/>
                  </a:lnTo>
                  <a:lnTo>
                    <a:pt x="224084" y="276537"/>
                  </a:lnTo>
                  <a:lnTo>
                    <a:pt x="10737" y="64455"/>
                  </a:lnTo>
                  <a:cubicBezTo>
                    <a:pt x="-3519" y="50283"/>
                    <a:pt x="-3588" y="27237"/>
                    <a:pt x="10584" y="12980"/>
                  </a:cubicBezTo>
                  <a:lnTo>
                    <a:pt x="12814" y="10737"/>
                  </a:lnTo>
                  <a:cubicBezTo>
                    <a:pt x="19900" y="3609"/>
                    <a:pt x="29205" y="28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3" name="圆角矩形 24"/>
            <p:cNvSpPr/>
            <p:nvPr/>
          </p:nvSpPr>
          <p:spPr>
            <a:xfrm rot="2733359" flipH="1">
              <a:off x="6381281" y="3696158"/>
              <a:ext cx="339555" cy="344296"/>
            </a:xfrm>
            <a:custGeom>
              <a:avLst/>
              <a:gdLst/>
              <a:ahLst/>
              <a:cxnLst/>
              <a:rect l="l" t="t" r="r" b="b"/>
              <a:pathLst>
                <a:path w="663787" h="661145">
                  <a:moveTo>
                    <a:pt x="458243" y="575693"/>
                  </a:moveTo>
                  <a:lnTo>
                    <a:pt x="445813" y="569527"/>
                  </a:lnTo>
                  <a:lnTo>
                    <a:pt x="449906" y="567192"/>
                  </a:lnTo>
                  <a:lnTo>
                    <a:pt x="99723" y="213549"/>
                  </a:lnTo>
                  <a:lnTo>
                    <a:pt x="99480" y="213841"/>
                  </a:lnTo>
                  <a:cubicBezTo>
                    <a:pt x="97834" y="209289"/>
                    <a:pt x="94955" y="205285"/>
                    <a:pt x="91419" y="201680"/>
                  </a:cubicBezTo>
                  <a:cubicBezTo>
                    <a:pt x="72081" y="181962"/>
                    <a:pt x="40421" y="181655"/>
                    <a:pt x="20703" y="200994"/>
                  </a:cubicBezTo>
                  <a:cubicBezTo>
                    <a:pt x="11800" y="209725"/>
                    <a:pt x="6855" y="220969"/>
                    <a:pt x="6465" y="232539"/>
                  </a:cubicBezTo>
                  <a:cubicBezTo>
                    <a:pt x="1137" y="236481"/>
                    <a:pt x="0" y="242181"/>
                    <a:pt x="0" y="248148"/>
                  </a:cubicBezTo>
                  <a:lnTo>
                    <a:pt x="0" y="483772"/>
                  </a:lnTo>
                  <a:cubicBezTo>
                    <a:pt x="0" y="509148"/>
                    <a:pt x="20572" y="529720"/>
                    <a:pt x="45948" y="529720"/>
                  </a:cubicBezTo>
                  <a:lnTo>
                    <a:pt x="46921" y="529720"/>
                  </a:lnTo>
                  <a:cubicBezTo>
                    <a:pt x="72297" y="529720"/>
                    <a:pt x="92869" y="509148"/>
                    <a:pt x="92869" y="483772"/>
                  </a:cubicBezTo>
                  <a:lnTo>
                    <a:pt x="92869" y="338096"/>
                  </a:lnTo>
                  <a:lnTo>
                    <a:pt x="321732" y="566706"/>
                  </a:lnTo>
                  <a:lnTo>
                    <a:pt x="167951" y="563721"/>
                  </a:lnTo>
                  <a:cubicBezTo>
                    <a:pt x="142579" y="563229"/>
                    <a:pt x="121612" y="583398"/>
                    <a:pt x="121120" y="608769"/>
                  </a:cubicBezTo>
                  <a:lnTo>
                    <a:pt x="121101" y="609742"/>
                  </a:lnTo>
                  <a:cubicBezTo>
                    <a:pt x="120608" y="635113"/>
                    <a:pt x="140777" y="656080"/>
                    <a:pt x="166149" y="656573"/>
                  </a:cubicBezTo>
                  <a:lnTo>
                    <a:pt x="401728" y="661145"/>
                  </a:lnTo>
                  <a:lnTo>
                    <a:pt x="409433" y="658128"/>
                  </a:lnTo>
                  <a:cubicBezTo>
                    <a:pt x="425832" y="663490"/>
                    <a:pt x="444366" y="659345"/>
                    <a:pt x="457556" y="646408"/>
                  </a:cubicBezTo>
                  <a:cubicBezTo>
                    <a:pt x="477274" y="627070"/>
                    <a:pt x="477581" y="595410"/>
                    <a:pt x="458243" y="575693"/>
                  </a:cubicBezTo>
                  <a:close/>
                  <a:moveTo>
                    <a:pt x="569072" y="221656"/>
                  </a:moveTo>
                  <a:lnTo>
                    <a:pt x="441982" y="92076"/>
                  </a:lnTo>
                  <a:cubicBezTo>
                    <a:pt x="435553" y="85521"/>
                    <a:pt x="425782" y="84231"/>
                    <a:pt x="418716" y="89562"/>
                  </a:cubicBezTo>
                  <a:cubicBezTo>
                    <a:pt x="419027" y="85888"/>
                    <a:pt x="417143" y="83751"/>
                    <a:pt x="415039" y="81859"/>
                  </a:cubicBezTo>
                  <a:cubicBezTo>
                    <a:pt x="408115" y="75628"/>
                    <a:pt x="398814" y="72038"/>
                    <a:pt x="388777" y="72567"/>
                  </a:cubicBezTo>
                  <a:lnTo>
                    <a:pt x="135408" y="85922"/>
                  </a:lnTo>
                  <a:cubicBezTo>
                    <a:pt x="115333" y="86980"/>
                    <a:pt x="99918" y="104111"/>
                    <a:pt x="100976" y="124185"/>
                  </a:cubicBezTo>
                  <a:lnTo>
                    <a:pt x="101142" y="127344"/>
                  </a:lnTo>
                  <a:cubicBezTo>
                    <a:pt x="102200" y="147418"/>
                    <a:pt x="119331" y="162834"/>
                    <a:pt x="139405" y="161775"/>
                  </a:cubicBezTo>
                  <a:lnTo>
                    <a:pt x="353315" y="150501"/>
                  </a:lnTo>
                  <a:lnTo>
                    <a:pt x="208787" y="292251"/>
                  </a:lnTo>
                  <a:cubicBezTo>
                    <a:pt x="200753" y="300130"/>
                    <a:pt x="200628" y="313029"/>
                    <a:pt x="208507" y="321063"/>
                  </a:cubicBezTo>
                  <a:lnTo>
                    <a:pt x="335597" y="450643"/>
                  </a:lnTo>
                  <a:cubicBezTo>
                    <a:pt x="343476" y="458676"/>
                    <a:pt x="356376" y="458802"/>
                    <a:pt x="364409" y="450923"/>
                  </a:cubicBezTo>
                  <a:lnTo>
                    <a:pt x="507413" y="310668"/>
                  </a:lnTo>
                  <a:lnTo>
                    <a:pt x="492194" y="521477"/>
                  </a:lnTo>
                  <a:cubicBezTo>
                    <a:pt x="490747" y="541526"/>
                    <a:pt x="505827" y="558954"/>
                    <a:pt x="525877" y="560401"/>
                  </a:cubicBezTo>
                  <a:lnTo>
                    <a:pt x="529032" y="560629"/>
                  </a:lnTo>
                  <a:cubicBezTo>
                    <a:pt x="549081" y="562076"/>
                    <a:pt x="566509" y="546996"/>
                    <a:pt x="567956" y="526946"/>
                  </a:cubicBezTo>
                  <a:lnTo>
                    <a:pt x="586225" y="273883"/>
                  </a:lnTo>
                  <a:cubicBezTo>
                    <a:pt x="586948" y="263858"/>
                    <a:pt x="583540" y="254489"/>
                    <a:pt x="577445" y="247445"/>
                  </a:cubicBezTo>
                  <a:lnTo>
                    <a:pt x="571374" y="244402"/>
                  </a:lnTo>
                  <a:cubicBezTo>
                    <a:pt x="576541" y="237513"/>
                    <a:pt x="575338" y="228045"/>
                    <a:pt x="569072" y="221656"/>
                  </a:cubicBezTo>
                  <a:close/>
                  <a:moveTo>
                    <a:pt x="639264" y="25699"/>
                  </a:moveTo>
                  <a:cubicBezTo>
                    <a:pt x="606113" y="-8102"/>
                    <a:pt x="551838" y="-8629"/>
                    <a:pt x="518037" y="24523"/>
                  </a:cubicBezTo>
                  <a:cubicBezTo>
                    <a:pt x="484235" y="57674"/>
                    <a:pt x="483709" y="111949"/>
                    <a:pt x="516860" y="145750"/>
                  </a:cubicBezTo>
                  <a:cubicBezTo>
                    <a:pt x="550012" y="179552"/>
                    <a:pt x="604287" y="180078"/>
                    <a:pt x="638088" y="146927"/>
                  </a:cubicBezTo>
                  <a:cubicBezTo>
                    <a:pt x="671889" y="113775"/>
                    <a:pt x="672416" y="59500"/>
                    <a:pt x="639264" y="25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2384" y="4140008"/>
              <a:ext cx="1931429" cy="40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FFFF"/>
                  </a:solidFill>
                  <a:cs typeface="+mn-ea"/>
                  <a:sym typeface="+mn-lt"/>
                </a:rPr>
                <a:t>  </a:t>
              </a: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流程图: 联系 34"/>
          <p:cNvSpPr/>
          <p:nvPr/>
        </p:nvSpPr>
        <p:spPr>
          <a:xfrm>
            <a:off x="7282820" y="3951023"/>
            <a:ext cx="258591" cy="24571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95" tIns="43048" rIns="86095" bIns="430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流程图: 联系 35"/>
          <p:cNvSpPr/>
          <p:nvPr/>
        </p:nvSpPr>
        <p:spPr>
          <a:xfrm>
            <a:off x="7854388" y="3394293"/>
            <a:ext cx="227847" cy="216503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95" tIns="43048" rIns="86095" bIns="430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流程图: 联系 36"/>
          <p:cNvSpPr/>
          <p:nvPr/>
        </p:nvSpPr>
        <p:spPr>
          <a:xfrm>
            <a:off x="4710740" y="3940902"/>
            <a:ext cx="282503" cy="268439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95" tIns="43048" rIns="86095" bIns="430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流程图: 联系 37"/>
          <p:cNvSpPr/>
          <p:nvPr/>
        </p:nvSpPr>
        <p:spPr>
          <a:xfrm>
            <a:off x="4210149" y="3399285"/>
            <a:ext cx="572868" cy="544349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95" tIns="43048" rIns="86095" bIns="430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流程图: 联系 38"/>
          <p:cNvSpPr/>
          <p:nvPr/>
        </p:nvSpPr>
        <p:spPr>
          <a:xfrm>
            <a:off x="4885687" y="3527253"/>
            <a:ext cx="429395" cy="408016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95" tIns="43048" rIns="86095" bIns="430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流程图: 联系 39"/>
          <p:cNvSpPr/>
          <p:nvPr/>
        </p:nvSpPr>
        <p:spPr>
          <a:xfrm>
            <a:off x="7414996" y="3501452"/>
            <a:ext cx="450745" cy="428305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95" tIns="43048" rIns="86095" bIns="430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17209" y="1453967"/>
            <a:ext cx="2442602" cy="86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7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name="adj" fmla="val 30537"/>
            </a:avLst>
          </a:prstGeom>
          <a:solidFill>
            <a:schemeClr val="accent5">
              <a:lumMod val="50000"/>
            </a:schemeClr>
          </a:solidFill>
          <a:ln w="19050">
            <a:solidFill>
              <a:srgbClr val="AEB3BB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259632" y="1347614"/>
            <a:ext cx="2592288" cy="2204918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8" y="1469974"/>
            <a:ext cx="1866855" cy="1960197"/>
          </a:xfrm>
          <a:prstGeom prst="rect">
            <a:avLst/>
          </a:prstGeom>
        </p:spPr>
      </p:pic>
      <p:sp>
        <p:nvSpPr>
          <p:cNvPr id="21" name="矩形 15"/>
          <p:cNvSpPr/>
          <p:nvPr/>
        </p:nvSpPr>
        <p:spPr>
          <a:xfrm>
            <a:off x="5047861" y="1469974"/>
            <a:ext cx="4104456" cy="2445743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" fmla="*/ 0 w 3995936"/>
              <a:gd name="connsiteY0" fmla="*/ 1377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  <a:gd name="connsiteX5" fmla="*/ 0 w 3995936"/>
              <a:gd name="connsiteY5" fmla="*/ 1377 h 2665673"/>
              <a:gd name="connsiteX0" fmla="*/ 0 w 3995936"/>
              <a:gd name="connsiteY0" fmla="*/ 2665673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936" h="2665673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 b="1" dirty="0">
              <a:cs typeface="+mn-ea"/>
              <a:sym typeface="+mn-lt"/>
            </a:endParaRPr>
          </a:p>
          <a:p>
            <a:endParaRPr lang="en-US" altLang="zh-CN" sz="1400" b="1" dirty="0">
              <a:cs typeface="+mn-ea"/>
              <a:sym typeface="+mn-lt"/>
            </a:endParaRPr>
          </a:p>
          <a:p>
            <a:r>
              <a:rPr lang="zh-CN" altLang="en-US" sz="1400" b="1" dirty="0">
                <a:cs typeface="+mn-ea"/>
                <a:sym typeface="+mn-lt"/>
              </a:rPr>
              <a:t>        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5784446" y="1930069"/>
            <a:ext cx="2413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770948" y="269284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57122" y="3223490"/>
            <a:ext cx="2603310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7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67544" y="1347614"/>
            <a:ext cx="2749331" cy="15963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57057" y="1353725"/>
            <a:ext cx="2749331" cy="15963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62301" y="2991588"/>
            <a:ext cx="2749331" cy="15963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6FD908-F742-4171-9C4F-20B9B29C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>
          <a:xfrm>
            <a:off x="3262301" y="1347614"/>
            <a:ext cx="2664826" cy="15963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6CEDF9-6B6C-473C-B988-1B8A2309D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>
          <a:xfrm>
            <a:off x="467543" y="2991587"/>
            <a:ext cx="2737303" cy="15199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D69617-7736-4A56-BFCC-EE82674B54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>
          <a:xfrm>
            <a:off x="6069086" y="2991587"/>
            <a:ext cx="2737301" cy="15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712492" y="1712412"/>
            <a:ext cx="2861604" cy="2666328"/>
            <a:chOff x="-1987625" y="1930350"/>
            <a:chExt cx="4680000" cy="4680000"/>
          </a:xfrm>
        </p:grpSpPr>
        <p:sp>
          <p:nvSpPr>
            <p:cNvPr id="3" name="椭圆 2"/>
            <p:cNvSpPr/>
            <p:nvPr/>
          </p:nvSpPr>
          <p:spPr>
            <a:xfrm>
              <a:off x="-134987" y="3782988"/>
              <a:ext cx="974725" cy="974725"/>
            </a:xfrm>
            <a:prstGeom prst="ellipse">
              <a:avLst/>
            </a:prstGeom>
            <a:solidFill>
              <a:srgbClr val="F2F2F2">
                <a:alpha val="69804"/>
              </a:srgbClr>
            </a:solidFill>
            <a:ln>
              <a:solidFill>
                <a:schemeClr val="accent5">
                  <a:alpha val="6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-547625" y="3370350"/>
              <a:ext cx="1800000" cy="1800000"/>
            </a:xfrm>
            <a:prstGeom prst="ellipse">
              <a:avLst/>
            </a:prstGeom>
            <a:noFill/>
            <a:ln w="127000">
              <a:solidFill>
                <a:schemeClr val="accent5">
                  <a:alpha val="6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907625" y="3010350"/>
              <a:ext cx="2520000" cy="2520000"/>
            </a:xfrm>
            <a:prstGeom prst="ellipse">
              <a:avLst/>
            </a:prstGeom>
            <a:noFill/>
            <a:ln w="127000">
              <a:solidFill>
                <a:schemeClr val="accent5">
                  <a:alpha val="6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1627625" y="2290350"/>
              <a:ext cx="3960000" cy="3960000"/>
            </a:xfrm>
            <a:prstGeom prst="ellipse">
              <a:avLst/>
            </a:prstGeom>
            <a:noFill/>
            <a:ln w="127000">
              <a:solidFill>
                <a:schemeClr val="accent5">
                  <a:alpha val="6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-1987625" y="1930350"/>
              <a:ext cx="4680000" cy="4680000"/>
            </a:xfrm>
            <a:prstGeom prst="ellipse">
              <a:avLst/>
            </a:prstGeom>
            <a:noFill/>
            <a:ln w="127000">
              <a:solidFill>
                <a:schemeClr val="accent5">
                  <a:alpha val="6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1267625" y="2650350"/>
              <a:ext cx="3240000" cy="3240000"/>
            </a:xfrm>
            <a:prstGeom prst="ellipse">
              <a:avLst/>
            </a:prstGeom>
            <a:noFill/>
            <a:ln w="127000">
              <a:solidFill>
                <a:schemeClr val="accent5">
                  <a:alpha val="6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1373496" y="2205681"/>
            <a:ext cx="7257695" cy="17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519" tIns="33259" rIns="66519" bIns="33259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flipH="1">
            <a:off x="0" y="2499694"/>
            <a:ext cx="7257904" cy="1118532"/>
          </a:xfrm>
          <a:custGeom>
            <a:avLst/>
            <a:gdLst>
              <a:gd name="T0" fmla="*/ 1096 w 6336"/>
              <a:gd name="T1" fmla="*/ 112 h 1048"/>
              <a:gd name="T2" fmla="*/ 1096 w 6336"/>
              <a:gd name="T3" fmla="*/ 156 h 1048"/>
              <a:gd name="T4" fmla="*/ 6336 w 6336"/>
              <a:gd name="T5" fmla="*/ 156 h 1048"/>
              <a:gd name="T6" fmla="*/ 6336 w 6336"/>
              <a:gd name="T7" fmla="*/ 886 h 1048"/>
              <a:gd name="T8" fmla="*/ 1096 w 6336"/>
              <a:gd name="T9" fmla="*/ 886 h 1048"/>
              <a:gd name="T10" fmla="*/ 1096 w 6336"/>
              <a:gd name="T11" fmla="*/ 939 h 1048"/>
              <a:gd name="T12" fmla="*/ 1096 w 6336"/>
              <a:gd name="T13" fmla="*/ 939 h 1048"/>
              <a:gd name="T14" fmla="*/ 1096 w 6336"/>
              <a:gd name="T15" fmla="*/ 957 h 1048"/>
              <a:gd name="T16" fmla="*/ 1094 w 6336"/>
              <a:gd name="T17" fmla="*/ 972 h 1048"/>
              <a:gd name="T18" fmla="*/ 1091 w 6336"/>
              <a:gd name="T19" fmla="*/ 987 h 1048"/>
              <a:gd name="T20" fmla="*/ 1085 w 6336"/>
              <a:gd name="T21" fmla="*/ 1000 h 1048"/>
              <a:gd name="T22" fmla="*/ 1079 w 6336"/>
              <a:gd name="T23" fmla="*/ 1012 h 1048"/>
              <a:gd name="T24" fmla="*/ 1072 w 6336"/>
              <a:gd name="T25" fmla="*/ 1021 h 1048"/>
              <a:gd name="T26" fmla="*/ 1062 w 6336"/>
              <a:gd name="T27" fmla="*/ 1029 h 1048"/>
              <a:gd name="T28" fmla="*/ 1053 w 6336"/>
              <a:gd name="T29" fmla="*/ 1037 h 1048"/>
              <a:gd name="T30" fmla="*/ 1043 w 6336"/>
              <a:gd name="T31" fmla="*/ 1042 h 1048"/>
              <a:gd name="T32" fmla="*/ 1032 w 6336"/>
              <a:gd name="T33" fmla="*/ 1046 h 1048"/>
              <a:gd name="T34" fmla="*/ 1018 w 6336"/>
              <a:gd name="T35" fmla="*/ 1048 h 1048"/>
              <a:gd name="T36" fmla="*/ 1005 w 6336"/>
              <a:gd name="T37" fmla="*/ 1048 h 1048"/>
              <a:gd name="T38" fmla="*/ 991 w 6336"/>
              <a:gd name="T39" fmla="*/ 1048 h 1048"/>
              <a:gd name="T40" fmla="*/ 976 w 6336"/>
              <a:gd name="T41" fmla="*/ 1046 h 1048"/>
              <a:gd name="T42" fmla="*/ 961 w 6336"/>
              <a:gd name="T43" fmla="*/ 1042 h 1048"/>
              <a:gd name="T44" fmla="*/ 944 w 6336"/>
              <a:gd name="T45" fmla="*/ 1037 h 1048"/>
              <a:gd name="T46" fmla="*/ 65 w 6336"/>
              <a:gd name="T47" fmla="*/ 596 h 1048"/>
              <a:gd name="T48" fmla="*/ 65 w 6336"/>
              <a:gd name="T49" fmla="*/ 596 h 1048"/>
              <a:gd name="T50" fmla="*/ 50 w 6336"/>
              <a:gd name="T51" fmla="*/ 587 h 1048"/>
              <a:gd name="T52" fmla="*/ 36 w 6336"/>
              <a:gd name="T53" fmla="*/ 579 h 1048"/>
              <a:gd name="T54" fmla="*/ 27 w 6336"/>
              <a:gd name="T55" fmla="*/ 570 h 1048"/>
              <a:gd name="T56" fmla="*/ 17 w 6336"/>
              <a:gd name="T57" fmla="*/ 560 h 1048"/>
              <a:gd name="T58" fmla="*/ 10 w 6336"/>
              <a:gd name="T59" fmla="*/ 551 h 1048"/>
              <a:gd name="T60" fmla="*/ 4 w 6336"/>
              <a:gd name="T61" fmla="*/ 541 h 1048"/>
              <a:gd name="T62" fmla="*/ 2 w 6336"/>
              <a:gd name="T63" fmla="*/ 531 h 1048"/>
              <a:gd name="T64" fmla="*/ 0 w 6336"/>
              <a:gd name="T65" fmla="*/ 520 h 1048"/>
              <a:gd name="T66" fmla="*/ 2 w 6336"/>
              <a:gd name="T67" fmla="*/ 510 h 1048"/>
              <a:gd name="T68" fmla="*/ 4 w 6336"/>
              <a:gd name="T69" fmla="*/ 501 h 1048"/>
              <a:gd name="T70" fmla="*/ 10 w 6336"/>
              <a:gd name="T71" fmla="*/ 491 h 1048"/>
              <a:gd name="T72" fmla="*/ 17 w 6336"/>
              <a:gd name="T73" fmla="*/ 480 h 1048"/>
              <a:gd name="T74" fmla="*/ 27 w 6336"/>
              <a:gd name="T75" fmla="*/ 470 h 1048"/>
              <a:gd name="T76" fmla="*/ 36 w 6336"/>
              <a:gd name="T77" fmla="*/ 463 h 1048"/>
              <a:gd name="T78" fmla="*/ 50 w 6336"/>
              <a:gd name="T79" fmla="*/ 453 h 1048"/>
              <a:gd name="T80" fmla="*/ 65 w 6336"/>
              <a:gd name="T81" fmla="*/ 446 h 1048"/>
              <a:gd name="T82" fmla="*/ 944 w 6336"/>
              <a:gd name="T83" fmla="*/ 17 h 1048"/>
              <a:gd name="T84" fmla="*/ 944 w 6336"/>
              <a:gd name="T85" fmla="*/ 17 h 1048"/>
              <a:gd name="T86" fmla="*/ 961 w 6336"/>
              <a:gd name="T87" fmla="*/ 9 h 1048"/>
              <a:gd name="T88" fmla="*/ 976 w 6336"/>
              <a:gd name="T89" fmla="*/ 5 h 1048"/>
              <a:gd name="T90" fmla="*/ 991 w 6336"/>
              <a:gd name="T91" fmla="*/ 1 h 1048"/>
              <a:gd name="T92" fmla="*/ 1005 w 6336"/>
              <a:gd name="T93" fmla="*/ 0 h 1048"/>
              <a:gd name="T94" fmla="*/ 1018 w 6336"/>
              <a:gd name="T95" fmla="*/ 0 h 1048"/>
              <a:gd name="T96" fmla="*/ 1032 w 6336"/>
              <a:gd name="T97" fmla="*/ 3 h 1048"/>
              <a:gd name="T98" fmla="*/ 1043 w 6336"/>
              <a:gd name="T99" fmla="*/ 7 h 1048"/>
              <a:gd name="T100" fmla="*/ 1053 w 6336"/>
              <a:gd name="T101" fmla="*/ 13 h 1048"/>
              <a:gd name="T102" fmla="*/ 1062 w 6336"/>
              <a:gd name="T103" fmla="*/ 20 h 1048"/>
              <a:gd name="T104" fmla="*/ 1072 w 6336"/>
              <a:gd name="T105" fmla="*/ 28 h 1048"/>
              <a:gd name="T106" fmla="*/ 1079 w 6336"/>
              <a:gd name="T107" fmla="*/ 40 h 1048"/>
              <a:gd name="T108" fmla="*/ 1085 w 6336"/>
              <a:gd name="T109" fmla="*/ 51 h 1048"/>
              <a:gd name="T110" fmla="*/ 1091 w 6336"/>
              <a:gd name="T111" fmla="*/ 64 h 1048"/>
              <a:gd name="T112" fmla="*/ 1094 w 6336"/>
              <a:gd name="T113" fmla="*/ 80 h 1048"/>
              <a:gd name="T114" fmla="*/ 1096 w 6336"/>
              <a:gd name="T115" fmla="*/ 95 h 1048"/>
              <a:gd name="T116" fmla="*/ 1096 w 6336"/>
              <a:gd name="T117" fmla="*/ 112 h 1048"/>
              <a:gd name="T118" fmla="*/ 1096 w 6336"/>
              <a:gd name="T119" fmla="*/ 112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6" h="1048">
                <a:moveTo>
                  <a:pt x="1096" y="112"/>
                </a:moveTo>
                <a:lnTo>
                  <a:pt x="1096" y="156"/>
                </a:lnTo>
                <a:lnTo>
                  <a:pt x="6336" y="156"/>
                </a:lnTo>
                <a:lnTo>
                  <a:pt x="6336" y="886"/>
                </a:lnTo>
                <a:lnTo>
                  <a:pt x="1096" y="886"/>
                </a:lnTo>
                <a:lnTo>
                  <a:pt x="1096" y="939"/>
                </a:lnTo>
                <a:lnTo>
                  <a:pt x="1096" y="939"/>
                </a:lnTo>
                <a:lnTo>
                  <a:pt x="1096" y="957"/>
                </a:lnTo>
                <a:lnTo>
                  <a:pt x="1094" y="972"/>
                </a:lnTo>
                <a:lnTo>
                  <a:pt x="1091" y="987"/>
                </a:lnTo>
                <a:lnTo>
                  <a:pt x="1085" y="1000"/>
                </a:lnTo>
                <a:lnTo>
                  <a:pt x="1079" y="1012"/>
                </a:lnTo>
                <a:lnTo>
                  <a:pt x="1072" y="1021"/>
                </a:lnTo>
                <a:lnTo>
                  <a:pt x="1062" y="1029"/>
                </a:lnTo>
                <a:lnTo>
                  <a:pt x="1053" y="1037"/>
                </a:lnTo>
                <a:lnTo>
                  <a:pt x="1043" y="1042"/>
                </a:lnTo>
                <a:lnTo>
                  <a:pt x="1032" y="1046"/>
                </a:lnTo>
                <a:lnTo>
                  <a:pt x="1018" y="1048"/>
                </a:lnTo>
                <a:lnTo>
                  <a:pt x="1005" y="1048"/>
                </a:lnTo>
                <a:lnTo>
                  <a:pt x="991" y="1048"/>
                </a:lnTo>
                <a:lnTo>
                  <a:pt x="976" y="1046"/>
                </a:lnTo>
                <a:lnTo>
                  <a:pt x="961" y="1042"/>
                </a:lnTo>
                <a:lnTo>
                  <a:pt x="944" y="1037"/>
                </a:lnTo>
                <a:lnTo>
                  <a:pt x="65" y="596"/>
                </a:lnTo>
                <a:lnTo>
                  <a:pt x="65" y="596"/>
                </a:lnTo>
                <a:lnTo>
                  <a:pt x="50" y="587"/>
                </a:lnTo>
                <a:lnTo>
                  <a:pt x="36" y="579"/>
                </a:lnTo>
                <a:lnTo>
                  <a:pt x="27" y="570"/>
                </a:lnTo>
                <a:lnTo>
                  <a:pt x="17" y="560"/>
                </a:lnTo>
                <a:lnTo>
                  <a:pt x="10" y="551"/>
                </a:lnTo>
                <a:lnTo>
                  <a:pt x="4" y="541"/>
                </a:lnTo>
                <a:lnTo>
                  <a:pt x="2" y="531"/>
                </a:lnTo>
                <a:lnTo>
                  <a:pt x="0" y="520"/>
                </a:lnTo>
                <a:lnTo>
                  <a:pt x="2" y="510"/>
                </a:lnTo>
                <a:lnTo>
                  <a:pt x="4" y="501"/>
                </a:lnTo>
                <a:lnTo>
                  <a:pt x="10" y="491"/>
                </a:lnTo>
                <a:lnTo>
                  <a:pt x="17" y="480"/>
                </a:lnTo>
                <a:lnTo>
                  <a:pt x="27" y="470"/>
                </a:lnTo>
                <a:lnTo>
                  <a:pt x="36" y="463"/>
                </a:lnTo>
                <a:lnTo>
                  <a:pt x="50" y="453"/>
                </a:lnTo>
                <a:lnTo>
                  <a:pt x="65" y="446"/>
                </a:lnTo>
                <a:lnTo>
                  <a:pt x="944" y="17"/>
                </a:lnTo>
                <a:lnTo>
                  <a:pt x="944" y="17"/>
                </a:lnTo>
                <a:lnTo>
                  <a:pt x="961" y="9"/>
                </a:lnTo>
                <a:lnTo>
                  <a:pt x="976" y="5"/>
                </a:lnTo>
                <a:lnTo>
                  <a:pt x="991" y="1"/>
                </a:lnTo>
                <a:lnTo>
                  <a:pt x="1005" y="0"/>
                </a:lnTo>
                <a:lnTo>
                  <a:pt x="1018" y="0"/>
                </a:lnTo>
                <a:lnTo>
                  <a:pt x="1032" y="3"/>
                </a:lnTo>
                <a:lnTo>
                  <a:pt x="1043" y="7"/>
                </a:lnTo>
                <a:lnTo>
                  <a:pt x="1053" y="13"/>
                </a:lnTo>
                <a:lnTo>
                  <a:pt x="1062" y="20"/>
                </a:lnTo>
                <a:lnTo>
                  <a:pt x="1072" y="28"/>
                </a:lnTo>
                <a:lnTo>
                  <a:pt x="1079" y="40"/>
                </a:lnTo>
                <a:lnTo>
                  <a:pt x="1085" y="51"/>
                </a:lnTo>
                <a:lnTo>
                  <a:pt x="1091" y="64"/>
                </a:lnTo>
                <a:lnTo>
                  <a:pt x="1094" y="80"/>
                </a:lnTo>
                <a:lnTo>
                  <a:pt x="1096" y="95"/>
                </a:lnTo>
                <a:lnTo>
                  <a:pt x="1096" y="112"/>
                </a:lnTo>
                <a:lnTo>
                  <a:pt x="1096" y="1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6530" tIns="33265" rIns="66530" bIns="33265" numCol="1" anchor="t" anchorCtr="0" compatLnSpc="1">
            <a:prstTxWarp prst="textNoShape">
              <a:avLst/>
            </a:prstTxWarp>
          </a:bodyPr>
          <a:lstStyle/>
          <a:p>
            <a:endParaRPr lang="zh-CN" altLang="en-US" sz="130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372940" y="2354932"/>
            <a:ext cx="2285276" cy="1408502"/>
            <a:chOff x="3340889" y="2488540"/>
            <a:chExt cx="2546558" cy="2042118"/>
          </a:xfrm>
          <a:solidFill>
            <a:schemeClr val="accent5">
              <a:lumMod val="50000"/>
            </a:schemeClr>
          </a:solidFill>
        </p:grpSpPr>
        <p:grpSp>
          <p:nvGrpSpPr>
            <p:cNvPr id="12" name="组合 11"/>
            <p:cNvGrpSpPr/>
            <p:nvPr/>
          </p:nvGrpSpPr>
          <p:grpSpPr>
            <a:xfrm>
              <a:off x="3340889" y="2488540"/>
              <a:ext cx="2546558" cy="2042118"/>
              <a:chOff x="4503738" y="2711450"/>
              <a:chExt cx="3257550" cy="2590800"/>
            </a:xfrm>
            <a:grpFill/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5935663" y="53022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5935663" y="53022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503738" y="2711450"/>
                <a:ext cx="3257550" cy="2587625"/>
              </a:xfrm>
              <a:custGeom>
                <a:avLst/>
                <a:gdLst>
                  <a:gd name="T0" fmla="*/ 1996 w 2052"/>
                  <a:gd name="T1" fmla="*/ 334 h 1630"/>
                  <a:gd name="T2" fmla="*/ 1741 w 2052"/>
                  <a:gd name="T3" fmla="*/ 183 h 1630"/>
                  <a:gd name="T4" fmla="*/ 1685 w 2052"/>
                  <a:gd name="T5" fmla="*/ 162 h 1630"/>
                  <a:gd name="T6" fmla="*/ 1428 w 2052"/>
                  <a:gd name="T7" fmla="*/ 11 h 1630"/>
                  <a:gd name="T8" fmla="*/ 1419 w 2052"/>
                  <a:gd name="T9" fmla="*/ 6 h 1630"/>
                  <a:gd name="T10" fmla="*/ 1399 w 2052"/>
                  <a:gd name="T11" fmla="*/ 0 h 1630"/>
                  <a:gd name="T12" fmla="*/ 1373 w 2052"/>
                  <a:gd name="T13" fmla="*/ 2 h 1630"/>
                  <a:gd name="T14" fmla="*/ 1346 w 2052"/>
                  <a:gd name="T15" fmla="*/ 13 h 1630"/>
                  <a:gd name="T16" fmla="*/ 1321 w 2052"/>
                  <a:gd name="T17" fmla="*/ 32 h 1630"/>
                  <a:gd name="T18" fmla="*/ 622 w 2052"/>
                  <a:gd name="T19" fmla="*/ 721 h 1630"/>
                  <a:gd name="T20" fmla="*/ 450 w 2052"/>
                  <a:gd name="T21" fmla="*/ 902 h 1630"/>
                  <a:gd name="T22" fmla="*/ 118 w 2052"/>
                  <a:gd name="T23" fmla="*/ 1235 h 1630"/>
                  <a:gd name="T24" fmla="*/ 95 w 2052"/>
                  <a:gd name="T25" fmla="*/ 1253 h 1630"/>
                  <a:gd name="T26" fmla="*/ 55 w 2052"/>
                  <a:gd name="T27" fmla="*/ 1270 h 1630"/>
                  <a:gd name="T28" fmla="*/ 27 w 2052"/>
                  <a:gd name="T29" fmla="*/ 1272 h 1630"/>
                  <a:gd name="T30" fmla="*/ 0 w 2052"/>
                  <a:gd name="T31" fmla="*/ 1268 h 1630"/>
                  <a:gd name="T32" fmla="*/ 53 w 2052"/>
                  <a:gd name="T33" fmla="*/ 1300 h 1630"/>
                  <a:gd name="T34" fmla="*/ 311 w 2052"/>
                  <a:gd name="T35" fmla="*/ 1439 h 1630"/>
                  <a:gd name="T36" fmla="*/ 357 w 2052"/>
                  <a:gd name="T37" fmla="*/ 1472 h 1630"/>
                  <a:gd name="T38" fmla="*/ 622 w 2052"/>
                  <a:gd name="T39" fmla="*/ 1622 h 1630"/>
                  <a:gd name="T40" fmla="*/ 643 w 2052"/>
                  <a:gd name="T41" fmla="*/ 1628 h 1630"/>
                  <a:gd name="T42" fmla="*/ 677 w 2052"/>
                  <a:gd name="T43" fmla="*/ 1626 h 1630"/>
                  <a:gd name="T44" fmla="*/ 705 w 2052"/>
                  <a:gd name="T45" fmla="*/ 1615 h 1630"/>
                  <a:gd name="T46" fmla="*/ 725 w 2052"/>
                  <a:gd name="T47" fmla="*/ 1598 h 1630"/>
                  <a:gd name="T48" fmla="*/ 742 w 2052"/>
                  <a:gd name="T49" fmla="*/ 1590 h 1630"/>
                  <a:gd name="T50" fmla="*/ 1602 w 2052"/>
                  <a:gd name="T51" fmla="*/ 730 h 1630"/>
                  <a:gd name="T52" fmla="*/ 1945 w 2052"/>
                  <a:gd name="T53" fmla="*/ 387 h 1630"/>
                  <a:gd name="T54" fmla="*/ 1954 w 2052"/>
                  <a:gd name="T55" fmla="*/ 377 h 1630"/>
                  <a:gd name="T56" fmla="*/ 1973 w 2052"/>
                  <a:gd name="T57" fmla="*/ 366 h 1630"/>
                  <a:gd name="T58" fmla="*/ 2002 w 2052"/>
                  <a:gd name="T59" fmla="*/ 357 h 1630"/>
                  <a:gd name="T60" fmla="*/ 2031 w 2052"/>
                  <a:gd name="T61" fmla="*/ 358 h 1630"/>
                  <a:gd name="T62" fmla="*/ 2052 w 2052"/>
                  <a:gd name="T63" fmla="*/ 366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2" h="1630">
                    <a:moveTo>
                      <a:pt x="1996" y="334"/>
                    </a:moveTo>
                    <a:lnTo>
                      <a:pt x="1996" y="334"/>
                    </a:lnTo>
                    <a:lnTo>
                      <a:pt x="1741" y="183"/>
                    </a:lnTo>
                    <a:lnTo>
                      <a:pt x="1741" y="183"/>
                    </a:lnTo>
                    <a:lnTo>
                      <a:pt x="1685" y="162"/>
                    </a:lnTo>
                    <a:lnTo>
                      <a:pt x="1685" y="162"/>
                    </a:lnTo>
                    <a:lnTo>
                      <a:pt x="1428" y="11"/>
                    </a:lnTo>
                    <a:lnTo>
                      <a:pt x="1428" y="11"/>
                    </a:lnTo>
                    <a:lnTo>
                      <a:pt x="1428" y="11"/>
                    </a:lnTo>
                    <a:lnTo>
                      <a:pt x="1419" y="6"/>
                    </a:lnTo>
                    <a:lnTo>
                      <a:pt x="1409" y="2"/>
                    </a:lnTo>
                    <a:lnTo>
                      <a:pt x="1399" y="0"/>
                    </a:lnTo>
                    <a:lnTo>
                      <a:pt x="1390" y="0"/>
                    </a:lnTo>
                    <a:lnTo>
                      <a:pt x="1373" y="2"/>
                    </a:lnTo>
                    <a:lnTo>
                      <a:pt x="1359" y="6"/>
                    </a:lnTo>
                    <a:lnTo>
                      <a:pt x="1346" y="13"/>
                    </a:lnTo>
                    <a:lnTo>
                      <a:pt x="1335" y="21"/>
                    </a:lnTo>
                    <a:lnTo>
                      <a:pt x="1321" y="32"/>
                    </a:lnTo>
                    <a:lnTo>
                      <a:pt x="1321" y="32"/>
                    </a:lnTo>
                    <a:lnTo>
                      <a:pt x="622" y="721"/>
                    </a:lnTo>
                    <a:lnTo>
                      <a:pt x="622" y="721"/>
                    </a:lnTo>
                    <a:lnTo>
                      <a:pt x="450" y="902"/>
                    </a:lnTo>
                    <a:lnTo>
                      <a:pt x="450" y="902"/>
                    </a:lnTo>
                    <a:lnTo>
                      <a:pt x="118" y="1235"/>
                    </a:lnTo>
                    <a:lnTo>
                      <a:pt x="118" y="1235"/>
                    </a:lnTo>
                    <a:lnTo>
                      <a:pt x="95" y="1253"/>
                    </a:lnTo>
                    <a:lnTo>
                      <a:pt x="74" y="1262"/>
                    </a:lnTo>
                    <a:lnTo>
                      <a:pt x="55" y="1270"/>
                    </a:lnTo>
                    <a:lnTo>
                      <a:pt x="40" y="1272"/>
                    </a:lnTo>
                    <a:lnTo>
                      <a:pt x="27" y="1272"/>
                    </a:lnTo>
                    <a:lnTo>
                      <a:pt x="15" y="1270"/>
                    </a:lnTo>
                    <a:lnTo>
                      <a:pt x="0" y="1268"/>
                    </a:lnTo>
                    <a:lnTo>
                      <a:pt x="53" y="1300"/>
                    </a:lnTo>
                    <a:lnTo>
                      <a:pt x="53" y="1300"/>
                    </a:lnTo>
                    <a:lnTo>
                      <a:pt x="311" y="1439"/>
                    </a:lnTo>
                    <a:lnTo>
                      <a:pt x="311" y="1439"/>
                    </a:lnTo>
                    <a:lnTo>
                      <a:pt x="357" y="1472"/>
                    </a:lnTo>
                    <a:lnTo>
                      <a:pt x="357" y="1472"/>
                    </a:lnTo>
                    <a:lnTo>
                      <a:pt x="622" y="1622"/>
                    </a:lnTo>
                    <a:lnTo>
                      <a:pt x="622" y="1622"/>
                    </a:lnTo>
                    <a:lnTo>
                      <a:pt x="622" y="1622"/>
                    </a:lnTo>
                    <a:lnTo>
                      <a:pt x="643" y="1628"/>
                    </a:lnTo>
                    <a:lnTo>
                      <a:pt x="660" y="1630"/>
                    </a:lnTo>
                    <a:lnTo>
                      <a:pt x="677" y="1626"/>
                    </a:lnTo>
                    <a:lnTo>
                      <a:pt x="692" y="1622"/>
                    </a:lnTo>
                    <a:lnTo>
                      <a:pt x="705" y="1615"/>
                    </a:lnTo>
                    <a:lnTo>
                      <a:pt x="715" y="1607"/>
                    </a:lnTo>
                    <a:lnTo>
                      <a:pt x="725" y="1598"/>
                    </a:lnTo>
                    <a:lnTo>
                      <a:pt x="728" y="1590"/>
                    </a:lnTo>
                    <a:lnTo>
                      <a:pt x="742" y="1590"/>
                    </a:lnTo>
                    <a:lnTo>
                      <a:pt x="1428" y="902"/>
                    </a:lnTo>
                    <a:lnTo>
                      <a:pt x="1602" y="730"/>
                    </a:lnTo>
                    <a:lnTo>
                      <a:pt x="1602" y="730"/>
                    </a:lnTo>
                    <a:lnTo>
                      <a:pt x="1945" y="387"/>
                    </a:lnTo>
                    <a:lnTo>
                      <a:pt x="1945" y="387"/>
                    </a:lnTo>
                    <a:lnTo>
                      <a:pt x="1954" y="377"/>
                    </a:lnTo>
                    <a:lnTo>
                      <a:pt x="1964" y="372"/>
                    </a:lnTo>
                    <a:lnTo>
                      <a:pt x="1973" y="366"/>
                    </a:lnTo>
                    <a:lnTo>
                      <a:pt x="1983" y="362"/>
                    </a:lnTo>
                    <a:lnTo>
                      <a:pt x="2002" y="357"/>
                    </a:lnTo>
                    <a:lnTo>
                      <a:pt x="2017" y="357"/>
                    </a:lnTo>
                    <a:lnTo>
                      <a:pt x="2031" y="358"/>
                    </a:lnTo>
                    <a:lnTo>
                      <a:pt x="2042" y="362"/>
                    </a:lnTo>
                    <a:lnTo>
                      <a:pt x="2052" y="366"/>
                    </a:lnTo>
                    <a:lnTo>
                      <a:pt x="1996" y="3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 rot="18850248">
              <a:off x="3952459" y="3282409"/>
              <a:ext cx="1439331" cy="357992"/>
            </a:xfrm>
            <a:prstGeom prst="rect">
              <a:avLst/>
            </a:prstGeom>
            <a:grpFill/>
          </p:spPr>
          <p:txBody>
            <a:bodyPr wrap="none" lIns="74313" tIns="37157" rIns="74313" bIns="37157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851450" y="2354932"/>
            <a:ext cx="2285276" cy="1406776"/>
            <a:chOff x="4914494" y="2488541"/>
            <a:chExt cx="2546558" cy="2039615"/>
          </a:xfrm>
          <a:solidFill>
            <a:schemeClr val="accent5">
              <a:lumMod val="75000"/>
            </a:schemeClr>
          </a:solidFill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914494" y="2488541"/>
              <a:ext cx="2546558" cy="2039615"/>
            </a:xfrm>
            <a:custGeom>
              <a:avLst/>
              <a:gdLst>
                <a:gd name="T0" fmla="*/ 1996 w 2052"/>
                <a:gd name="T1" fmla="*/ 334 h 1630"/>
                <a:gd name="T2" fmla="*/ 1739 w 2052"/>
                <a:gd name="T3" fmla="*/ 183 h 1630"/>
                <a:gd name="T4" fmla="*/ 1685 w 2052"/>
                <a:gd name="T5" fmla="*/ 162 h 1630"/>
                <a:gd name="T6" fmla="*/ 1428 w 2052"/>
                <a:gd name="T7" fmla="*/ 11 h 1630"/>
                <a:gd name="T8" fmla="*/ 1419 w 2052"/>
                <a:gd name="T9" fmla="*/ 6 h 1630"/>
                <a:gd name="T10" fmla="*/ 1399 w 2052"/>
                <a:gd name="T11" fmla="*/ 0 h 1630"/>
                <a:gd name="T12" fmla="*/ 1373 w 2052"/>
                <a:gd name="T13" fmla="*/ 2 h 1630"/>
                <a:gd name="T14" fmla="*/ 1346 w 2052"/>
                <a:gd name="T15" fmla="*/ 13 h 1630"/>
                <a:gd name="T16" fmla="*/ 1321 w 2052"/>
                <a:gd name="T17" fmla="*/ 32 h 1630"/>
                <a:gd name="T18" fmla="*/ 622 w 2052"/>
                <a:gd name="T19" fmla="*/ 721 h 1630"/>
                <a:gd name="T20" fmla="*/ 450 w 2052"/>
                <a:gd name="T21" fmla="*/ 902 h 1630"/>
                <a:gd name="T22" fmla="*/ 107 w 2052"/>
                <a:gd name="T23" fmla="*/ 1235 h 1630"/>
                <a:gd name="T24" fmla="*/ 97 w 2052"/>
                <a:gd name="T25" fmla="*/ 1245 h 1630"/>
                <a:gd name="T26" fmla="*/ 67 w 2052"/>
                <a:gd name="T27" fmla="*/ 1262 h 1630"/>
                <a:gd name="T28" fmla="*/ 32 w 2052"/>
                <a:gd name="T29" fmla="*/ 1272 h 1630"/>
                <a:gd name="T30" fmla="*/ 8 w 2052"/>
                <a:gd name="T31" fmla="*/ 1270 h 1630"/>
                <a:gd name="T32" fmla="*/ 53 w 2052"/>
                <a:gd name="T33" fmla="*/ 1300 h 1630"/>
                <a:gd name="T34" fmla="*/ 311 w 2052"/>
                <a:gd name="T35" fmla="*/ 1439 h 1630"/>
                <a:gd name="T36" fmla="*/ 366 w 2052"/>
                <a:gd name="T37" fmla="*/ 1472 h 1630"/>
                <a:gd name="T38" fmla="*/ 622 w 2052"/>
                <a:gd name="T39" fmla="*/ 1622 h 1630"/>
                <a:gd name="T40" fmla="*/ 622 w 2052"/>
                <a:gd name="T41" fmla="*/ 1622 h 1630"/>
                <a:gd name="T42" fmla="*/ 660 w 2052"/>
                <a:gd name="T43" fmla="*/ 1630 h 1630"/>
                <a:gd name="T44" fmla="*/ 692 w 2052"/>
                <a:gd name="T45" fmla="*/ 1622 h 1630"/>
                <a:gd name="T46" fmla="*/ 715 w 2052"/>
                <a:gd name="T47" fmla="*/ 1607 h 1630"/>
                <a:gd name="T48" fmla="*/ 728 w 2052"/>
                <a:gd name="T49" fmla="*/ 1590 h 1630"/>
                <a:gd name="T50" fmla="*/ 1428 w 2052"/>
                <a:gd name="T51" fmla="*/ 902 h 1630"/>
                <a:gd name="T52" fmla="*/ 1600 w 2052"/>
                <a:gd name="T53" fmla="*/ 730 h 1630"/>
                <a:gd name="T54" fmla="*/ 1945 w 2052"/>
                <a:gd name="T55" fmla="*/ 387 h 1630"/>
                <a:gd name="T56" fmla="*/ 1964 w 2052"/>
                <a:gd name="T57" fmla="*/ 372 h 1630"/>
                <a:gd name="T58" fmla="*/ 1983 w 2052"/>
                <a:gd name="T59" fmla="*/ 362 h 1630"/>
                <a:gd name="T60" fmla="*/ 2017 w 2052"/>
                <a:gd name="T61" fmla="*/ 357 h 1630"/>
                <a:gd name="T62" fmla="*/ 2042 w 2052"/>
                <a:gd name="T63" fmla="*/ 362 h 1630"/>
                <a:gd name="T64" fmla="*/ 1996 w 2052"/>
                <a:gd name="T65" fmla="*/ 334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2" h="1630">
                  <a:moveTo>
                    <a:pt x="1996" y="334"/>
                  </a:moveTo>
                  <a:lnTo>
                    <a:pt x="1996" y="334"/>
                  </a:lnTo>
                  <a:lnTo>
                    <a:pt x="1739" y="183"/>
                  </a:lnTo>
                  <a:lnTo>
                    <a:pt x="1739" y="183"/>
                  </a:lnTo>
                  <a:lnTo>
                    <a:pt x="1685" y="162"/>
                  </a:lnTo>
                  <a:lnTo>
                    <a:pt x="1685" y="162"/>
                  </a:lnTo>
                  <a:lnTo>
                    <a:pt x="1428" y="11"/>
                  </a:lnTo>
                  <a:lnTo>
                    <a:pt x="1428" y="11"/>
                  </a:lnTo>
                  <a:lnTo>
                    <a:pt x="1428" y="11"/>
                  </a:lnTo>
                  <a:lnTo>
                    <a:pt x="1419" y="6"/>
                  </a:lnTo>
                  <a:lnTo>
                    <a:pt x="1409" y="2"/>
                  </a:lnTo>
                  <a:lnTo>
                    <a:pt x="1399" y="0"/>
                  </a:lnTo>
                  <a:lnTo>
                    <a:pt x="1390" y="0"/>
                  </a:lnTo>
                  <a:lnTo>
                    <a:pt x="1373" y="2"/>
                  </a:lnTo>
                  <a:lnTo>
                    <a:pt x="1357" y="6"/>
                  </a:lnTo>
                  <a:lnTo>
                    <a:pt x="1346" y="13"/>
                  </a:lnTo>
                  <a:lnTo>
                    <a:pt x="1335" y="21"/>
                  </a:lnTo>
                  <a:lnTo>
                    <a:pt x="1321" y="32"/>
                  </a:lnTo>
                  <a:lnTo>
                    <a:pt x="1310" y="32"/>
                  </a:lnTo>
                  <a:lnTo>
                    <a:pt x="622" y="721"/>
                  </a:lnTo>
                  <a:lnTo>
                    <a:pt x="622" y="721"/>
                  </a:lnTo>
                  <a:lnTo>
                    <a:pt x="450" y="902"/>
                  </a:lnTo>
                  <a:lnTo>
                    <a:pt x="450" y="902"/>
                  </a:lnTo>
                  <a:lnTo>
                    <a:pt x="107" y="1235"/>
                  </a:lnTo>
                  <a:lnTo>
                    <a:pt x="107" y="1235"/>
                  </a:lnTo>
                  <a:lnTo>
                    <a:pt x="97" y="1245"/>
                  </a:lnTo>
                  <a:lnTo>
                    <a:pt x="86" y="1253"/>
                  </a:lnTo>
                  <a:lnTo>
                    <a:pt x="67" y="1262"/>
                  </a:lnTo>
                  <a:lnTo>
                    <a:pt x="49" y="1270"/>
                  </a:lnTo>
                  <a:lnTo>
                    <a:pt x="32" y="1272"/>
                  </a:lnTo>
                  <a:lnTo>
                    <a:pt x="19" y="1272"/>
                  </a:lnTo>
                  <a:lnTo>
                    <a:pt x="8" y="1270"/>
                  </a:lnTo>
                  <a:lnTo>
                    <a:pt x="0" y="1268"/>
                  </a:lnTo>
                  <a:lnTo>
                    <a:pt x="53" y="1300"/>
                  </a:lnTo>
                  <a:lnTo>
                    <a:pt x="53" y="1300"/>
                  </a:lnTo>
                  <a:lnTo>
                    <a:pt x="311" y="1439"/>
                  </a:lnTo>
                  <a:lnTo>
                    <a:pt x="311" y="1439"/>
                  </a:lnTo>
                  <a:lnTo>
                    <a:pt x="366" y="1472"/>
                  </a:lnTo>
                  <a:lnTo>
                    <a:pt x="366" y="1472"/>
                  </a:lnTo>
                  <a:lnTo>
                    <a:pt x="622" y="1622"/>
                  </a:lnTo>
                  <a:lnTo>
                    <a:pt x="622" y="1622"/>
                  </a:lnTo>
                  <a:lnTo>
                    <a:pt x="622" y="1622"/>
                  </a:lnTo>
                  <a:lnTo>
                    <a:pt x="641" y="1628"/>
                  </a:lnTo>
                  <a:lnTo>
                    <a:pt x="660" y="1630"/>
                  </a:lnTo>
                  <a:lnTo>
                    <a:pt x="677" y="1626"/>
                  </a:lnTo>
                  <a:lnTo>
                    <a:pt x="692" y="1622"/>
                  </a:lnTo>
                  <a:lnTo>
                    <a:pt x="705" y="1615"/>
                  </a:lnTo>
                  <a:lnTo>
                    <a:pt x="715" y="1607"/>
                  </a:lnTo>
                  <a:lnTo>
                    <a:pt x="723" y="1598"/>
                  </a:lnTo>
                  <a:lnTo>
                    <a:pt x="728" y="1590"/>
                  </a:lnTo>
                  <a:lnTo>
                    <a:pt x="728" y="1590"/>
                  </a:lnTo>
                  <a:lnTo>
                    <a:pt x="1428" y="902"/>
                  </a:lnTo>
                  <a:lnTo>
                    <a:pt x="1600" y="730"/>
                  </a:lnTo>
                  <a:lnTo>
                    <a:pt x="1600" y="730"/>
                  </a:lnTo>
                  <a:lnTo>
                    <a:pt x="1945" y="387"/>
                  </a:lnTo>
                  <a:lnTo>
                    <a:pt x="1945" y="387"/>
                  </a:lnTo>
                  <a:lnTo>
                    <a:pt x="1954" y="377"/>
                  </a:lnTo>
                  <a:lnTo>
                    <a:pt x="1964" y="372"/>
                  </a:lnTo>
                  <a:lnTo>
                    <a:pt x="1973" y="366"/>
                  </a:lnTo>
                  <a:lnTo>
                    <a:pt x="1983" y="362"/>
                  </a:lnTo>
                  <a:lnTo>
                    <a:pt x="2000" y="357"/>
                  </a:lnTo>
                  <a:lnTo>
                    <a:pt x="2017" y="357"/>
                  </a:lnTo>
                  <a:lnTo>
                    <a:pt x="2031" y="358"/>
                  </a:lnTo>
                  <a:lnTo>
                    <a:pt x="2042" y="362"/>
                  </a:lnTo>
                  <a:lnTo>
                    <a:pt x="2052" y="366"/>
                  </a:lnTo>
                  <a:lnTo>
                    <a:pt x="1996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8865156">
              <a:off x="5529438" y="3282410"/>
              <a:ext cx="1439330" cy="357992"/>
            </a:xfrm>
            <a:prstGeom prst="rect">
              <a:avLst/>
            </a:prstGeom>
            <a:grpFill/>
          </p:spPr>
          <p:txBody>
            <a:bodyPr wrap="none" lIns="74313" tIns="37157" rIns="74313" bIns="37157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338270" y="2354931"/>
            <a:ext cx="2285278" cy="1408503"/>
            <a:chOff x="6525330" y="2488541"/>
            <a:chExt cx="2546560" cy="2039615"/>
          </a:xfrm>
          <a:solidFill>
            <a:schemeClr val="accent5">
              <a:lumMod val="50000"/>
            </a:schemeClr>
          </a:solidFill>
        </p:grpSpPr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525330" y="2488541"/>
              <a:ext cx="2546560" cy="2039615"/>
            </a:xfrm>
            <a:custGeom>
              <a:avLst/>
              <a:gdLst>
                <a:gd name="T0" fmla="*/ 1999 w 2052"/>
                <a:gd name="T1" fmla="*/ 334 h 1630"/>
                <a:gd name="T2" fmla="*/ 1741 w 2052"/>
                <a:gd name="T3" fmla="*/ 183 h 1630"/>
                <a:gd name="T4" fmla="*/ 1686 w 2052"/>
                <a:gd name="T5" fmla="*/ 162 h 1630"/>
                <a:gd name="T6" fmla="*/ 1429 w 2052"/>
                <a:gd name="T7" fmla="*/ 11 h 1630"/>
                <a:gd name="T8" fmla="*/ 1419 w 2052"/>
                <a:gd name="T9" fmla="*/ 6 h 1630"/>
                <a:gd name="T10" fmla="*/ 1400 w 2052"/>
                <a:gd name="T11" fmla="*/ 0 h 1630"/>
                <a:gd name="T12" fmla="*/ 1375 w 2052"/>
                <a:gd name="T13" fmla="*/ 2 h 1630"/>
                <a:gd name="T14" fmla="*/ 1347 w 2052"/>
                <a:gd name="T15" fmla="*/ 13 h 1630"/>
                <a:gd name="T16" fmla="*/ 1320 w 2052"/>
                <a:gd name="T17" fmla="*/ 32 h 1630"/>
                <a:gd name="T18" fmla="*/ 633 w 2052"/>
                <a:gd name="T19" fmla="*/ 721 h 1630"/>
                <a:gd name="T20" fmla="*/ 452 w 2052"/>
                <a:gd name="T21" fmla="*/ 902 h 1630"/>
                <a:gd name="T22" fmla="*/ 119 w 2052"/>
                <a:gd name="T23" fmla="*/ 1235 h 1630"/>
                <a:gd name="T24" fmla="*/ 94 w 2052"/>
                <a:gd name="T25" fmla="*/ 1253 h 1630"/>
                <a:gd name="T26" fmla="*/ 56 w 2052"/>
                <a:gd name="T27" fmla="*/ 1270 h 1630"/>
                <a:gd name="T28" fmla="*/ 25 w 2052"/>
                <a:gd name="T29" fmla="*/ 1272 h 1630"/>
                <a:gd name="T30" fmla="*/ 0 w 2052"/>
                <a:gd name="T31" fmla="*/ 1268 h 1630"/>
                <a:gd name="T32" fmla="*/ 54 w 2052"/>
                <a:gd name="T33" fmla="*/ 1300 h 1630"/>
                <a:gd name="T34" fmla="*/ 313 w 2052"/>
                <a:gd name="T35" fmla="*/ 1439 h 1630"/>
                <a:gd name="T36" fmla="*/ 366 w 2052"/>
                <a:gd name="T37" fmla="*/ 1472 h 1630"/>
                <a:gd name="T38" fmla="*/ 624 w 2052"/>
                <a:gd name="T39" fmla="*/ 1622 h 1630"/>
                <a:gd name="T40" fmla="*/ 643 w 2052"/>
                <a:gd name="T41" fmla="*/ 1628 h 1630"/>
                <a:gd name="T42" fmla="*/ 679 w 2052"/>
                <a:gd name="T43" fmla="*/ 1626 h 1630"/>
                <a:gd name="T44" fmla="*/ 706 w 2052"/>
                <a:gd name="T45" fmla="*/ 1615 h 1630"/>
                <a:gd name="T46" fmla="*/ 725 w 2052"/>
                <a:gd name="T47" fmla="*/ 1598 h 1630"/>
                <a:gd name="T48" fmla="*/ 740 w 2052"/>
                <a:gd name="T49" fmla="*/ 1590 h 1630"/>
                <a:gd name="T50" fmla="*/ 1600 w 2052"/>
                <a:gd name="T51" fmla="*/ 730 h 1630"/>
                <a:gd name="T52" fmla="*/ 1943 w 2052"/>
                <a:gd name="T53" fmla="*/ 387 h 1630"/>
                <a:gd name="T54" fmla="*/ 1953 w 2052"/>
                <a:gd name="T55" fmla="*/ 377 h 1630"/>
                <a:gd name="T56" fmla="*/ 1974 w 2052"/>
                <a:gd name="T57" fmla="*/ 366 h 1630"/>
                <a:gd name="T58" fmla="*/ 2002 w 2052"/>
                <a:gd name="T59" fmla="*/ 357 h 1630"/>
                <a:gd name="T60" fmla="*/ 2033 w 2052"/>
                <a:gd name="T61" fmla="*/ 358 h 1630"/>
                <a:gd name="T62" fmla="*/ 2052 w 2052"/>
                <a:gd name="T63" fmla="*/ 366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2" h="1630">
                  <a:moveTo>
                    <a:pt x="1999" y="334"/>
                  </a:moveTo>
                  <a:lnTo>
                    <a:pt x="1999" y="334"/>
                  </a:lnTo>
                  <a:lnTo>
                    <a:pt x="1741" y="183"/>
                  </a:lnTo>
                  <a:lnTo>
                    <a:pt x="1741" y="183"/>
                  </a:lnTo>
                  <a:lnTo>
                    <a:pt x="1686" y="162"/>
                  </a:lnTo>
                  <a:lnTo>
                    <a:pt x="1686" y="162"/>
                  </a:lnTo>
                  <a:lnTo>
                    <a:pt x="1429" y="11"/>
                  </a:lnTo>
                  <a:lnTo>
                    <a:pt x="1429" y="11"/>
                  </a:lnTo>
                  <a:lnTo>
                    <a:pt x="1429" y="11"/>
                  </a:lnTo>
                  <a:lnTo>
                    <a:pt x="1419" y="6"/>
                  </a:lnTo>
                  <a:lnTo>
                    <a:pt x="1409" y="2"/>
                  </a:lnTo>
                  <a:lnTo>
                    <a:pt x="1400" y="0"/>
                  </a:lnTo>
                  <a:lnTo>
                    <a:pt x="1390" y="0"/>
                  </a:lnTo>
                  <a:lnTo>
                    <a:pt x="1375" y="2"/>
                  </a:lnTo>
                  <a:lnTo>
                    <a:pt x="1360" y="6"/>
                  </a:lnTo>
                  <a:lnTo>
                    <a:pt x="1347" y="13"/>
                  </a:lnTo>
                  <a:lnTo>
                    <a:pt x="1335" y="21"/>
                  </a:lnTo>
                  <a:lnTo>
                    <a:pt x="1320" y="32"/>
                  </a:lnTo>
                  <a:lnTo>
                    <a:pt x="1310" y="32"/>
                  </a:lnTo>
                  <a:lnTo>
                    <a:pt x="633" y="721"/>
                  </a:lnTo>
                  <a:lnTo>
                    <a:pt x="633" y="721"/>
                  </a:lnTo>
                  <a:lnTo>
                    <a:pt x="452" y="902"/>
                  </a:lnTo>
                  <a:lnTo>
                    <a:pt x="452" y="902"/>
                  </a:lnTo>
                  <a:lnTo>
                    <a:pt x="119" y="1235"/>
                  </a:lnTo>
                  <a:lnTo>
                    <a:pt x="119" y="1235"/>
                  </a:lnTo>
                  <a:lnTo>
                    <a:pt x="94" y="1253"/>
                  </a:lnTo>
                  <a:lnTo>
                    <a:pt x="73" y="1262"/>
                  </a:lnTo>
                  <a:lnTo>
                    <a:pt x="56" y="1270"/>
                  </a:lnTo>
                  <a:lnTo>
                    <a:pt x="39" y="1272"/>
                  </a:lnTo>
                  <a:lnTo>
                    <a:pt x="25" y="1272"/>
                  </a:lnTo>
                  <a:lnTo>
                    <a:pt x="14" y="1270"/>
                  </a:lnTo>
                  <a:lnTo>
                    <a:pt x="0" y="1268"/>
                  </a:lnTo>
                  <a:lnTo>
                    <a:pt x="54" y="1300"/>
                  </a:lnTo>
                  <a:lnTo>
                    <a:pt x="54" y="1300"/>
                  </a:lnTo>
                  <a:lnTo>
                    <a:pt x="313" y="1439"/>
                  </a:lnTo>
                  <a:lnTo>
                    <a:pt x="313" y="1439"/>
                  </a:lnTo>
                  <a:lnTo>
                    <a:pt x="366" y="1472"/>
                  </a:lnTo>
                  <a:lnTo>
                    <a:pt x="366" y="1472"/>
                  </a:lnTo>
                  <a:lnTo>
                    <a:pt x="624" y="1622"/>
                  </a:lnTo>
                  <a:lnTo>
                    <a:pt x="624" y="1622"/>
                  </a:lnTo>
                  <a:lnTo>
                    <a:pt x="624" y="1622"/>
                  </a:lnTo>
                  <a:lnTo>
                    <a:pt x="643" y="1628"/>
                  </a:lnTo>
                  <a:lnTo>
                    <a:pt x="662" y="1630"/>
                  </a:lnTo>
                  <a:lnTo>
                    <a:pt x="679" y="1626"/>
                  </a:lnTo>
                  <a:lnTo>
                    <a:pt x="694" y="1622"/>
                  </a:lnTo>
                  <a:lnTo>
                    <a:pt x="706" y="1615"/>
                  </a:lnTo>
                  <a:lnTo>
                    <a:pt x="717" y="1607"/>
                  </a:lnTo>
                  <a:lnTo>
                    <a:pt x="725" y="1598"/>
                  </a:lnTo>
                  <a:lnTo>
                    <a:pt x="731" y="1590"/>
                  </a:lnTo>
                  <a:lnTo>
                    <a:pt x="740" y="1590"/>
                  </a:lnTo>
                  <a:lnTo>
                    <a:pt x="1429" y="902"/>
                  </a:lnTo>
                  <a:lnTo>
                    <a:pt x="1600" y="730"/>
                  </a:lnTo>
                  <a:lnTo>
                    <a:pt x="1600" y="730"/>
                  </a:lnTo>
                  <a:lnTo>
                    <a:pt x="1943" y="387"/>
                  </a:lnTo>
                  <a:lnTo>
                    <a:pt x="1943" y="387"/>
                  </a:lnTo>
                  <a:lnTo>
                    <a:pt x="1953" y="377"/>
                  </a:lnTo>
                  <a:lnTo>
                    <a:pt x="1964" y="372"/>
                  </a:lnTo>
                  <a:lnTo>
                    <a:pt x="1974" y="366"/>
                  </a:lnTo>
                  <a:lnTo>
                    <a:pt x="1983" y="362"/>
                  </a:lnTo>
                  <a:lnTo>
                    <a:pt x="2002" y="357"/>
                  </a:lnTo>
                  <a:lnTo>
                    <a:pt x="2018" y="357"/>
                  </a:lnTo>
                  <a:lnTo>
                    <a:pt x="2033" y="358"/>
                  </a:lnTo>
                  <a:lnTo>
                    <a:pt x="2042" y="362"/>
                  </a:lnTo>
                  <a:lnTo>
                    <a:pt x="2052" y="366"/>
                  </a:lnTo>
                  <a:lnTo>
                    <a:pt x="1999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8865156">
              <a:off x="7135657" y="3282409"/>
              <a:ext cx="1437566" cy="357992"/>
            </a:xfrm>
            <a:prstGeom prst="rect">
              <a:avLst/>
            </a:prstGeom>
            <a:grpFill/>
          </p:spPr>
          <p:txBody>
            <a:bodyPr wrap="none" lIns="74313" tIns="37157" rIns="74313" bIns="37157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15578" y="1667238"/>
            <a:ext cx="2734559" cy="586990"/>
          </a:xfrm>
          <a:prstGeom prst="rect">
            <a:avLst/>
          </a:prstGeom>
        </p:spPr>
        <p:txBody>
          <a:bodyPr wrap="square" lIns="66519" tIns="33259" rIns="66519" bIns="332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34154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6" y="1642754"/>
            <a:ext cx="790143" cy="68985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943382" y="4062609"/>
            <a:ext cx="2421357" cy="586990"/>
          </a:xfrm>
          <a:prstGeom prst="rect">
            <a:avLst/>
          </a:prstGeom>
        </p:spPr>
        <p:txBody>
          <a:bodyPr wrap="square" lIns="66519" tIns="33259" rIns="66519" bIns="332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86" y="3800679"/>
            <a:ext cx="1076798" cy="100331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362584" y="1421561"/>
            <a:ext cx="2665800" cy="586990"/>
          </a:xfrm>
          <a:prstGeom prst="rect">
            <a:avLst/>
          </a:prstGeom>
        </p:spPr>
        <p:txBody>
          <a:bodyPr wrap="square" lIns="66519" tIns="33259" rIns="66519" bIns="332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43" y="1344708"/>
            <a:ext cx="790143" cy="7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283986151"/>
              </p:ext>
            </p:extLst>
          </p:nvPr>
        </p:nvGraphicFramePr>
        <p:xfrm>
          <a:off x="806834" y="1260756"/>
          <a:ext cx="4402017" cy="347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7"/>
          <p:cNvSpPr txBox="1"/>
          <p:nvPr/>
        </p:nvSpPr>
        <p:spPr>
          <a:xfrm>
            <a:off x="5317957" y="1823062"/>
            <a:ext cx="1543444" cy="332263"/>
          </a:xfrm>
          <a:prstGeom prst="rect">
            <a:avLst/>
          </a:prstGeom>
          <a:noFill/>
        </p:spPr>
        <p:txBody>
          <a:bodyPr wrap="square" lIns="69969" tIns="34985" rIns="69969" bIns="34985" rtlCol="0">
            <a:spAutoFit/>
          </a:bodyPr>
          <a:lstStyle/>
          <a:p>
            <a:r>
              <a:rPr lang="en-US" altLang="zh-CN" sz="1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17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Title text</a:t>
            </a:r>
            <a:endParaRPr lang="zh-CN" altLang="en-US" sz="17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17957" y="2170462"/>
            <a:ext cx="3430507" cy="720383"/>
          </a:xfrm>
          <a:prstGeom prst="rect">
            <a:avLst/>
          </a:prstGeom>
        </p:spPr>
        <p:txBody>
          <a:bodyPr wrap="square" lIns="69969" tIns="34985" rIns="69969" bIns="349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217493" y="3096528"/>
            <a:ext cx="28768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1"/>
          <p:cNvSpPr txBox="1"/>
          <p:nvPr/>
        </p:nvSpPr>
        <p:spPr>
          <a:xfrm>
            <a:off x="5317957" y="3390984"/>
            <a:ext cx="1543444" cy="332263"/>
          </a:xfrm>
          <a:prstGeom prst="rect">
            <a:avLst/>
          </a:prstGeom>
          <a:noFill/>
        </p:spPr>
        <p:txBody>
          <a:bodyPr wrap="square" lIns="69969" tIns="34985" rIns="69969" bIns="34985" rtlCol="0">
            <a:spAutoFit/>
          </a:bodyPr>
          <a:lstStyle/>
          <a:p>
            <a:r>
              <a:rPr lang="en-US" altLang="zh-CN" sz="1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r>
              <a:rPr lang="en-US" altLang="zh-CN" sz="17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Title text</a:t>
            </a:r>
            <a:endParaRPr lang="zh-CN" altLang="en-US" sz="17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7957" y="3738386"/>
            <a:ext cx="3286491" cy="720383"/>
          </a:xfrm>
          <a:prstGeom prst="rect">
            <a:avLst/>
          </a:prstGeom>
        </p:spPr>
        <p:txBody>
          <a:bodyPr wrap="square" lIns="69969" tIns="34985" rIns="69969" bIns="349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7530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97692" y="699542"/>
            <a:ext cx="4710515" cy="5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华文细黑" pitchFamily="2" charset="-122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rot="10800000">
            <a:off x="971600" y="3050846"/>
            <a:ext cx="7374764" cy="580802"/>
          </a:xfrm>
          <a:custGeom>
            <a:avLst/>
            <a:gdLst>
              <a:gd name="T0" fmla="*/ 8400373 w 21600"/>
              <a:gd name="T1" fmla="*/ 359569 h 21600"/>
              <a:gd name="T2" fmla="*/ 4565650 w 21600"/>
              <a:gd name="T3" fmla="*/ 719138 h 21600"/>
              <a:gd name="T4" fmla="*/ 730927 w 21600"/>
              <a:gd name="T5" fmla="*/ 359569 h 21600"/>
              <a:gd name="T6" fmla="*/ 45656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29 w 21600"/>
              <a:gd name="T13" fmla="*/ 3529 h 21600"/>
              <a:gd name="T14" fmla="*/ 18071 w 21600"/>
              <a:gd name="T15" fmla="*/ 180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458" y="21600"/>
                </a:lnTo>
                <a:lnTo>
                  <a:pt x="1814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1600" y="3631649"/>
            <a:ext cx="7374764" cy="114108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1929986" y="2420684"/>
            <a:ext cx="1791125" cy="589776"/>
          </a:xfrm>
          <a:prstGeom prst="rightArrow">
            <a:avLst>
              <a:gd name="adj1" fmla="val 55657"/>
              <a:gd name="adj2" fmla="val 44795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2441552" y="2123231"/>
            <a:ext cx="2386029" cy="589776"/>
          </a:xfrm>
          <a:prstGeom prst="rightArrow">
            <a:avLst>
              <a:gd name="adj1" fmla="val 58593"/>
              <a:gd name="adj2" fmla="val 53680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6200000">
            <a:off x="3789062" y="2602745"/>
            <a:ext cx="1427002" cy="589776"/>
          </a:xfrm>
          <a:prstGeom prst="rightArrow">
            <a:avLst>
              <a:gd name="adj1" fmla="val 58269"/>
              <a:gd name="adj2" fmla="val 40875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6200000">
            <a:off x="4829504" y="2791859"/>
            <a:ext cx="1048776" cy="589776"/>
          </a:xfrm>
          <a:prstGeom prst="rightArrow">
            <a:avLst>
              <a:gd name="adj1" fmla="val 58704"/>
              <a:gd name="adj2" fmla="val 42176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167820" y="966066"/>
            <a:ext cx="0" cy="2641171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rot="16200000">
            <a:off x="4664110" y="1118689"/>
            <a:ext cx="0" cy="5000275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6200000">
            <a:off x="5410946" y="2507868"/>
            <a:ext cx="1616755" cy="589776"/>
          </a:xfrm>
          <a:prstGeom prst="rightArrow">
            <a:avLst>
              <a:gd name="adj1" fmla="val 52176"/>
              <a:gd name="adj2" fmla="val 57834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763863" y="1063556"/>
            <a:ext cx="400110" cy="14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909158" y="3791953"/>
            <a:ext cx="709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65%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471041" y="3759687"/>
            <a:ext cx="709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75%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280060" y="3766120"/>
            <a:ext cx="709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97%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148056" y="3791953"/>
            <a:ext cx="709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58%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999385" y="3791953"/>
            <a:ext cx="709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41%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782453" y="4282396"/>
            <a:ext cx="4150474" cy="466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67" tIns="36535" rIns="73067" bIns="36535" rtlCol="0" anchor="ctr"/>
          <a:lstStyle/>
          <a:p>
            <a:pPr algn="ctr"/>
            <a:endParaRPr lang="zh-CN" altLang="en-US" sz="170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3" name="圆柱形 52"/>
          <p:cNvSpPr/>
          <p:nvPr/>
        </p:nvSpPr>
        <p:spPr>
          <a:xfrm>
            <a:off x="1763313" y="1347615"/>
            <a:ext cx="35607" cy="2981459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67" tIns="36535" rIns="73067" bIns="36535" rtlCol="0" anchor="ctr"/>
          <a:lstStyle/>
          <a:p>
            <a:pPr algn="ctr"/>
            <a:endParaRPr lang="zh-CN" altLang="en-US" sz="150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1810144" y="2969808"/>
            <a:ext cx="3181737" cy="1307431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67" tIns="36535" rIns="73067" bIns="36535" rtlCol="0" anchor="ctr"/>
          <a:lstStyle/>
          <a:p>
            <a:pPr algn="ctr"/>
            <a:endParaRPr lang="zh-CN" altLang="en-US" sz="170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1810141" y="2452699"/>
            <a:ext cx="4338273" cy="12382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67" tIns="36535" rIns="73067" bIns="36535" rtlCol="0" anchor="ctr"/>
          <a:lstStyle/>
          <a:p>
            <a:pPr algn="ctr"/>
            <a:endParaRPr lang="zh-CN" altLang="en-US" sz="170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1810141" y="1962786"/>
            <a:ext cx="2585870" cy="123823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67" tIns="36535" rIns="73067" bIns="36535" rtlCol="0" anchor="ctr"/>
          <a:lstStyle/>
          <a:p>
            <a:pPr algn="ctr"/>
            <a:endParaRPr lang="zh-CN" altLang="en-US" sz="170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7" name="右箭头 56"/>
          <p:cNvSpPr/>
          <p:nvPr/>
        </p:nvSpPr>
        <p:spPr>
          <a:xfrm>
            <a:off x="1810142" y="1347614"/>
            <a:ext cx="3582158" cy="13074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067" tIns="36535" rIns="73067" bIns="36535" rtlCol="0" anchor="ctr"/>
          <a:lstStyle/>
          <a:p>
            <a:pPr algn="ctr"/>
            <a:endParaRPr lang="zh-CN" altLang="en-US" sz="170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8" name="文本框 25"/>
          <p:cNvSpPr txBox="1"/>
          <p:nvPr/>
        </p:nvSpPr>
        <p:spPr>
          <a:xfrm>
            <a:off x="1115617" y="3412033"/>
            <a:ext cx="609373" cy="535448"/>
          </a:xfrm>
          <a:prstGeom prst="rect">
            <a:avLst/>
          </a:prstGeom>
          <a:noFill/>
        </p:spPr>
        <p:txBody>
          <a:bodyPr wrap="square" lIns="73067" tIns="36535" rIns="73067" bIns="36535" rtlCol="0">
            <a:spAutoFit/>
          </a:bodyPr>
          <a:lstStyle/>
          <a:p>
            <a:r>
              <a:rPr lang="en-US" altLang="zh-CN" sz="3000" dirty="0">
                <a:solidFill>
                  <a:srgbClr val="262626"/>
                </a:solidFill>
                <a:cs typeface="+mn-ea"/>
                <a:sym typeface="+mn-lt"/>
              </a:rPr>
              <a:t>01</a:t>
            </a:r>
            <a:endParaRPr lang="zh-CN" altLang="en-US" sz="3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9" name="文本框 26"/>
          <p:cNvSpPr txBox="1"/>
          <p:nvPr/>
        </p:nvSpPr>
        <p:spPr>
          <a:xfrm>
            <a:off x="1115616" y="2855357"/>
            <a:ext cx="647695" cy="534345"/>
          </a:xfrm>
          <a:prstGeom prst="rect">
            <a:avLst/>
          </a:prstGeom>
          <a:noFill/>
        </p:spPr>
        <p:txBody>
          <a:bodyPr wrap="square" lIns="73067" tIns="36535" rIns="73067" bIns="36535" rtlCol="0">
            <a:spAutoFit/>
          </a:bodyPr>
          <a:lstStyle/>
          <a:p>
            <a:r>
              <a:rPr lang="en-US" altLang="zh-CN" sz="3000" dirty="0">
                <a:solidFill>
                  <a:srgbClr val="262626"/>
                </a:solidFill>
                <a:cs typeface="+mn-ea"/>
                <a:sym typeface="+mn-lt"/>
              </a:rPr>
              <a:t>02</a:t>
            </a:r>
            <a:endParaRPr lang="zh-CN" altLang="en-US" sz="3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0" name="文本框 27"/>
          <p:cNvSpPr txBox="1"/>
          <p:nvPr/>
        </p:nvSpPr>
        <p:spPr>
          <a:xfrm>
            <a:off x="1115617" y="2298677"/>
            <a:ext cx="609373" cy="535448"/>
          </a:xfrm>
          <a:prstGeom prst="rect">
            <a:avLst/>
          </a:prstGeom>
          <a:noFill/>
        </p:spPr>
        <p:txBody>
          <a:bodyPr wrap="square" lIns="73067" tIns="36535" rIns="73067" bIns="36535" rtlCol="0">
            <a:spAutoFit/>
          </a:bodyPr>
          <a:lstStyle/>
          <a:p>
            <a:r>
              <a:rPr lang="en-US" altLang="zh-CN" sz="3000" dirty="0">
                <a:solidFill>
                  <a:srgbClr val="262626"/>
                </a:solidFill>
                <a:cs typeface="+mn-ea"/>
                <a:sym typeface="+mn-lt"/>
              </a:rPr>
              <a:t>03</a:t>
            </a:r>
            <a:endParaRPr lang="zh-CN" altLang="en-US" sz="3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1" name="文本框 28"/>
          <p:cNvSpPr txBox="1"/>
          <p:nvPr/>
        </p:nvSpPr>
        <p:spPr>
          <a:xfrm>
            <a:off x="1115617" y="1742001"/>
            <a:ext cx="609373" cy="535448"/>
          </a:xfrm>
          <a:prstGeom prst="rect">
            <a:avLst/>
          </a:prstGeom>
          <a:noFill/>
        </p:spPr>
        <p:txBody>
          <a:bodyPr wrap="square" lIns="73067" tIns="36535" rIns="73067" bIns="36535" rtlCol="0">
            <a:spAutoFit/>
          </a:bodyPr>
          <a:lstStyle/>
          <a:p>
            <a:r>
              <a:rPr lang="en-US" altLang="zh-CN" sz="3000" dirty="0">
                <a:solidFill>
                  <a:srgbClr val="262626"/>
                </a:solidFill>
                <a:cs typeface="+mn-ea"/>
                <a:sym typeface="+mn-lt"/>
              </a:rPr>
              <a:t>04</a:t>
            </a:r>
            <a:endParaRPr lang="zh-CN" altLang="en-US" sz="3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31217" y="1057026"/>
            <a:ext cx="2442602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48279" y="2413063"/>
            <a:ext cx="2442602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90084" y="3506976"/>
            <a:ext cx="2442602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0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/>
          <p:bldP spid="59" grpId="0"/>
          <p:bldP spid="60" grpId="0"/>
          <p:bldP spid="61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/>
          <p:bldP spid="59" grpId="0"/>
          <p:bldP spid="60" grpId="0"/>
          <p:bldP spid="61" grpId="0"/>
          <p:bldP spid="19" grpId="0"/>
          <p:bldP spid="20" grpId="0"/>
          <p:bldP spid="21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8045" y="1636792"/>
            <a:ext cx="4769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 b="1" spc="30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</a:defRPr>
            </a:lvl1pPr>
          </a:lstStyle>
          <a:p>
            <a:r>
              <a:rPr lang="en-US" altLang="zh-CN" sz="6600" dirty="0">
                <a:sym typeface="+mn-lt"/>
              </a:rPr>
              <a:t>Thank you</a:t>
            </a:r>
            <a:endParaRPr lang="zh-CN" altLang="en-US" sz="6600" dirty="0"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05570" y="2797978"/>
            <a:ext cx="466173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4027323" y="2824616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Hospital operation report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4194" r="15562" b="13193"/>
          <a:stretch/>
        </p:blipFill>
        <p:spPr>
          <a:xfrm>
            <a:off x="395536" y="2643758"/>
            <a:ext cx="2598744" cy="2497330"/>
          </a:xfrm>
          <a:prstGeom prst="rect">
            <a:avLst/>
          </a:prstGeom>
        </p:spPr>
      </p:pic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0E20294D-6CEE-23CB-C59F-5715A45280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36296" y="296840"/>
            <a:ext cx="1280160" cy="4267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F4858C2-9A44-9AB4-C335-156CC5198B15}"/>
              </a:ext>
            </a:extLst>
          </p:cNvPr>
          <p:cNvGrpSpPr/>
          <p:nvPr/>
        </p:nvGrpSpPr>
        <p:grpSpPr>
          <a:xfrm>
            <a:off x="4627767" y="4714923"/>
            <a:ext cx="3247363" cy="309068"/>
            <a:chOff x="4414802" y="4745227"/>
            <a:chExt cx="3247363" cy="30906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4F05E77-0C2C-EC2D-9894-C670A959767B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5AA0F4F9-5356-E53D-B8FF-473362BBC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6">
                <a:extLst>
                  <a:ext uri="{FF2B5EF4-FFF2-40B4-BE49-F238E27FC236}">
                    <a16:creationId xmlns:a16="http://schemas.microsoft.com/office/drawing/2014/main" id="{44E1FE97-C977-979D-DA76-EE7F9762BE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57A9AC8E-64D9-1602-379F-4294925AF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BE439DAD-33CF-88B8-E4CB-5C6CB69A0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5851CA7-495E-C817-B296-073508908EA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4CE229F3-F590-B703-41B3-11DD0FB5E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F230F9F-90BE-9E5C-1BDE-B906CDAD1DAD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8A471598-9022-07C4-87DD-F92AF2B0E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02C9AECE-0F99-1598-BA87-F6EBCB6BE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B964F933-6C40-A6DA-EAA1-B0666BFD3A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1067A88-4089-B2A7-E29A-97FA7AA572C1}"/>
                </a:ext>
              </a:extLst>
            </p:cNvPr>
            <p:cNvSpPr/>
            <p:nvPr/>
          </p:nvSpPr>
          <p:spPr>
            <a:xfrm>
              <a:off x="4662511" y="4773074"/>
              <a:ext cx="173797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6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name="adj" fmla="val 30537"/>
            </a:avLst>
          </a:prstGeom>
          <a:solidFill>
            <a:schemeClr val="accent5">
              <a:lumMod val="50000"/>
            </a:schemeClr>
          </a:solidFill>
          <a:ln w="19050">
            <a:solidFill>
              <a:srgbClr val="AEB3BB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259632" y="1347614"/>
            <a:ext cx="2592288" cy="2204918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8" y="1469974"/>
            <a:ext cx="1866855" cy="1960197"/>
          </a:xfrm>
          <a:prstGeom prst="rect">
            <a:avLst/>
          </a:prstGeom>
        </p:spPr>
      </p:pic>
      <p:sp>
        <p:nvSpPr>
          <p:cNvPr id="21" name="矩形 15"/>
          <p:cNvSpPr/>
          <p:nvPr/>
        </p:nvSpPr>
        <p:spPr>
          <a:xfrm>
            <a:off x="5047861" y="1469974"/>
            <a:ext cx="4104456" cy="2445743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" fmla="*/ 0 w 3995936"/>
              <a:gd name="connsiteY0" fmla="*/ 1377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  <a:gd name="connsiteX5" fmla="*/ 0 w 3995936"/>
              <a:gd name="connsiteY5" fmla="*/ 1377 h 2665673"/>
              <a:gd name="connsiteX0" fmla="*/ 0 w 3995936"/>
              <a:gd name="connsiteY0" fmla="*/ 2665673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936" h="2665673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 b="1" dirty="0">
              <a:cs typeface="+mn-ea"/>
              <a:sym typeface="+mn-lt"/>
            </a:endParaRPr>
          </a:p>
          <a:p>
            <a:endParaRPr lang="en-US" altLang="zh-CN" sz="1400" b="1" dirty="0">
              <a:cs typeface="+mn-ea"/>
              <a:sym typeface="+mn-lt"/>
            </a:endParaRPr>
          </a:p>
          <a:p>
            <a:r>
              <a:rPr lang="zh-CN" altLang="en-US" sz="1400" b="1" dirty="0">
                <a:cs typeface="+mn-ea"/>
                <a:sym typeface="+mn-lt"/>
              </a:rPr>
              <a:t>        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5784446" y="1930069"/>
            <a:ext cx="2413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770948" y="269284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57122" y="3223490"/>
            <a:ext cx="2819334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6" grpId="0" animBg="1"/>
          <p:bldP spid="21" grpId="0" animBg="1"/>
          <p:bldP spid="22" grpId="0"/>
          <p:bldP spid="23" grpId="0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H="1">
            <a:off x="0" y="1323975"/>
            <a:ext cx="3995936" cy="2687935"/>
          </a:xfrm>
          <a:custGeom>
            <a:avLst/>
            <a:gdLst>
              <a:gd name="connsiteX0" fmla="*/ 0 w 3995936"/>
              <a:gd name="connsiteY0" fmla="*/ 0 h 2664296"/>
              <a:gd name="connsiteX1" fmla="*/ 3995936 w 3995936"/>
              <a:gd name="connsiteY1" fmla="*/ 0 h 2664296"/>
              <a:gd name="connsiteX2" fmla="*/ 3995936 w 3995936"/>
              <a:gd name="connsiteY2" fmla="*/ 2664296 h 2664296"/>
              <a:gd name="connsiteX3" fmla="*/ 0 w 3995936"/>
              <a:gd name="connsiteY3" fmla="*/ 2664296 h 2664296"/>
              <a:gd name="connsiteX4" fmla="*/ 0 w 3995936"/>
              <a:gd name="connsiteY4" fmla="*/ 0 h 2664296"/>
              <a:gd name="connsiteX0" fmla="*/ 0 w 3995936"/>
              <a:gd name="connsiteY0" fmla="*/ 1377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  <a:gd name="connsiteX5" fmla="*/ 0 w 3995936"/>
              <a:gd name="connsiteY5" fmla="*/ 1377 h 2665673"/>
              <a:gd name="connsiteX0" fmla="*/ 0 w 3995936"/>
              <a:gd name="connsiteY0" fmla="*/ 2665673 h 2665673"/>
              <a:gd name="connsiteX1" fmla="*/ 347861 w 3995936"/>
              <a:gd name="connsiteY1" fmla="*/ 0 h 2665673"/>
              <a:gd name="connsiteX2" fmla="*/ 3995936 w 3995936"/>
              <a:gd name="connsiteY2" fmla="*/ 1377 h 2665673"/>
              <a:gd name="connsiteX3" fmla="*/ 3995936 w 3995936"/>
              <a:gd name="connsiteY3" fmla="*/ 2665673 h 2665673"/>
              <a:gd name="connsiteX4" fmla="*/ 0 w 3995936"/>
              <a:gd name="connsiteY4" fmla="*/ 2665673 h 26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936" h="2665673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 b="1" dirty="0">
              <a:cs typeface="+mn-ea"/>
              <a:sym typeface="+mn-lt"/>
            </a:endParaRPr>
          </a:p>
          <a:p>
            <a:endParaRPr lang="en-US" altLang="zh-CN" sz="1400" b="1" dirty="0">
              <a:cs typeface="+mn-ea"/>
              <a:sym typeface="+mn-lt"/>
            </a:endParaRPr>
          </a:p>
          <a:p>
            <a:r>
              <a:rPr lang="zh-CN" altLang="en-US" sz="1400" b="1" dirty="0">
                <a:cs typeface="+mn-ea"/>
                <a:sym typeface="+mn-lt"/>
              </a:rPr>
              <a:t>        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1560" y="1861952"/>
            <a:ext cx="3168352" cy="1993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097CC3-DCAD-4960-86A6-BB1CD2609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699542"/>
            <a:ext cx="6192688" cy="4064763"/>
          </a:xfrm>
          <a:prstGeom prst="parallelogram">
            <a:avLst>
              <a:gd name="adj" fmla="val 13889"/>
            </a:avLst>
          </a:prstGeom>
        </p:spPr>
      </p:pic>
    </p:spTree>
    <p:extLst>
      <p:ext uri="{BB962C8B-B14F-4D97-AF65-F5344CB8AC3E}">
        <p14:creationId xmlns:p14="http://schemas.microsoft.com/office/powerpoint/2010/main" val="41371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4629257" y="3145612"/>
            <a:ext cx="1535431" cy="1997888"/>
          </a:xfrm>
          <a:custGeom>
            <a:avLst/>
            <a:gdLst>
              <a:gd name="T0" fmla="*/ 489 w 979"/>
              <a:gd name="T1" fmla="*/ 0 h 1375"/>
              <a:gd name="T2" fmla="*/ 735 w 979"/>
              <a:gd name="T3" fmla="*/ 688 h 1375"/>
              <a:gd name="T4" fmla="*/ 979 w 979"/>
              <a:gd name="T5" fmla="*/ 1375 h 1375"/>
              <a:gd name="T6" fmla="*/ 489 w 979"/>
              <a:gd name="T7" fmla="*/ 1375 h 1375"/>
              <a:gd name="T8" fmla="*/ 0 w 979"/>
              <a:gd name="T9" fmla="*/ 1375 h 1375"/>
              <a:gd name="T10" fmla="*/ 245 w 979"/>
              <a:gd name="T11" fmla="*/ 688 h 1375"/>
              <a:gd name="T12" fmla="*/ 489 w 979"/>
              <a:gd name="T13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123" tIns="45561" rIns="91123" bIns="4556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3327516" y="4191780"/>
            <a:ext cx="1540135" cy="951721"/>
          </a:xfrm>
          <a:custGeom>
            <a:avLst/>
            <a:gdLst>
              <a:gd name="T0" fmla="*/ 491 w 982"/>
              <a:gd name="T1" fmla="*/ 0 h 655"/>
              <a:gd name="T2" fmla="*/ 735 w 982"/>
              <a:gd name="T3" fmla="*/ 326 h 655"/>
              <a:gd name="T4" fmla="*/ 982 w 982"/>
              <a:gd name="T5" fmla="*/ 655 h 655"/>
              <a:gd name="T6" fmla="*/ 491 w 982"/>
              <a:gd name="T7" fmla="*/ 655 h 655"/>
              <a:gd name="T8" fmla="*/ 0 w 982"/>
              <a:gd name="T9" fmla="*/ 655 h 655"/>
              <a:gd name="T10" fmla="*/ 247 w 982"/>
              <a:gd name="T11" fmla="*/ 326 h 655"/>
              <a:gd name="T12" fmla="*/ 491 w 982"/>
              <a:gd name="T13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123" tIns="45561" rIns="91123" bIns="4556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077528" y="4889225"/>
            <a:ext cx="1538567" cy="254277"/>
          </a:xfrm>
          <a:custGeom>
            <a:avLst/>
            <a:gdLst>
              <a:gd name="T0" fmla="*/ 491 w 981"/>
              <a:gd name="T1" fmla="*/ 0 h 175"/>
              <a:gd name="T2" fmla="*/ 735 w 981"/>
              <a:gd name="T3" fmla="*/ 86 h 175"/>
              <a:gd name="T4" fmla="*/ 981 w 981"/>
              <a:gd name="T5" fmla="*/ 175 h 175"/>
              <a:gd name="T6" fmla="*/ 491 w 981"/>
              <a:gd name="T7" fmla="*/ 175 h 175"/>
              <a:gd name="T8" fmla="*/ 0 w 981"/>
              <a:gd name="T9" fmla="*/ 175 h 175"/>
              <a:gd name="T10" fmla="*/ 246 w 981"/>
              <a:gd name="T11" fmla="*/ 86 h 175"/>
              <a:gd name="T12" fmla="*/ 491 w 981"/>
              <a:gd name="T1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75">
                <a:moveTo>
                  <a:pt x="491" y="0"/>
                </a:moveTo>
                <a:lnTo>
                  <a:pt x="735" y="86"/>
                </a:lnTo>
                <a:lnTo>
                  <a:pt x="981" y="175"/>
                </a:lnTo>
                <a:lnTo>
                  <a:pt x="491" y="175"/>
                </a:lnTo>
                <a:lnTo>
                  <a:pt x="0" y="175"/>
                </a:lnTo>
                <a:lnTo>
                  <a:pt x="246" y="8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123" tIns="45561" rIns="91123" bIns="4556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927864" y="1993380"/>
            <a:ext cx="1535431" cy="3150120"/>
          </a:xfrm>
          <a:custGeom>
            <a:avLst/>
            <a:gdLst>
              <a:gd name="T0" fmla="*/ 491 w 979"/>
              <a:gd name="T1" fmla="*/ 0 h 2168"/>
              <a:gd name="T2" fmla="*/ 735 w 979"/>
              <a:gd name="T3" fmla="*/ 1083 h 2168"/>
              <a:gd name="T4" fmla="*/ 979 w 979"/>
              <a:gd name="T5" fmla="*/ 2168 h 2168"/>
              <a:gd name="T6" fmla="*/ 491 w 979"/>
              <a:gd name="T7" fmla="*/ 2168 h 2168"/>
              <a:gd name="T8" fmla="*/ 0 w 979"/>
              <a:gd name="T9" fmla="*/ 2168 h 2168"/>
              <a:gd name="T10" fmla="*/ 244 w 979"/>
              <a:gd name="T11" fmla="*/ 1083 h 2168"/>
              <a:gd name="T12" fmla="*/ 491 w 979"/>
              <a:gd name="T13" fmla="*/ 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123" tIns="45561" rIns="91123" bIns="4556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7226472" y="3680321"/>
            <a:ext cx="1538567" cy="1463180"/>
          </a:xfrm>
          <a:custGeom>
            <a:avLst/>
            <a:gdLst>
              <a:gd name="T0" fmla="*/ 490 w 981"/>
              <a:gd name="T1" fmla="*/ 0 h 1007"/>
              <a:gd name="T2" fmla="*/ 735 w 981"/>
              <a:gd name="T3" fmla="*/ 503 h 1007"/>
              <a:gd name="T4" fmla="*/ 981 w 981"/>
              <a:gd name="T5" fmla="*/ 1007 h 1007"/>
              <a:gd name="T6" fmla="*/ 490 w 981"/>
              <a:gd name="T7" fmla="*/ 1007 h 1007"/>
              <a:gd name="T8" fmla="*/ 0 w 981"/>
              <a:gd name="T9" fmla="*/ 1007 h 1007"/>
              <a:gd name="T10" fmla="*/ 246 w 981"/>
              <a:gd name="T11" fmla="*/ 503 h 1007"/>
              <a:gd name="T12" fmla="*/ 490 w 981"/>
              <a:gd name="T13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123" tIns="45561" rIns="91123" bIns="4556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3406" y="1711449"/>
            <a:ext cx="577156" cy="294280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192" y="2862828"/>
            <a:ext cx="577156" cy="294280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68%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7247" y="3359906"/>
            <a:ext cx="577156" cy="294280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51%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5193" y="3862625"/>
            <a:ext cx="577156" cy="294280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39%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230" y="4438277"/>
            <a:ext cx="577156" cy="294280"/>
          </a:xfrm>
          <a:prstGeom prst="rect">
            <a:avLst/>
          </a:prstGeom>
          <a:noFill/>
        </p:spPr>
        <p:txBody>
          <a:bodyPr wrap="square" lIns="78074" tIns="39037" rIns="78074" bIns="39037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0346" y="3157108"/>
            <a:ext cx="22677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>
                <a:solidFill>
                  <a:srgbClr val="002060"/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900" dirty="0">
                <a:solidFill>
                  <a:srgbClr val="0020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27387" y="1858589"/>
            <a:ext cx="22677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b="1" dirty="0">
                <a:solidFill>
                  <a:srgbClr val="002060"/>
                </a:solidFill>
                <a:cs typeface="+mn-ea"/>
                <a:sym typeface="+mn-lt"/>
              </a:rPr>
              <a:t>Add title text</a:t>
            </a:r>
            <a:endParaRPr lang="en-US" altLang="zh-CN" sz="1050" b="1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900" dirty="0">
                <a:solidFill>
                  <a:srgbClr val="0020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8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10" grpId="0"/>
          <p:bldP spid="11" grpId="0"/>
          <p:bldP spid="12" grpId="0"/>
          <p:bldP spid="13" grpId="0"/>
          <p:bldP spid="14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10" grpId="0"/>
          <p:bldP spid="11" grpId="0"/>
          <p:bldP spid="12" grpId="0"/>
          <p:bldP spid="13" grpId="0"/>
          <p:bldP spid="14" grpId="0"/>
          <p:bldP spid="21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70"/>
          <p:cNvSpPr>
            <a:spLocks/>
          </p:cNvSpPr>
          <p:nvPr/>
        </p:nvSpPr>
        <p:spPr bwMode="auto">
          <a:xfrm>
            <a:off x="1060748" y="1199260"/>
            <a:ext cx="1632288" cy="1469400"/>
          </a:xfrm>
          <a:custGeom>
            <a:avLst/>
            <a:gdLst>
              <a:gd name="connsiteX0" fmla="*/ 1424916 w 2507091"/>
              <a:gd name="connsiteY0" fmla="*/ 112 h 2343942"/>
              <a:gd name="connsiteX1" fmla="*/ 1555542 w 2507091"/>
              <a:gd name="connsiteY1" fmla="*/ 75381 h 2343942"/>
              <a:gd name="connsiteX2" fmla="*/ 2409995 w 2507091"/>
              <a:gd name="connsiteY2" fmla="*/ 936988 h 2343942"/>
              <a:gd name="connsiteX3" fmla="*/ 2409995 w 2507091"/>
              <a:gd name="connsiteY3" fmla="*/ 1406955 h 2343942"/>
              <a:gd name="connsiteX4" fmla="*/ 1555542 w 2507091"/>
              <a:gd name="connsiteY4" fmla="*/ 2268563 h 2343942"/>
              <a:gd name="connsiteX5" fmla="*/ 1322510 w 2507091"/>
              <a:gd name="connsiteY5" fmla="*/ 2172828 h 2343942"/>
              <a:gd name="connsiteX6" fmla="*/ 994538 w 2507091"/>
              <a:gd name="connsiteY6" fmla="*/ 1842111 h 2343942"/>
              <a:gd name="connsiteX7" fmla="*/ 1992 w 2507091"/>
              <a:gd name="connsiteY7" fmla="*/ 1842111 h 2343942"/>
              <a:gd name="connsiteX8" fmla="*/ 0 w 2507091"/>
              <a:gd name="connsiteY8" fmla="*/ 1841897 h 2343942"/>
              <a:gd name="connsiteX9" fmla="*/ 8587 w 2507091"/>
              <a:gd name="connsiteY9" fmla="*/ 1841897 h 2343942"/>
              <a:gd name="connsiteX10" fmla="*/ 66848 w 2507091"/>
              <a:gd name="connsiteY10" fmla="*/ 1841897 h 2343942"/>
              <a:gd name="connsiteX11" fmla="*/ 489776 w 2507091"/>
              <a:gd name="connsiteY11" fmla="*/ 1406631 h 2343942"/>
              <a:gd name="connsiteX12" fmla="*/ 489776 w 2507091"/>
              <a:gd name="connsiteY12" fmla="*/ 936545 h 2343942"/>
              <a:gd name="connsiteX13" fmla="*/ 67674 w 2507091"/>
              <a:gd name="connsiteY13" fmla="*/ 510817 h 2343942"/>
              <a:gd name="connsiteX14" fmla="*/ 67395 w 2507091"/>
              <a:gd name="connsiteY14" fmla="*/ 510536 h 2343942"/>
              <a:gd name="connsiteX15" fmla="*/ 85108 w 2507091"/>
              <a:gd name="connsiteY15" fmla="*/ 510536 h 2343942"/>
              <a:gd name="connsiteX16" fmla="*/ 994538 w 2507091"/>
              <a:gd name="connsiteY16" fmla="*/ 510536 h 2343942"/>
              <a:gd name="connsiteX17" fmla="*/ 1322510 w 2507091"/>
              <a:gd name="connsiteY17" fmla="*/ 171115 h 2343942"/>
              <a:gd name="connsiteX18" fmla="*/ 1424916 w 2507091"/>
              <a:gd name="connsiteY18" fmla="*/ 112 h 2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7091" h="2343942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blipFill>
            <a:blip r:embed="rId3"/>
            <a:stretch>
              <a:fillRect b="-20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60748" y="2668660"/>
            <a:ext cx="1950016" cy="916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任意多边形 49"/>
          <p:cNvSpPr>
            <a:spLocks/>
          </p:cNvSpPr>
          <p:nvPr/>
        </p:nvSpPr>
        <p:spPr bwMode="auto">
          <a:xfrm>
            <a:off x="3292996" y="1175398"/>
            <a:ext cx="1632288" cy="1469400"/>
          </a:xfrm>
          <a:custGeom>
            <a:avLst/>
            <a:gdLst>
              <a:gd name="connsiteX0" fmla="*/ 1424916 w 2507091"/>
              <a:gd name="connsiteY0" fmla="*/ 112 h 2343942"/>
              <a:gd name="connsiteX1" fmla="*/ 1555542 w 2507091"/>
              <a:gd name="connsiteY1" fmla="*/ 75381 h 2343942"/>
              <a:gd name="connsiteX2" fmla="*/ 2409995 w 2507091"/>
              <a:gd name="connsiteY2" fmla="*/ 936988 h 2343942"/>
              <a:gd name="connsiteX3" fmla="*/ 2409995 w 2507091"/>
              <a:gd name="connsiteY3" fmla="*/ 1406955 h 2343942"/>
              <a:gd name="connsiteX4" fmla="*/ 1555542 w 2507091"/>
              <a:gd name="connsiteY4" fmla="*/ 2268563 h 2343942"/>
              <a:gd name="connsiteX5" fmla="*/ 1322510 w 2507091"/>
              <a:gd name="connsiteY5" fmla="*/ 2172828 h 2343942"/>
              <a:gd name="connsiteX6" fmla="*/ 994538 w 2507091"/>
              <a:gd name="connsiteY6" fmla="*/ 1842111 h 2343942"/>
              <a:gd name="connsiteX7" fmla="*/ 1992 w 2507091"/>
              <a:gd name="connsiteY7" fmla="*/ 1842111 h 2343942"/>
              <a:gd name="connsiteX8" fmla="*/ 0 w 2507091"/>
              <a:gd name="connsiteY8" fmla="*/ 1841897 h 2343942"/>
              <a:gd name="connsiteX9" fmla="*/ 8587 w 2507091"/>
              <a:gd name="connsiteY9" fmla="*/ 1841897 h 2343942"/>
              <a:gd name="connsiteX10" fmla="*/ 66848 w 2507091"/>
              <a:gd name="connsiteY10" fmla="*/ 1841897 h 2343942"/>
              <a:gd name="connsiteX11" fmla="*/ 489776 w 2507091"/>
              <a:gd name="connsiteY11" fmla="*/ 1406631 h 2343942"/>
              <a:gd name="connsiteX12" fmla="*/ 489776 w 2507091"/>
              <a:gd name="connsiteY12" fmla="*/ 936545 h 2343942"/>
              <a:gd name="connsiteX13" fmla="*/ 67674 w 2507091"/>
              <a:gd name="connsiteY13" fmla="*/ 510817 h 2343942"/>
              <a:gd name="connsiteX14" fmla="*/ 67395 w 2507091"/>
              <a:gd name="connsiteY14" fmla="*/ 510536 h 2343942"/>
              <a:gd name="connsiteX15" fmla="*/ 85108 w 2507091"/>
              <a:gd name="connsiteY15" fmla="*/ 510536 h 2343942"/>
              <a:gd name="connsiteX16" fmla="*/ 994538 w 2507091"/>
              <a:gd name="connsiteY16" fmla="*/ 510536 h 2343942"/>
              <a:gd name="connsiteX17" fmla="*/ 1322510 w 2507091"/>
              <a:gd name="connsiteY17" fmla="*/ 171115 h 2343942"/>
              <a:gd name="connsiteX18" fmla="*/ 1424916 w 2507091"/>
              <a:gd name="connsiteY18" fmla="*/ 112 h 2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7091" h="2343942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blipFill>
            <a:blip r:embed="rId3"/>
            <a:stretch>
              <a:fillRect b="-20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92996" y="2644798"/>
            <a:ext cx="1950016" cy="916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任意多边形 51"/>
          <p:cNvSpPr>
            <a:spLocks/>
          </p:cNvSpPr>
          <p:nvPr/>
        </p:nvSpPr>
        <p:spPr bwMode="auto">
          <a:xfrm>
            <a:off x="5508104" y="1059582"/>
            <a:ext cx="1632288" cy="1469400"/>
          </a:xfrm>
          <a:custGeom>
            <a:avLst/>
            <a:gdLst>
              <a:gd name="connsiteX0" fmla="*/ 1424916 w 2507091"/>
              <a:gd name="connsiteY0" fmla="*/ 112 h 2343942"/>
              <a:gd name="connsiteX1" fmla="*/ 1555542 w 2507091"/>
              <a:gd name="connsiteY1" fmla="*/ 75381 h 2343942"/>
              <a:gd name="connsiteX2" fmla="*/ 2409995 w 2507091"/>
              <a:gd name="connsiteY2" fmla="*/ 936988 h 2343942"/>
              <a:gd name="connsiteX3" fmla="*/ 2409995 w 2507091"/>
              <a:gd name="connsiteY3" fmla="*/ 1406955 h 2343942"/>
              <a:gd name="connsiteX4" fmla="*/ 1555542 w 2507091"/>
              <a:gd name="connsiteY4" fmla="*/ 2268563 h 2343942"/>
              <a:gd name="connsiteX5" fmla="*/ 1322510 w 2507091"/>
              <a:gd name="connsiteY5" fmla="*/ 2172828 h 2343942"/>
              <a:gd name="connsiteX6" fmla="*/ 994538 w 2507091"/>
              <a:gd name="connsiteY6" fmla="*/ 1842111 h 2343942"/>
              <a:gd name="connsiteX7" fmla="*/ 1992 w 2507091"/>
              <a:gd name="connsiteY7" fmla="*/ 1842111 h 2343942"/>
              <a:gd name="connsiteX8" fmla="*/ 0 w 2507091"/>
              <a:gd name="connsiteY8" fmla="*/ 1841897 h 2343942"/>
              <a:gd name="connsiteX9" fmla="*/ 8587 w 2507091"/>
              <a:gd name="connsiteY9" fmla="*/ 1841897 h 2343942"/>
              <a:gd name="connsiteX10" fmla="*/ 66848 w 2507091"/>
              <a:gd name="connsiteY10" fmla="*/ 1841897 h 2343942"/>
              <a:gd name="connsiteX11" fmla="*/ 489776 w 2507091"/>
              <a:gd name="connsiteY11" fmla="*/ 1406631 h 2343942"/>
              <a:gd name="connsiteX12" fmla="*/ 489776 w 2507091"/>
              <a:gd name="connsiteY12" fmla="*/ 936545 h 2343942"/>
              <a:gd name="connsiteX13" fmla="*/ 67674 w 2507091"/>
              <a:gd name="connsiteY13" fmla="*/ 510817 h 2343942"/>
              <a:gd name="connsiteX14" fmla="*/ 67395 w 2507091"/>
              <a:gd name="connsiteY14" fmla="*/ 510536 h 2343942"/>
              <a:gd name="connsiteX15" fmla="*/ 85108 w 2507091"/>
              <a:gd name="connsiteY15" fmla="*/ 510536 h 2343942"/>
              <a:gd name="connsiteX16" fmla="*/ 994538 w 2507091"/>
              <a:gd name="connsiteY16" fmla="*/ 510536 h 2343942"/>
              <a:gd name="connsiteX17" fmla="*/ 1322510 w 2507091"/>
              <a:gd name="connsiteY17" fmla="*/ 171115 h 2343942"/>
              <a:gd name="connsiteX18" fmla="*/ 1424916 w 2507091"/>
              <a:gd name="connsiteY18" fmla="*/ 112 h 2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7091" h="2343942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blipFill>
            <a:blip r:embed="rId3"/>
            <a:stretch>
              <a:fillRect b="-20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08104" y="2528982"/>
            <a:ext cx="1950016" cy="916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8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1" grpId="0"/>
          <p:bldP spid="5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1" grpId="0"/>
          <p:bldP spid="5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2927149" y="2259888"/>
            <a:ext cx="1159443" cy="0"/>
          </a:xfrm>
          <a:prstGeom prst="line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72" tIns="41387" rIns="82772" bIns="41387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>
            <a:off x="2918663" y="3363838"/>
            <a:ext cx="1159443" cy="0"/>
          </a:xfrm>
          <a:prstGeom prst="line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72" tIns="41387" rIns="82772" bIns="41387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85811" y="1235771"/>
            <a:ext cx="1289527" cy="1094017"/>
            <a:chOff x="0" y="0"/>
            <a:chExt cx="912" cy="720"/>
          </a:xfrm>
          <a:solidFill>
            <a:srgbClr val="00B0F0"/>
          </a:solidFill>
        </p:grpSpPr>
        <p:sp>
          <p:nvSpPr>
            <p:cNvPr id="3" name="AutoShape 10"/>
            <p:cNvSpPr>
              <a:spLocks noChangeArrowheads="1"/>
            </p:cNvSpPr>
            <p:nvPr/>
          </p:nvSpPr>
          <p:spPr bwMode="auto">
            <a:xfrm rot="16200000">
              <a:off x="96" y="-96"/>
              <a:ext cx="720" cy="912"/>
            </a:xfrm>
            <a:prstGeom prst="homePlate">
              <a:avLst>
                <a:gd name="adj" fmla="val 3806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170" tIns="46990" rIns="90170" bIns="46990" anchor="ctr"/>
            <a:lstStyle/>
            <a:p>
              <a:endParaRPr lang="zh-CN" altLang="zh-CN" sz="1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46"/>
            <p:cNvSpPr>
              <a:spLocks noChangeArrowheads="1"/>
            </p:cNvSpPr>
            <p:nvPr/>
          </p:nvSpPr>
          <p:spPr bwMode="auto">
            <a:xfrm>
              <a:off x="0" y="336"/>
              <a:ext cx="90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en-US" sz="170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873088" y="2402720"/>
            <a:ext cx="1289527" cy="1969230"/>
            <a:chOff x="0" y="0"/>
            <a:chExt cx="912" cy="1296"/>
          </a:xfrm>
          <a:solidFill>
            <a:schemeClr val="accent5">
              <a:lumMod val="50000"/>
            </a:schemeClr>
          </a:solidFill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 rot="5400000" flipV="1">
              <a:off x="-192" y="192"/>
              <a:ext cx="1296" cy="912"/>
            </a:xfrm>
            <a:prstGeom prst="homePlate">
              <a:avLst>
                <a:gd name="adj" fmla="val 2873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170" tIns="46990" rIns="90170" bIns="46990" anchor="ctr"/>
            <a:lstStyle/>
            <a:p>
              <a:endParaRPr lang="zh-CN" altLang="zh-CN" sz="1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46"/>
            <p:cNvSpPr>
              <a:spLocks noChangeArrowheads="1"/>
            </p:cNvSpPr>
            <p:nvPr/>
          </p:nvSpPr>
          <p:spPr bwMode="auto">
            <a:xfrm>
              <a:off x="0" y="288"/>
              <a:ext cx="902" cy="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en-US" sz="17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302513" y="1746312"/>
            <a:ext cx="2195872" cy="22640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81623" tIns="42538" rIns="81623" bIns="42538" anchor="ctr"/>
          <a:lstStyle/>
          <a:p>
            <a:pPr algn="ctr"/>
            <a:endParaRPr lang="zh-CN" altLang="zh-CN" sz="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315239" y="1971196"/>
            <a:ext cx="2262327" cy="4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72" tIns="41387" rIns="82772" bIns="41387">
            <a:spAutoFit/>
          </a:bodyPr>
          <a:lstStyle/>
          <a:p>
            <a:pPr algn="ctr"/>
            <a:r>
              <a:rPr lang="en-US" altLang="zh-CN" sz="13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15239" y="3019627"/>
            <a:ext cx="2262327" cy="4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72" tIns="41387" rIns="82772" bIns="41387">
            <a:spAutoFit/>
          </a:bodyPr>
          <a:lstStyle/>
          <a:p>
            <a:pPr algn="ctr"/>
            <a:r>
              <a:rPr lang="en-US" altLang="zh-CN" sz="13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394425" y="2846402"/>
            <a:ext cx="2103964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72" tIns="41387" rIns="82772" bIns="41387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DCECC8-C9A3-444F-83C5-278BE866B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79" y="1744505"/>
            <a:ext cx="3243021" cy="21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9" grpId="0" bldLvl="0" animBg="1" autoUpdateAnimBg="0"/>
      <p:bldP spid="10" grpId="0" bldLvl="0" autoUpdateAnimBg="0"/>
      <p:bldP spid="11" grpId="0" bldLvl="0" autoUpdateAnimBg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1269696" y="1196537"/>
            <a:ext cx="2952811" cy="2963047"/>
          </a:xfrm>
          <a:custGeom>
            <a:avLst/>
            <a:gdLst>
              <a:gd name="T0" fmla="*/ 365 w 2340"/>
              <a:gd name="T1" fmla="*/ 542 h 2348"/>
              <a:gd name="T2" fmla="*/ 805 w 2340"/>
              <a:gd name="T3" fmla="*/ 220 h 2348"/>
              <a:gd name="T4" fmla="*/ 1001 w 2340"/>
              <a:gd name="T5" fmla="*/ 167 h 2348"/>
              <a:gd name="T6" fmla="*/ 1122 w 2340"/>
              <a:gd name="T7" fmla="*/ 155 h 2348"/>
              <a:gd name="T8" fmla="*/ 1230 w 2340"/>
              <a:gd name="T9" fmla="*/ 156 h 2348"/>
              <a:gd name="T10" fmla="*/ 1341 w 2340"/>
              <a:gd name="T11" fmla="*/ 169 h 2348"/>
              <a:gd name="T12" fmla="*/ 1513 w 2340"/>
              <a:gd name="T13" fmla="*/ 215 h 2348"/>
              <a:gd name="T14" fmla="*/ 1590 w 2340"/>
              <a:gd name="T15" fmla="*/ 246 h 2348"/>
              <a:gd name="T16" fmla="*/ 1708 w 2340"/>
              <a:gd name="T17" fmla="*/ 310 h 2348"/>
              <a:gd name="T18" fmla="*/ 1818 w 2340"/>
              <a:gd name="T19" fmla="*/ 389 h 2348"/>
              <a:gd name="T20" fmla="*/ 1940 w 2340"/>
              <a:gd name="T21" fmla="*/ 510 h 2348"/>
              <a:gd name="T22" fmla="*/ 2014 w 2340"/>
              <a:gd name="T23" fmla="*/ 608 h 2348"/>
              <a:gd name="T24" fmla="*/ 2076 w 2340"/>
              <a:gd name="T25" fmla="*/ 714 h 2348"/>
              <a:gd name="T26" fmla="*/ 2137 w 2340"/>
              <a:gd name="T27" fmla="*/ 860 h 2348"/>
              <a:gd name="T28" fmla="*/ 2174 w 2340"/>
              <a:gd name="T29" fmla="*/ 1015 h 2348"/>
              <a:gd name="T30" fmla="*/ 2186 w 2340"/>
              <a:gd name="T31" fmla="*/ 1192 h 2348"/>
              <a:gd name="T32" fmla="*/ 2174 w 2340"/>
              <a:gd name="T33" fmla="*/ 1333 h 2348"/>
              <a:gd name="T34" fmla="*/ 2131 w 2340"/>
              <a:gd name="T35" fmla="*/ 1505 h 2348"/>
              <a:gd name="T36" fmla="*/ 2077 w 2340"/>
              <a:gd name="T37" fmla="*/ 1634 h 2348"/>
              <a:gd name="T38" fmla="*/ 1985 w 2340"/>
              <a:gd name="T39" fmla="*/ 1782 h 2348"/>
              <a:gd name="T40" fmla="*/ 1859 w 2340"/>
              <a:gd name="T41" fmla="*/ 1922 h 2348"/>
              <a:gd name="T42" fmla="*/ 1740 w 2340"/>
              <a:gd name="T43" fmla="*/ 2017 h 2348"/>
              <a:gd name="T44" fmla="*/ 1611 w 2340"/>
              <a:gd name="T45" fmla="*/ 2092 h 2348"/>
              <a:gd name="T46" fmla="*/ 1382 w 2340"/>
              <a:gd name="T47" fmla="*/ 2171 h 2348"/>
              <a:gd name="T48" fmla="*/ 1167 w 2340"/>
              <a:gd name="T49" fmla="*/ 2194 h 2348"/>
              <a:gd name="T50" fmla="*/ 1018 w 2340"/>
              <a:gd name="T51" fmla="*/ 2183 h 2348"/>
              <a:gd name="T52" fmla="*/ 906 w 2340"/>
              <a:gd name="T53" fmla="*/ 2161 h 2348"/>
              <a:gd name="T54" fmla="*/ 775 w 2340"/>
              <a:gd name="T55" fmla="*/ 2117 h 2348"/>
              <a:gd name="T56" fmla="*/ 669 w 2340"/>
              <a:gd name="T57" fmla="*/ 2065 h 2348"/>
              <a:gd name="T58" fmla="*/ 435 w 2340"/>
              <a:gd name="T59" fmla="*/ 1886 h 2348"/>
              <a:gd name="T60" fmla="*/ 486 w 2340"/>
              <a:gd name="T61" fmla="*/ 1739 h 2348"/>
              <a:gd name="T62" fmla="*/ 283 w 2340"/>
              <a:gd name="T63" fmla="*/ 1948 h 2348"/>
              <a:gd name="T64" fmla="*/ 532 w 2340"/>
              <a:gd name="T65" fmla="*/ 2162 h 2348"/>
              <a:gd name="T66" fmla="*/ 660 w 2340"/>
              <a:gd name="T67" fmla="*/ 2234 h 2348"/>
              <a:gd name="T68" fmla="*/ 836 w 2340"/>
              <a:gd name="T69" fmla="*/ 2301 h 2348"/>
              <a:gd name="T70" fmla="*/ 963 w 2340"/>
              <a:gd name="T71" fmla="*/ 2331 h 2348"/>
              <a:gd name="T72" fmla="*/ 1098 w 2340"/>
              <a:gd name="T73" fmla="*/ 2346 h 2348"/>
              <a:gd name="T74" fmla="*/ 1343 w 2340"/>
              <a:gd name="T75" fmla="*/ 2335 h 2348"/>
              <a:gd name="T76" fmla="*/ 1626 w 2340"/>
              <a:gd name="T77" fmla="*/ 2254 h 2348"/>
              <a:gd name="T78" fmla="*/ 1795 w 2340"/>
              <a:gd name="T79" fmla="*/ 2166 h 2348"/>
              <a:gd name="T80" fmla="*/ 1949 w 2340"/>
              <a:gd name="T81" fmla="*/ 2049 h 2348"/>
              <a:gd name="T82" fmla="*/ 2072 w 2340"/>
              <a:gd name="T83" fmla="*/ 1921 h 2348"/>
              <a:gd name="T84" fmla="*/ 2195 w 2340"/>
              <a:gd name="T85" fmla="*/ 1739 h 2348"/>
              <a:gd name="T86" fmla="*/ 2267 w 2340"/>
              <a:gd name="T87" fmla="*/ 1583 h 2348"/>
              <a:gd name="T88" fmla="*/ 2306 w 2340"/>
              <a:gd name="T89" fmla="*/ 1457 h 2348"/>
              <a:gd name="T90" fmla="*/ 2336 w 2340"/>
              <a:gd name="T91" fmla="*/ 1276 h 2348"/>
              <a:gd name="T92" fmla="*/ 2334 w 2340"/>
              <a:gd name="T93" fmla="*/ 1052 h 2348"/>
              <a:gd name="T94" fmla="*/ 2301 w 2340"/>
              <a:gd name="T95" fmla="*/ 871 h 2348"/>
              <a:gd name="T96" fmla="*/ 2231 w 2340"/>
              <a:gd name="T97" fmla="*/ 680 h 2348"/>
              <a:gd name="T98" fmla="*/ 2164 w 2340"/>
              <a:gd name="T99" fmla="*/ 556 h 2348"/>
              <a:gd name="T100" fmla="*/ 2083 w 2340"/>
              <a:gd name="T101" fmla="*/ 441 h 2348"/>
              <a:gd name="T102" fmla="*/ 1990 w 2340"/>
              <a:gd name="T103" fmla="*/ 337 h 2348"/>
              <a:gd name="T104" fmla="*/ 1854 w 2340"/>
              <a:gd name="T105" fmla="*/ 223 h 2348"/>
              <a:gd name="T106" fmla="*/ 1680 w 2340"/>
              <a:gd name="T107" fmla="*/ 118 h 2348"/>
              <a:gd name="T108" fmla="*/ 1583 w 2340"/>
              <a:gd name="T109" fmla="*/ 76 h 2348"/>
              <a:gd name="T110" fmla="*/ 1439 w 2340"/>
              <a:gd name="T111" fmla="*/ 32 h 2348"/>
              <a:gd name="T112" fmla="*/ 1276 w 2340"/>
              <a:gd name="T113" fmla="*/ 5 h 2348"/>
              <a:gd name="T114" fmla="*/ 1168 w 2340"/>
              <a:gd name="T115" fmla="*/ 0 h 2348"/>
              <a:gd name="T116" fmla="*/ 1045 w 2340"/>
              <a:gd name="T117" fmla="*/ 6 h 2348"/>
              <a:gd name="T118" fmla="*/ 844 w 2340"/>
              <a:gd name="T119" fmla="*/ 45 h 2348"/>
              <a:gd name="T120" fmla="*/ 579 w 2340"/>
              <a:gd name="T121" fmla="*/ 157 h 2348"/>
              <a:gd name="T122" fmla="*/ 3 w 2340"/>
              <a:gd name="T123" fmla="*/ 1014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0" h="2348">
                <a:moveTo>
                  <a:pt x="153" y="1052"/>
                </a:moveTo>
                <a:cubicBezTo>
                  <a:pt x="153" y="1052"/>
                  <a:pt x="154" y="1046"/>
                  <a:pt x="155" y="1035"/>
                </a:cubicBezTo>
                <a:cubicBezTo>
                  <a:pt x="157" y="1024"/>
                  <a:pt x="159" y="1007"/>
                  <a:pt x="164" y="985"/>
                </a:cubicBezTo>
                <a:cubicBezTo>
                  <a:pt x="172" y="941"/>
                  <a:pt x="186" y="878"/>
                  <a:pt x="217" y="801"/>
                </a:cubicBezTo>
                <a:cubicBezTo>
                  <a:pt x="224" y="781"/>
                  <a:pt x="233" y="761"/>
                  <a:pt x="242" y="740"/>
                </a:cubicBezTo>
                <a:cubicBezTo>
                  <a:pt x="253" y="720"/>
                  <a:pt x="263" y="698"/>
                  <a:pt x="275" y="677"/>
                </a:cubicBezTo>
                <a:cubicBezTo>
                  <a:pt x="300" y="633"/>
                  <a:pt x="329" y="588"/>
                  <a:pt x="365" y="542"/>
                </a:cubicBezTo>
                <a:cubicBezTo>
                  <a:pt x="401" y="497"/>
                  <a:pt x="443" y="452"/>
                  <a:pt x="491" y="409"/>
                </a:cubicBezTo>
                <a:cubicBezTo>
                  <a:pt x="540" y="366"/>
                  <a:pt x="595" y="326"/>
                  <a:pt x="656" y="290"/>
                </a:cubicBezTo>
                <a:cubicBezTo>
                  <a:pt x="672" y="281"/>
                  <a:pt x="688" y="273"/>
                  <a:pt x="704" y="265"/>
                </a:cubicBezTo>
                <a:cubicBezTo>
                  <a:pt x="712" y="260"/>
                  <a:pt x="720" y="256"/>
                  <a:pt x="728" y="253"/>
                </a:cubicBezTo>
                <a:cubicBezTo>
                  <a:pt x="737" y="249"/>
                  <a:pt x="745" y="245"/>
                  <a:pt x="753" y="241"/>
                </a:cubicBezTo>
                <a:cubicBezTo>
                  <a:pt x="762" y="237"/>
                  <a:pt x="770" y="234"/>
                  <a:pt x="779" y="230"/>
                </a:cubicBezTo>
                <a:cubicBezTo>
                  <a:pt x="787" y="227"/>
                  <a:pt x="796" y="223"/>
                  <a:pt x="805" y="220"/>
                </a:cubicBezTo>
                <a:cubicBezTo>
                  <a:pt x="823" y="213"/>
                  <a:pt x="840" y="207"/>
                  <a:pt x="859" y="201"/>
                </a:cubicBezTo>
                <a:cubicBezTo>
                  <a:pt x="868" y="198"/>
                  <a:pt x="877" y="195"/>
                  <a:pt x="886" y="193"/>
                </a:cubicBezTo>
                <a:cubicBezTo>
                  <a:pt x="896" y="190"/>
                  <a:pt x="905" y="188"/>
                  <a:pt x="914" y="185"/>
                </a:cubicBezTo>
                <a:cubicBezTo>
                  <a:pt x="919" y="184"/>
                  <a:pt x="924" y="183"/>
                  <a:pt x="929" y="182"/>
                </a:cubicBezTo>
                <a:cubicBezTo>
                  <a:pt x="933" y="181"/>
                  <a:pt x="938" y="180"/>
                  <a:pt x="943" y="179"/>
                </a:cubicBezTo>
                <a:cubicBezTo>
                  <a:pt x="952" y="177"/>
                  <a:pt x="962" y="174"/>
                  <a:pt x="972" y="172"/>
                </a:cubicBezTo>
                <a:cubicBezTo>
                  <a:pt x="981" y="170"/>
                  <a:pt x="991" y="169"/>
                  <a:pt x="1001" y="167"/>
                </a:cubicBezTo>
                <a:cubicBezTo>
                  <a:pt x="1011" y="166"/>
                  <a:pt x="1021" y="164"/>
                  <a:pt x="1031" y="163"/>
                </a:cubicBezTo>
                <a:cubicBezTo>
                  <a:pt x="1041" y="162"/>
                  <a:pt x="1051" y="161"/>
                  <a:pt x="1061" y="159"/>
                </a:cubicBezTo>
                <a:cubicBezTo>
                  <a:pt x="1068" y="159"/>
                  <a:pt x="1068" y="159"/>
                  <a:pt x="1068" y="159"/>
                </a:cubicBezTo>
                <a:cubicBezTo>
                  <a:pt x="1071" y="158"/>
                  <a:pt x="1073" y="158"/>
                  <a:pt x="1076" y="158"/>
                </a:cubicBezTo>
                <a:cubicBezTo>
                  <a:pt x="1081" y="158"/>
                  <a:pt x="1086" y="157"/>
                  <a:pt x="1091" y="157"/>
                </a:cubicBezTo>
                <a:cubicBezTo>
                  <a:pt x="1096" y="157"/>
                  <a:pt x="1101" y="156"/>
                  <a:pt x="1106" y="156"/>
                </a:cubicBezTo>
                <a:cubicBezTo>
                  <a:pt x="1111" y="156"/>
                  <a:pt x="1116" y="155"/>
                  <a:pt x="1122" y="155"/>
                </a:cubicBezTo>
                <a:cubicBezTo>
                  <a:pt x="1132" y="155"/>
                  <a:pt x="1142" y="154"/>
                  <a:pt x="1152" y="154"/>
                </a:cubicBezTo>
                <a:cubicBezTo>
                  <a:pt x="1158" y="154"/>
                  <a:pt x="1163" y="154"/>
                  <a:pt x="1168" y="154"/>
                </a:cubicBezTo>
                <a:cubicBezTo>
                  <a:pt x="1173" y="154"/>
                  <a:pt x="1178" y="154"/>
                  <a:pt x="1183" y="154"/>
                </a:cubicBezTo>
                <a:cubicBezTo>
                  <a:pt x="1194" y="155"/>
                  <a:pt x="1204" y="155"/>
                  <a:pt x="1215" y="155"/>
                </a:cubicBezTo>
                <a:cubicBezTo>
                  <a:pt x="1219" y="155"/>
                  <a:pt x="1219" y="155"/>
                  <a:pt x="1219" y="155"/>
                </a:cubicBezTo>
                <a:cubicBezTo>
                  <a:pt x="1223" y="156"/>
                  <a:pt x="1223" y="156"/>
                  <a:pt x="1223" y="156"/>
                </a:cubicBezTo>
                <a:cubicBezTo>
                  <a:pt x="1230" y="156"/>
                  <a:pt x="1230" y="156"/>
                  <a:pt x="1230" y="156"/>
                </a:cubicBezTo>
                <a:cubicBezTo>
                  <a:pt x="1236" y="157"/>
                  <a:pt x="1241" y="157"/>
                  <a:pt x="1246" y="157"/>
                </a:cubicBezTo>
                <a:cubicBezTo>
                  <a:pt x="1251" y="158"/>
                  <a:pt x="1257" y="158"/>
                  <a:pt x="1262" y="159"/>
                </a:cubicBezTo>
                <a:cubicBezTo>
                  <a:pt x="1270" y="159"/>
                  <a:pt x="1270" y="159"/>
                  <a:pt x="1270" y="159"/>
                </a:cubicBezTo>
                <a:cubicBezTo>
                  <a:pt x="1272" y="159"/>
                  <a:pt x="1275" y="160"/>
                  <a:pt x="1278" y="160"/>
                </a:cubicBezTo>
                <a:cubicBezTo>
                  <a:pt x="1288" y="161"/>
                  <a:pt x="1299" y="163"/>
                  <a:pt x="1309" y="164"/>
                </a:cubicBezTo>
                <a:cubicBezTo>
                  <a:pt x="1314" y="165"/>
                  <a:pt x="1320" y="165"/>
                  <a:pt x="1325" y="166"/>
                </a:cubicBezTo>
                <a:cubicBezTo>
                  <a:pt x="1330" y="167"/>
                  <a:pt x="1335" y="168"/>
                  <a:pt x="1341" y="169"/>
                </a:cubicBezTo>
                <a:cubicBezTo>
                  <a:pt x="1351" y="171"/>
                  <a:pt x="1362" y="173"/>
                  <a:pt x="1372" y="175"/>
                </a:cubicBezTo>
                <a:cubicBezTo>
                  <a:pt x="1383" y="177"/>
                  <a:pt x="1393" y="180"/>
                  <a:pt x="1404" y="182"/>
                </a:cubicBezTo>
                <a:cubicBezTo>
                  <a:pt x="1409" y="183"/>
                  <a:pt x="1414" y="184"/>
                  <a:pt x="1419" y="186"/>
                </a:cubicBezTo>
                <a:cubicBezTo>
                  <a:pt x="1425" y="187"/>
                  <a:pt x="1430" y="189"/>
                  <a:pt x="1435" y="190"/>
                </a:cubicBezTo>
                <a:cubicBezTo>
                  <a:pt x="1446" y="193"/>
                  <a:pt x="1456" y="196"/>
                  <a:pt x="1466" y="199"/>
                </a:cubicBezTo>
                <a:cubicBezTo>
                  <a:pt x="1477" y="202"/>
                  <a:pt x="1487" y="206"/>
                  <a:pt x="1498" y="209"/>
                </a:cubicBezTo>
                <a:cubicBezTo>
                  <a:pt x="1503" y="211"/>
                  <a:pt x="1508" y="213"/>
                  <a:pt x="1513" y="215"/>
                </a:cubicBezTo>
                <a:cubicBezTo>
                  <a:pt x="1516" y="215"/>
                  <a:pt x="1518" y="216"/>
                  <a:pt x="1521" y="217"/>
                </a:cubicBezTo>
                <a:cubicBezTo>
                  <a:pt x="1528" y="220"/>
                  <a:pt x="1528" y="220"/>
                  <a:pt x="1528" y="220"/>
                </a:cubicBezTo>
                <a:cubicBezTo>
                  <a:pt x="1539" y="224"/>
                  <a:pt x="1549" y="228"/>
                  <a:pt x="1559" y="233"/>
                </a:cubicBezTo>
                <a:cubicBezTo>
                  <a:pt x="1563" y="234"/>
                  <a:pt x="1563" y="234"/>
                  <a:pt x="1563" y="234"/>
                </a:cubicBezTo>
                <a:cubicBezTo>
                  <a:pt x="1567" y="236"/>
                  <a:pt x="1567" y="236"/>
                  <a:pt x="1567" y="236"/>
                </a:cubicBezTo>
                <a:cubicBezTo>
                  <a:pt x="1574" y="239"/>
                  <a:pt x="1574" y="239"/>
                  <a:pt x="1574" y="239"/>
                </a:cubicBezTo>
                <a:cubicBezTo>
                  <a:pt x="1590" y="246"/>
                  <a:pt x="1590" y="246"/>
                  <a:pt x="1590" y="246"/>
                </a:cubicBezTo>
                <a:cubicBezTo>
                  <a:pt x="1605" y="253"/>
                  <a:pt x="1605" y="253"/>
                  <a:pt x="1605" y="253"/>
                </a:cubicBezTo>
                <a:cubicBezTo>
                  <a:pt x="1607" y="254"/>
                  <a:pt x="1610" y="255"/>
                  <a:pt x="1612" y="257"/>
                </a:cubicBezTo>
                <a:cubicBezTo>
                  <a:pt x="1620" y="260"/>
                  <a:pt x="1620" y="260"/>
                  <a:pt x="1620" y="260"/>
                </a:cubicBezTo>
                <a:cubicBezTo>
                  <a:pt x="1630" y="265"/>
                  <a:pt x="1640" y="270"/>
                  <a:pt x="1649" y="276"/>
                </a:cubicBezTo>
                <a:cubicBezTo>
                  <a:pt x="1659" y="281"/>
                  <a:pt x="1669" y="287"/>
                  <a:pt x="1679" y="292"/>
                </a:cubicBezTo>
                <a:cubicBezTo>
                  <a:pt x="1693" y="301"/>
                  <a:pt x="1693" y="301"/>
                  <a:pt x="1693" y="301"/>
                </a:cubicBezTo>
                <a:cubicBezTo>
                  <a:pt x="1698" y="303"/>
                  <a:pt x="1703" y="307"/>
                  <a:pt x="1708" y="310"/>
                </a:cubicBezTo>
                <a:cubicBezTo>
                  <a:pt x="1717" y="316"/>
                  <a:pt x="1727" y="322"/>
                  <a:pt x="1736" y="328"/>
                </a:cubicBezTo>
                <a:cubicBezTo>
                  <a:pt x="1745" y="334"/>
                  <a:pt x="1755" y="341"/>
                  <a:pt x="1764" y="348"/>
                </a:cubicBezTo>
                <a:cubicBezTo>
                  <a:pt x="1768" y="351"/>
                  <a:pt x="1773" y="354"/>
                  <a:pt x="1778" y="358"/>
                </a:cubicBezTo>
                <a:cubicBezTo>
                  <a:pt x="1791" y="368"/>
                  <a:pt x="1791" y="368"/>
                  <a:pt x="1791" y="368"/>
                </a:cubicBezTo>
                <a:cubicBezTo>
                  <a:pt x="1804" y="379"/>
                  <a:pt x="1804" y="379"/>
                  <a:pt x="1804" y="379"/>
                </a:cubicBezTo>
                <a:cubicBezTo>
                  <a:pt x="1811" y="384"/>
                  <a:pt x="1811" y="384"/>
                  <a:pt x="1811" y="384"/>
                </a:cubicBezTo>
                <a:cubicBezTo>
                  <a:pt x="1813" y="386"/>
                  <a:pt x="1816" y="387"/>
                  <a:pt x="1818" y="389"/>
                </a:cubicBezTo>
                <a:cubicBezTo>
                  <a:pt x="1835" y="404"/>
                  <a:pt x="1853" y="419"/>
                  <a:pt x="1869" y="435"/>
                </a:cubicBezTo>
                <a:cubicBezTo>
                  <a:pt x="1882" y="447"/>
                  <a:pt x="1882" y="447"/>
                  <a:pt x="1882" y="447"/>
                </a:cubicBezTo>
                <a:cubicBezTo>
                  <a:pt x="1888" y="453"/>
                  <a:pt x="1888" y="453"/>
                  <a:pt x="1888" y="453"/>
                </a:cubicBezTo>
                <a:cubicBezTo>
                  <a:pt x="1894" y="459"/>
                  <a:pt x="1894" y="459"/>
                  <a:pt x="1894" y="459"/>
                </a:cubicBezTo>
                <a:cubicBezTo>
                  <a:pt x="1902" y="468"/>
                  <a:pt x="1910" y="476"/>
                  <a:pt x="1918" y="484"/>
                </a:cubicBezTo>
                <a:cubicBezTo>
                  <a:pt x="1922" y="489"/>
                  <a:pt x="1925" y="493"/>
                  <a:pt x="1929" y="497"/>
                </a:cubicBezTo>
                <a:cubicBezTo>
                  <a:pt x="1940" y="510"/>
                  <a:pt x="1940" y="510"/>
                  <a:pt x="1940" y="510"/>
                </a:cubicBezTo>
                <a:cubicBezTo>
                  <a:pt x="1952" y="524"/>
                  <a:pt x="1952" y="524"/>
                  <a:pt x="1952" y="524"/>
                </a:cubicBezTo>
                <a:cubicBezTo>
                  <a:pt x="1956" y="528"/>
                  <a:pt x="1959" y="533"/>
                  <a:pt x="1963" y="537"/>
                </a:cubicBezTo>
                <a:cubicBezTo>
                  <a:pt x="1970" y="546"/>
                  <a:pt x="1977" y="556"/>
                  <a:pt x="1984" y="565"/>
                </a:cubicBezTo>
                <a:cubicBezTo>
                  <a:pt x="1991" y="574"/>
                  <a:pt x="1998" y="584"/>
                  <a:pt x="2004" y="593"/>
                </a:cubicBezTo>
                <a:cubicBezTo>
                  <a:pt x="2010" y="600"/>
                  <a:pt x="2010" y="600"/>
                  <a:pt x="2010" y="600"/>
                </a:cubicBezTo>
                <a:cubicBezTo>
                  <a:pt x="2012" y="604"/>
                  <a:pt x="2012" y="604"/>
                  <a:pt x="2012" y="604"/>
                </a:cubicBezTo>
                <a:cubicBezTo>
                  <a:pt x="2014" y="608"/>
                  <a:pt x="2014" y="608"/>
                  <a:pt x="2014" y="608"/>
                </a:cubicBezTo>
                <a:cubicBezTo>
                  <a:pt x="2024" y="622"/>
                  <a:pt x="2024" y="622"/>
                  <a:pt x="2024" y="622"/>
                </a:cubicBezTo>
                <a:cubicBezTo>
                  <a:pt x="2033" y="637"/>
                  <a:pt x="2033" y="637"/>
                  <a:pt x="2033" y="637"/>
                </a:cubicBezTo>
                <a:cubicBezTo>
                  <a:pt x="2038" y="644"/>
                  <a:pt x="2038" y="644"/>
                  <a:pt x="2038" y="644"/>
                </a:cubicBezTo>
                <a:cubicBezTo>
                  <a:pt x="2040" y="647"/>
                  <a:pt x="2041" y="649"/>
                  <a:pt x="2042" y="652"/>
                </a:cubicBezTo>
                <a:cubicBezTo>
                  <a:pt x="2048" y="662"/>
                  <a:pt x="2054" y="672"/>
                  <a:pt x="2060" y="682"/>
                </a:cubicBezTo>
                <a:cubicBezTo>
                  <a:pt x="2063" y="687"/>
                  <a:pt x="2066" y="693"/>
                  <a:pt x="2068" y="698"/>
                </a:cubicBezTo>
                <a:cubicBezTo>
                  <a:pt x="2076" y="714"/>
                  <a:pt x="2076" y="714"/>
                  <a:pt x="2076" y="714"/>
                </a:cubicBezTo>
                <a:cubicBezTo>
                  <a:pt x="2084" y="729"/>
                  <a:pt x="2084" y="729"/>
                  <a:pt x="2084" y="729"/>
                </a:cubicBezTo>
                <a:cubicBezTo>
                  <a:pt x="2087" y="734"/>
                  <a:pt x="2089" y="740"/>
                  <a:pt x="2092" y="745"/>
                </a:cubicBezTo>
                <a:cubicBezTo>
                  <a:pt x="2096" y="756"/>
                  <a:pt x="2101" y="767"/>
                  <a:pt x="2106" y="777"/>
                </a:cubicBezTo>
                <a:cubicBezTo>
                  <a:pt x="2110" y="788"/>
                  <a:pt x="2115" y="799"/>
                  <a:pt x="2119" y="810"/>
                </a:cubicBezTo>
                <a:cubicBezTo>
                  <a:pt x="2121" y="816"/>
                  <a:pt x="2124" y="821"/>
                  <a:pt x="2125" y="827"/>
                </a:cubicBezTo>
                <a:cubicBezTo>
                  <a:pt x="2131" y="843"/>
                  <a:pt x="2131" y="843"/>
                  <a:pt x="2131" y="843"/>
                </a:cubicBezTo>
                <a:cubicBezTo>
                  <a:pt x="2137" y="860"/>
                  <a:pt x="2137" y="860"/>
                  <a:pt x="2137" y="860"/>
                </a:cubicBezTo>
                <a:cubicBezTo>
                  <a:pt x="2139" y="866"/>
                  <a:pt x="2141" y="871"/>
                  <a:pt x="2142" y="877"/>
                </a:cubicBezTo>
                <a:cubicBezTo>
                  <a:pt x="2152" y="911"/>
                  <a:pt x="2152" y="911"/>
                  <a:pt x="2152" y="911"/>
                </a:cubicBezTo>
                <a:cubicBezTo>
                  <a:pt x="2154" y="920"/>
                  <a:pt x="2154" y="920"/>
                  <a:pt x="2154" y="920"/>
                </a:cubicBezTo>
                <a:cubicBezTo>
                  <a:pt x="2156" y="928"/>
                  <a:pt x="2156" y="928"/>
                  <a:pt x="2156" y="928"/>
                </a:cubicBezTo>
                <a:cubicBezTo>
                  <a:pt x="2160" y="945"/>
                  <a:pt x="2160" y="945"/>
                  <a:pt x="2160" y="945"/>
                </a:cubicBezTo>
                <a:cubicBezTo>
                  <a:pt x="2163" y="957"/>
                  <a:pt x="2166" y="968"/>
                  <a:pt x="2167" y="980"/>
                </a:cubicBezTo>
                <a:cubicBezTo>
                  <a:pt x="2174" y="1015"/>
                  <a:pt x="2174" y="1015"/>
                  <a:pt x="2174" y="1015"/>
                </a:cubicBezTo>
                <a:cubicBezTo>
                  <a:pt x="2176" y="1027"/>
                  <a:pt x="2177" y="1038"/>
                  <a:pt x="2178" y="1050"/>
                </a:cubicBezTo>
                <a:cubicBezTo>
                  <a:pt x="2181" y="1068"/>
                  <a:pt x="2181" y="1068"/>
                  <a:pt x="2181" y="1068"/>
                </a:cubicBezTo>
                <a:cubicBezTo>
                  <a:pt x="2181" y="1074"/>
                  <a:pt x="2182" y="1080"/>
                  <a:pt x="2182" y="1086"/>
                </a:cubicBezTo>
                <a:cubicBezTo>
                  <a:pt x="2185" y="1121"/>
                  <a:pt x="2185" y="1121"/>
                  <a:pt x="2185" y="1121"/>
                </a:cubicBezTo>
                <a:cubicBezTo>
                  <a:pt x="2186" y="1156"/>
                  <a:pt x="2186" y="1156"/>
                  <a:pt x="2186" y="1156"/>
                </a:cubicBezTo>
                <a:cubicBezTo>
                  <a:pt x="2186" y="1174"/>
                  <a:pt x="2186" y="1174"/>
                  <a:pt x="2186" y="1174"/>
                </a:cubicBezTo>
                <a:cubicBezTo>
                  <a:pt x="2186" y="1192"/>
                  <a:pt x="2186" y="1192"/>
                  <a:pt x="2186" y="1192"/>
                </a:cubicBezTo>
                <a:cubicBezTo>
                  <a:pt x="2185" y="1228"/>
                  <a:pt x="2185" y="1228"/>
                  <a:pt x="2185" y="1228"/>
                </a:cubicBezTo>
                <a:cubicBezTo>
                  <a:pt x="2182" y="1263"/>
                  <a:pt x="2182" y="1263"/>
                  <a:pt x="2182" y="1263"/>
                </a:cubicBezTo>
                <a:cubicBezTo>
                  <a:pt x="2182" y="1269"/>
                  <a:pt x="2181" y="1275"/>
                  <a:pt x="2181" y="1281"/>
                </a:cubicBezTo>
                <a:cubicBezTo>
                  <a:pt x="2178" y="1298"/>
                  <a:pt x="2178" y="1298"/>
                  <a:pt x="2178" y="1298"/>
                </a:cubicBezTo>
                <a:cubicBezTo>
                  <a:pt x="2176" y="1316"/>
                  <a:pt x="2176" y="1316"/>
                  <a:pt x="2176" y="1316"/>
                </a:cubicBezTo>
                <a:cubicBezTo>
                  <a:pt x="2175" y="1325"/>
                  <a:pt x="2175" y="1325"/>
                  <a:pt x="2175" y="1325"/>
                </a:cubicBezTo>
                <a:cubicBezTo>
                  <a:pt x="2175" y="1327"/>
                  <a:pt x="2174" y="1330"/>
                  <a:pt x="2174" y="1333"/>
                </a:cubicBezTo>
                <a:cubicBezTo>
                  <a:pt x="2169" y="1357"/>
                  <a:pt x="2166" y="1380"/>
                  <a:pt x="2160" y="1403"/>
                </a:cubicBezTo>
                <a:cubicBezTo>
                  <a:pt x="2156" y="1420"/>
                  <a:pt x="2156" y="1420"/>
                  <a:pt x="2156" y="1420"/>
                </a:cubicBezTo>
                <a:cubicBezTo>
                  <a:pt x="2154" y="1429"/>
                  <a:pt x="2154" y="1429"/>
                  <a:pt x="2154" y="1429"/>
                </a:cubicBezTo>
                <a:cubicBezTo>
                  <a:pt x="2152" y="1437"/>
                  <a:pt x="2152" y="1437"/>
                  <a:pt x="2152" y="1437"/>
                </a:cubicBezTo>
                <a:cubicBezTo>
                  <a:pt x="2149" y="1448"/>
                  <a:pt x="2145" y="1460"/>
                  <a:pt x="2142" y="1471"/>
                </a:cubicBezTo>
                <a:cubicBezTo>
                  <a:pt x="2141" y="1477"/>
                  <a:pt x="2139" y="1482"/>
                  <a:pt x="2137" y="1488"/>
                </a:cubicBezTo>
                <a:cubicBezTo>
                  <a:pt x="2131" y="1505"/>
                  <a:pt x="2131" y="1505"/>
                  <a:pt x="2131" y="1505"/>
                </a:cubicBezTo>
                <a:cubicBezTo>
                  <a:pt x="2125" y="1521"/>
                  <a:pt x="2125" y="1521"/>
                  <a:pt x="2125" y="1521"/>
                </a:cubicBezTo>
                <a:cubicBezTo>
                  <a:pt x="2125" y="1524"/>
                  <a:pt x="2124" y="1527"/>
                  <a:pt x="2122" y="1529"/>
                </a:cubicBezTo>
                <a:cubicBezTo>
                  <a:pt x="2119" y="1538"/>
                  <a:pt x="2119" y="1538"/>
                  <a:pt x="2119" y="1538"/>
                </a:cubicBezTo>
                <a:cubicBezTo>
                  <a:pt x="2115" y="1549"/>
                  <a:pt x="2111" y="1559"/>
                  <a:pt x="2106" y="1570"/>
                </a:cubicBezTo>
                <a:cubicBezTo>
                  <a:pt x="2101" y="1581"/>
                  <a:pt x="2097" y="1592"/>
                  <a:pt x="2092" y="1602"/>
                </a:cubicBezTo>
                <a:cubicBezTo>
                  <a:pt x="2089" y="1608"/>
                  <a:pt x="2087" y="1613"/>
                  <a:pt x="2085" y="1618"/>
                </a:cubicBezTo>
                <a:cubicBezTo>
                  <a:pt x="2077" y="1634"/>
                  <a:pt x="2077" y="1634"/>
                  <a:pt x="2077" y="1634"/>
                </a:cubicBezTo>
                <a:cubicBezTo>
                  <a:pt x="2069" y="1649"/>
                  <a:pt x="2069" y="1649"/>
                  <a:pt x="2069" y="1649"/>
                </a:cubicBezTo>
                <a:cubicBezTo>
                  <a:pt x="2066" y="1655"/>
                  <a:pt x="2063" y="1660"/>
                  <a:pt x="2060" y="1665"/>
                </a:cubicBezTo>
                <a:cubicBezTo>
                  <a:pt x="2055" y="1675"/>
                  <a:pt x="2049" y="1685"/>
                  <a:pt x="2043" y="1695"/>
                </a:cubicBezTo>
                <a:cubicBezTo>
                  <a:pt x="2039" y="1703"/>
                  <a:pt x="2039" y="1703"/>
                  <a:pt x="2039" y="1703"/>
                </a:cubicBezTo>
                <a:cubicBezTo>
                  <a:pt x="2034" y="1710"/>
                  <a:pt x="2034" y="1710"/>
                  <a:pt x="2034" y="1710"/>
                </a:cubicBezTo>
                <a:cubicBezTo>
                  <a:pt x="2025" y="1725"/>
                  <a:pt x="2025" y="1725"/>
                  <a:pt x="2025" y="1725"/>
                </a:cubicBezTo>
                <a:cubicBezTo>
                  <a:pt x="2012" y="1744"/>
                  <a:pt x="1999" y="1763"/>
                  <a:pt x="1985" y="1782"/>
                </a:cubicBezTo>
                <a:cubicBezTo>
                  <a:pt x="1978" y="1791"/>
                  <a:pt x="1971" y="1800"/>
                  <a:pt x="1964" y="1809"/>
                </a:cubicBezTo>
                <a:cubicBezTo>
                  <a:pt x="1953" y="1823"/>
                  <a:pt x="1953" y="1823"/>
                  <a:pt x="1953" y="1823"/>
                </a:cubicBezTo>
                <a:cubicBezTo>
                  <a:pt x="1942" y="1836"/>
                  <a:pt x="1942" y="1836"/>
                  <a:pt x="1942" y="1836"/>
                </a:cubicBezTo>
                <a:cubicBezTo>
                  <a:pt x="1934" y="1844"/>
                  <a:pt x="1927" y="1853"/>
                  <a:pt x="1919" y="1862"/>
                </a:cubicBezTo>
                <a:cubicBezTo>
                  <a:pt x="1911" y="1870"/>
                  <a:pt x="1904" y="1878"/>
                  <a:pt x="1896" y="1887"/>
                </a:cubicBezTo>
                <a:cubicBezTo>
                  <a:pt x="1888" y="1895"/>
                  <a:pt x="1880" y="1903"/>
                  <a:pt x="1871" y="1911"/>
                </a:cubicBezTo>
                <a:cubicBezTo>
                  <a:pt x="1859" y="1922"/>
                  <a:pt x="1859" y="1922"/>
                  <a:pt x="1859" y="1922"/>
                </a:cubicBezTo>
                <a:cubicBezTo>
                  <a:pt x="1853" y="1928"/>
                  <a:pt x="1853" y="1928"/>
                  <a:pt x="1853" y="1928"/>
                </a:cubicBezTo>
                <a:cubicBezTo>
                  <a:pt x="1851" y="1930"/>
                  <a:pt x="1849" y="1932"/>
                  <a:pt x="1846" y="1934"/>
                </a:cubicBezTo>
                <a:cubicBezTo>
                  <a:pt x="1838" y="1941"/>
                  <a:pt x="1829" y="1949"/>
                  <a:pt x="1821" y="1956"/>
                </a:cubicBezTo>
                <a:cubicBezTo>
                  <a:pt x="1819" y="1958"/>
                  <a:pt x="1816" y="1960"/>
                  <a:pt x="1814" y="1962"/>
                </a:cubicBezTo>
                <a:cubicBezTo>
                  <a:pt x="1808" y="1967"/>
                  <a:pt x="1808" y="1967"/>
                  <a:pt x="1808" y="1967"/>
                </a:cubicBezTo>
                <a:cubicBezTo>
                  <a:pt x="1794" y="1977"/>
                  <a:pt x="1794" y="1977"/>
                  <a:pt x="1794" y="1977"/>
                </a:cubicBezTo>
                <a:cubicBezTo>
                  <a:pt x="1777" y="1992"/>
                  <a:pt x="1758" y="2004"/>
                  <a:pt x="1740" y="2017"/>
                </a:cubicBezTo>
                <a:cubicBezTo>
                  <a:pt x="1736" y="2021"/>
                  <a:pt x="1731" y="2023"/>
                  <a:pt x="1726" y="2027"/>
                </a:cubicBezTo>
                <a:cubicBezTo>
                  <a:pt x="1712" y="2036"/>
                  <a:pt x="1712" y="2036"/>
                  <a:pt x="1712" y="2036"/>
                </a:cubicBezTo>
                <a:cubicBezTo>
                  <a:pt x="1698" y="2045"/>
                  <a:pt x="1698" y="2045"/>
                  <a:pt x="1698" y="2045"/>
                </a:cubicBezTo>
                <a:cubicBezTo>
                  <a:pt x="1693" y="2048"/>
                  <a:pt x="1688" y="2050"/>
                  <a:pt x="1684" y="2053"/>
                </a:cubicBezTo>
                <a:cubicBezTo>
                  <a:pt x="1674" y="2059"/>
                  <a:pt x="1664" y="2064"/>
                  <a:pt x="1655" y="2070"/>
                </a:cubicBezTo>
                <a:cubicBezTo>
                  <a:pt x="1645" y="2075"/>
                  <a:pt x="1635" y="2080"/>
                  <a:pt x="1625" y="2085"/>
                </a:cubicBezTo>
                <a:cubicBezTo>
                  <a:pt x="1621" y="2087"/>
                  <a:pt x="1616" y="2090"/>
                  <a:pt x="1611" y="2092"/>
                </a:cubicBezTo>
                <a:cubicBezTo>
                  <a:pt x="1606" y="2095"/>
                  <a:pt x="1601" y="2097"/>
                  <a:pt x="1596" y="2099"/>
                </a:cubicBezTo>
                <a:cubicBezTo>
                  <a:pt x="1586" y="2104"/>
                  <a:pt x="1576" y="2108"/>
                  <a:pt x="1566" y="2113"/>
                </a:cubicBezTo>
                <a:cubicBezTo>
                  <a:pt x="1526" y="2129"/>
                  <a:pt x="1485" y="2145"/>
                  <a:pt x="1444" y="2156"/>
                </a:cubicBezTo>
                <a:cubicBezTo>
                  <a:pt x="1439" y="2157"/>
                  <a:pt x="1434" y="2158"/>
                  <a:pt x="1429" y="2160"/>
                </a:cubicBezTo>
                <a:cubicBezTo>
                  <a:pt x="1421" y="2162"/>
                  <a:pt x="1421" y="2162"/>
                  <a:pt x="1421" y="2162"/>
                </a:cubicBezTo>
                <a:cubicBezTo>
                  <a:pt x="1413" y="2164"/>
                  <a:pt x="1413" y="2164"/>
                  <a:pt x="1413" y="2164"/>
                </a:cubicBezTo>
                <a:cubicBezTo>
                  <a:pt x="1403" y="2166"/>
                  <a:pt x="1392" y="2169"/>
                  <a:pt x="1382" y="2171"/>
                </a:cubicBezTo>
                <a:cubicBezTo>
                  <a:pt x="1372" y="2174"/>
                  <a:pt x="1362" y="2175"/>
                  <a:pt x="1351" y="2177"/>
                </a:cubicBezTo>
                <a:cubicBezTo>
                  <a:pt x="1341" y="2179"/>
                  <a:pt x="1331" y="2181"/>
                  <a:pt x="1320" y="2183"/>
                </a:cubicBezTo>
                <a:cubicBezTo>
                  <a:pt x="1310" y="2184"/>
                  <a:pt x="1300" y="2185"/>
                  <a:pt x="1289" y="2186"/>
                </a:cubicBezTo>
                <a:cubicBezTo>
                  <a:pt x="1284" y="2187"/>
                  <a:pt x="1279" y="2188"/>
                  <a:pt x="1274" y="2188"/>
                </a:cubicBezTo>
                <a:cubicBezTo>
                  <a:pt x="1269" y="2189"/>
                  <a:pt x="1264" y="2189"/>
                  <a:pt x="1258" y="2190"/>
                </a:cubicBezTo>
                <a:cubicBezTo>
                  <a:pt x="1238" y="2191"/>
                  <a:pt x="1218" y="2193"/>
                  <a:pt x="1197" y="2193"/>
                </a:cubicBezTo>
                <a:cubicBezTo>
                  <a:pt x="1187" y="2194"/>
                  <a:pt x="1177" y="2194"/>
                  <a:pt x="1167" y="2194"/>
                </a:cubicBezTo>
                <a:cubicBezTo>
                  <a:pt x="1157" y="2194"/>
                  <a:pt x="1146" y="2194"/>
                  <a:pt x="1136" y="2194"/>
                </a:cubicBezTo>
                <a:cubicBezTo>
                  <a:pt x="1126" y="2194"/>
                  <a:pt x="1116" y="2193"/>
                  <a:pt x="1106" y="2192"/>
                </a:cubicBezTo>
                <a:cubicBezTo>
                  <a:pt x="1102" y="2192"/>
                  <a:pt x="1097" y="2192"/>
                  <a:pt x="1092" y="2191"/>
                </a:cubicBezTo>
                <a:cubicBezTo>
                  <a:pt x="1084" y="2191"/>
                  <a:pt x="1084" y="2191"/>
                  <a:pt x="1084" y="2191"/>
                </a:cubicBezTo>
                <a:cubicBezTo>
                  <a:pt x="1077" y="2190"/>
                  <a:pt x="1077" y="2190"/>
                  <a:pt x="1077" y="2190"/>
                </a:cubicBezTo>
                <a:cubicBezTo>
                  <a:pt x="1067" y="2189"/>
                  <a:pt x="1057" y="2188"/>
                  <a:pt x="1047" y="2187"/>
                </a:cubicBezTo>
                <a:cubicBezTo>
                  <a:pt x="1038" y="2186"/>
                  <a:pt x="1028" y="2185"/>
                  <a:pt x="1018" y="2183"/>
                </a:cubicBezTo>
                <a:cubicBezTo>
                  <a:pt x="1014" y="2183"/>
                  <a:pt x="1009" y="2182"/>
                  <a:pt x="1004" y="2181"/>
                </a:cubicBezTo>
                <a:cubicBezTo>
                  <a:pt x="999" y="2181"/>
                  <a:pt x="994" y="2180"/>
                  <a:pt x="990" y="2179"/>
                </a:cubicBezTo>
                <a:cubicBezTo>
                  <a:pt x="985" y="2178"/>
                  <a:pt x="980" y="2177"/>
                  <a:pt x="975" y="2176"/>
                </a:cubicBezTo>
                <a:cubicBezTo>
                  <a:pt x="971" y="2175"/>
                  <a:pt x="966" y="2175"/>
                  <a:pt x="961" y="2174"/>
                </a:cubicBezTo>
                <a:cubicBezTo>
                  <a:pt x="952" y="2172"/>
                  <a:pt x="943" y="2170"/>
                  <a:pt x="933" y="2167"/>
                </a:cubicBezTo>
                <a:cubicBezTo>
                  <a:pt x="929" y="2167"/>
                  <a:pt x="924" y="2165"/>
                  <a:pt x="920" y="2164"/>
                </a:cubicBezTo>
                <a:cubicBezTo>
                  <a:pt x="915" y="2163"/>
                  <a:pt x="910" y="2162"/>
                  <a:pt x="906" y="2161"/>
                </a:cubicBezTo>
                <a:cubicBezTo>
                  <a:pt x="901" y="2159"/>
                  <a:pt x="897" y="2158"/>
                  <a:pt x="892" y="2157"/>
                </a:cubicBezTo>
                <a:cubicBezTo>
                  <a:pt x="888" y="2156"/>
                  <a:pt x="883" y="2154"/>
                  <a:pt x="879" y="2153"/>
                </a:cubicBezTo>
                <a:cubicBezTo>
                  <a:pt x="870" y="2150"/>
                  <a:pt x="861" y="2148"/>
                  <a:pt x="852" y="2145"/>
                </a:cubicBezTo>
                <a:cubicBezTo>
                  <a:pt x="844" y="2142"/>
                  <a:pt x="835" y="2139"/>
                  <a:pt x="826" y="2136"/>
                </a:cubicBezTo>
                <a:cubicBezTo>
                  <a:pt x="822" y="2135"/>
                  <a:pt x="818" y="2133"/>
                  <a:pt x="813" y="2132"/>
                </a:cubicBezTo>
                <a:cubicBezTo>
                  <a:pt x="809" y="2130"/>
                  <a:pt x="805" y="2128"/>
                  <a:pt x="801" y="2127"/>
                </a:cubicBezTo>
                <a:cubicBezTo>
                  <a:pt x="792" y="2123"/>
                  <a:pt x="784" y="2120"/>
                  <a:pt x="775" y="2117"/>
                </a:cubicBezTo>
                <a:cubicBezTo>
                  <a:pt x="767" y="2113"/>
                  <a:pt x="759" y="2110"/>
                  <a:pt x="751" y="2106"/>
                </a:cubicBezTo>
                <a:cubicBezTo>
                  <a:pt x="743" y="2103"/>
                  <a:pt x="735" y="2099"/>
                  <a:pt x="727" y="2095"/>
                </a:cubicBezTo>
                <a:cubicBezTo>
                  <a:pt x="723" y="2093"/>
                  <a:pt x="719" y="2091"/>
                  <a:pt x="715" y="2089"/>
                </a:cubicBezTo>
                <a:cubicBezTo>
                  <a:pt x="709" y="2086"/>
                  <a:pt x="709" y="2086"/>
                  <a:pt x="709" y="2086"/>
                </a:cubicBezTo>
                <a:cubicBezTo>
                  <a:pt x="703" y="2083"/>
                  <a:pt x="703" y="2083"/>
                  <a:pt x="703" y="2083"/>
                </a:cubicBezTo>
                <a:cubicBezTo>
                  <a:pt x="696" y="2079"/>
                  <a:pt x="688" y="2075"/>
                  <a:pt x="680" y="2071"/>
                </a:cubicBezTo>
                <a:cubicBezTo>
                  <a:pt x="677" y="2069"/>
                  <a:pt x="673" y="2067"/>
                  <a:pt x="669" y="2065"/>
                </a:cubicBezTo>
                <a:cubicBezTo>
                  <a:pt x="665" y="2063"/>
                  <a:pt x="662" y="2061"/>
                  <a:pt x="658" y="2059"/>
                </a:cubicBezTo>
                <a:cubicBezTo>
                  <a:pt x="643" y="2051"/>
                  <a:pt x="629" y="2041"/>
                  <a:pt x="615" y="2033"/>
                </a:cubicBezTo>
                <a:cubicBezTo>
                  <a:pt x="610" y="2029"/>
                  <a:pt x="610" y="2029"/>
                  <a:pt x="610" y="2029"/>
                </a:cubicBezTo>
                <a:cubicBezTo>
                  <a:pt x="605" y="2026"/>
                  <a:pt x="605" y="2026"/>
                  <a:pt x="605" y="2026"/>
                </a:cubicBezTo>
                <a:cubicBezTo>
                  <a:pt x="601" y="2024"/>
                  <a:pt x="598" y="2021"/>
                  <a:pt x="594" y="2019"/>
                </a:cubicBezTo>
                <a:cubicBezTo>
                  <a:pt x="588" y="2014"/>
                  <a:pt x="581" y="2010"/>
                  <a:pt x="574" y="2005"/>
                </a:cubicBezTo>
                <a:cubicBezTo>
                  <a:pt x="522" y="1967"/>
                  <a:pt x="475" y="1927"/>
                  <a:pt x="435" y="1886"/>
                </a:cubicBezTo>
                <a:cubicBezTo>
                  <a:pt x="425" y="1875"/>
                  <a:pt x="415" y="1865"/>
                  <a:pt x="406" y="1854"/>
                </a:cubicBezTo>
                <a:cubicBezTo>
                  <a:pt x="403" y="1852"/>
                  <a:pt x="401" y="1849"/>
                  <a:pt x="399" y="1846"/>
                </a:cubicBezTo>
                <a:cubicBezTo>
                  <a:pt x="398" y="1845"/>
                  <a:pt x="397" y="1844"/>
                  <a:pt x="396" y="1843"/>
                </a:cubicBezTo>
                <a:cubicBezTo>
                  <a:pt x="394" y="1841"/>
                  <a:pt x="392" y="1839"/>
                  <a:pt x="391" y="1837"/>
                </a:cubicBezTo>
                <a:cubicBezTo>
                  <a:pt x="388" y="1833"/>
                  <a:pt x="385" y="1831"/>
                  <a:pt x="384" y="1829"/>
                </a:cubicBezTo>
                <a:cubicBezTo>
                  <a:pt x="382" y="1827"/>
                  <a:pt x="381" y="1826"/>
                  <a:pt x="381" y="1826"/>
                </a:cubicBezTo>
                <a:cubicBezTo>
                  <a:pt x="486" y="1739"/>
                  <a:pt x="486" y="1739"/>
                  <a:pt x="486" y="1739"/>
                </a:cubicBezTo>
                <a:cubicBezTo>
                  <a:pt x="368" y="1708"/>
                  <a:pt x="247" y="1648"/>
                  <a:pt x="138" y="1558"/>
                </a:cubicBezTo>
                <a:cubicBezTo>
                  <a:pt x="114" y="1697"/>
                  <a:pt x="119" y="1853"/>
                  <a:pt x="158" y="2011"/>
                </a:cubicBezTo>
                <a:cubicBezTo>
                  <a:pt x="263" y="1924"/>
                  <a:pt x="263" y="1924"/>
                  <a:pt x="263" y="1924"/>
                </a:cubicBezTo>
                <a:cubicBezTo>
                  <a:pt x="263" y="1924"/>
                  <a:pt x="264" y="1925"/>
                  <a:pt x="265" y="1928"/>
                </a:cubicBezTo>
                <a:cubicBezTo>
                  <a:pt x="267" y="1930"/>
                  <a:pt x="270" y="1933"/>
                  <a:pt x="274" y="1937"/>
                </a:cubicBezTo>
                <a:cubicBezTo>
                  <a:pt x="275" y="1939"/>
                  <a:pt x="277" y="1941"/>
                  <a:pt x="280" y="1944"/>
                </a:cubicBezTo>
                <a:cubicBezTo>
                  <a:pt x="281" y="1945"/>
                  <a:pt x="282" y="1946"/>
                  <a:pt x="283" y="1948"/>
                </a:cubicBezTo>
                <a:cubicBezTo>
                  <a:pt x="286" y="1951"/>
                  <a:pt x="288" y="1954"/>
                  <a:pt x="291" y="1957"/>
                </a:cubicBezTo>
                <a:cubicBezTo>
                  <a:pt x="302" y="1969"/>
                  <a:pt x="313" y="1981"/>
                  <a:pt x="325" y="1993"/>
                </a:cubicBezTo>
                <a:cubicBezTo>
                  <a:pt x="371" y="2040"/>
                  <a:pt x="424" y="2087"/>
                  <a:pt x="485" y="2131"/>
                </a:cubicBezTo>
                <a:cubicBezTo>
                  <a:pt x="492" y="2136"/>
                  <a:pt x="500" y="2141"/>
                  <a:pt x="508" y="2146"/>
                </a:cubicBezTo>
                <a:cubicBezTo>
                  <a:pt x="512" y="2149"/>
                  <a:pt x="516" y="2152"/>
                  <a:pt x="520" y="2154"/>
                </a:cubicBezTo>
                <a:cubicBezTo>
                  <a:pt x="526" y="2158"/>
                  <a:pt x="526" y="2158"/>
                  <a:pt x="526" y="2158"/>
                </a:cubicBezTo>
                <a:cubicBezTo>
                  <a:pt x="532" y="2162"/>
                  <a:pt x="532" y="2162"/>
                  <a:pt x="532" y="2162"/>
                </a:cubicBezTo>
                <a:cubicBezTo>
                  <a:pt x="548" y="2172"/>
                  <a:pt x="564" y="2183"/>
                  <a:pt x="581" y="2192"/>
                </a:cubicBezTo>
                <a:cubicBezTo>
                  <a:pt x="585" y="2195"/>
                  <a:pt x="590" y="2197"/>
                  <a:pt x="594" y="2200"/>
                </a:cubicBezTo>
                <a:cubicBezTo>
                  <a:pt x="598" y="2202"/>
                  <a:pt x="603" y="2205"/>
                  <a:pt x="607" y="2207"/>
                </a:cubicBezTo>
                <a:cubicBezTo>
                  <a:pt x="616" y="2211"/>
                  <a:pt x="625" y="2216"/>
                  <a:pt x="633" y="2221"/>
                </a:cubicBezTo>
                <a:cubicBezTo>
                  <a:pt x="640" y="2224"/>
                  <a:pt x="640" y="2224"/>
                  <a:pt x="640" y="2224"/>
                </a:cubicBezTo>
                <a:cubicBezTo>
                  <a:pt x="647" y="2227"/>
                  <a:pt x="647" y="2227"/>
                  <a:pt x="647" y="2227"/>
                </a:cubicBezTo>
                <a:cubicBezTo>
                  <a:pt x="651" y="2230"/>
                  <a:pt x="656" y="2232"/>
                  <a:pt x="660" y="2234"/>
                </a:cubicBezTo>
                <a:cubicBezTo>
                  <a:pt x="670" y="2238"/>
                  <a:pt x="679" y="2243"/>
                  <a:pt x="688" y="2247"/>
                </a:cubicBezTo>
                <a:cubicBezTo>
                  <a:pt x="698" y="2251"/>
                  <a:pt x="707" y="2255"/>
                  <a:pt x="716" y="2259"/>
                </a:cubicBezTo>
                <a:cubicBezTo>
                  <a:pt x="726" y="2263"/>
                  <a:pt x="736" y="2267"/>
                  <a:pt x="745" y="2270"/>
                </a:cubicBezTo>
                <a:cubicBezTo>
                  <a:pt x="750" y="2272"/>
                  <a:pt x="755" y="2274"/>
                  <a:pt x="760" y="2276"/>
                </a:cubicBezTo>
                <a:cubicBezTo>
                  <a:pt x="765" y="2278"/>
                  <a:pt x="770" y="2280"/>
                  <a:pt x="775" y="2281"/>
                </a:cubicBezTo>
                <a:cubicBezTo>
                  <a:pt x="785" y="2285"/>
                  <a:pt x="795" y="2288"/>
                  <a:pt x="805" y="2292"/>
                </a:cubicBezTo>
                <a:cubicBezTo>
                  <a:pt x="815" y="2295"/>
                  <a:pt x="825" y="2298"/>
                  <a:pt x="836" y="2301"/>
                </a:cubicBezTo>
                <a:cubicBezTo>
                  <a:pt x="841" y="2302"/>
                  <a:pt x="846" y="2304"/>
                  <a:pt x="851" y="2305"/>
                </a:cubicBezTo>
                <a:cubicBezTo>
                  <a:pt x="856" y="2307"/>
                  <a:pt x="862" y="2308"/>
                  <a:pt x="867" y="2310"/>
                </a:cubicBezTo>
                <a:cubicBezTo>
                  <a:pt x="872" y="2311"/>
                  <a:pt x="877" y="2312"/>
                  <a:pt x="883" y="2314"/>
                </a:cubicBezTo>
                <a:cubicBezTo>
                  <a:pt x="888" y="2315"/>
                  <a:pt x="893" y="2316"/>
                  <a:pt x="898" y="2318"/>
                </a:cubicBezTo>
                <a:cubicBezTo>
                  <a:pt x="909" y="2320"/>
                  <a:pt x="920" y="2322"/>
                  <a:pt x="931" y="2325"/>
                </a:cubicBezTo>
                <a:cubicBezTo>
                  <a:pt x="936" y="2326"/>
                  <a:pt x="941" y="2327"/>
                  <a:pt x="947" y="2328"/>
                </a:cubicBezTo>
                <a:cubicBezTo>
                  <a:pt x="952" y="2329"/>
                  <a:pt x="958" y="2330"/>
                  <a:pt x="963" y="2331"/>
                </a:cubicBezTo>
                <a:cubicBezTo>
                  <a:pt x="969" y="2332"/>
                  <a:pt x="974" y="2333"/>
                  <a:pt x="980" y="2334"/>
                </a:cubicBezTo>
                <a:cubicBezTo>
                  <a:pt x="985" y="2334"/>
                  <a:pt x="991" y="2335"/>
                  <a:pt x="996" y="2336"/>
                </a:cubicBezTo>
                <a:cubicBezTo>
                  <a:pt x="1007" y="2337"/>
                  <a:pt x="1018" y="2339"/>
                  <a:pt x="1030" y="2340"/>
                </a:cubicBezTo>
                <a:cubicBezTo>
                  <a:pt x="1041" y="2341"/>
                  <a:pt x="1052" y="2343"/>
                  <a:pt x="1063" y="2344"/>
                </a:cubicBezTo>
                <a:cubicBezTo>
                  <a:pt x="1072" y="2345"/>
                  <a:pt x="1072" y="2345"/>
                  <a:pt x="1072" y="2345"/>
                </a:cubicBezTo>
                <a:cubicBezTo>
                  <a:pt x="1081" y="2345"/>
                  <a:pt x="1081" y="2345"/>
                  <a:pt x="1081" y="2345"/>
                </a:cubicBezTo>
                <a:cubicBezTo>
                  <a:pt x="1086" y="2345"/>
                  <a:pt x="1092" y="2346"/>
                  <a:pt x="1098" y="2346"/>
                </a:cubicBezTo>
                <a:cubicBezTo>
                  <a:pt x="1109" y="2347"/>
                  <a:pt x="1121" y="2348"/>
                  <a:pt x="1132" y="2348"/>
                </a:cubicBezTo>
                <a:cubicBezTo>
                  <a:pt x="1144" y="2348"/>
                  <a:pt x="1155" y="2348"/>
                  <a:pt x="1167" y="2348"/>
                </a:cubicBezTo>
                <a:cubicBezTo>
                  <a:pt x="1178" y="2348"/>
                  <a:pt x="1190" y="2348"/>
                  <a:pt x="1202" y="2347"/>
                </a:cubicBezTo>
                <a:cubicBezTo>
                  <a:pt x="1225" y="2347"/>
                  <a:pt x="1249" y="2345"/>
                  <a:pt x="1272" y="2343"/>
                </a:cubicBezTo>
                <a:cubicBezTo>
                  <a:pt x="1278" y="2343"/>
                  <a:pt x="1284" y="2343"/>
                  <a:pt x="1290" y="2342"/>
                </a:cubicBezTo>
                <a:cubicBezTo>
                  <a:pt x="1296" y="2341"/>
                  <a:pt x="1302" y="2340"/>
                  <a:pt x="1308" y="2339"/>
                </a:cubicBezTo>
                <a:cubicBezTo>
                  <a:pt x="1320" y="2338"/>
                  <a:pt x="1331" y="2336"/>
                  <a:pt x="1343" y="2335"/>
                </a:cubicBezTo>
                <a:cubicBezTo>
                  <a:pt x="1355" y="2333"/>
                  <a:pt x="1367" y="2331"/>
                  <a:pt x="1379" y="2329"/>
                </a:cubicBezTo>
                <a:cubicBezTo>
                  <a:pt x="1391" y="2326"/>
                  <a:pt x="1403" y="2325"/>
                  <a:pt x="1415" y="2322"/>
                </a:cubicBezTo>
                <a:cubicBezTo>
                  <a:pt x="1427" y="2319"/>
                  <a:pt x="1438" y="2316"/>
                  <a:pt x="1450" y="2313"/>
                </a:cubicBezTo>
                <a:cubicBezTo>
                  <a:pt x="1459" y="2311"/>
                  <a:pt x="1459" y="2311"/>
                  <a:pt x="1459" y="2311"/>
                </a:cubicBezTo>
                <a:cubicBezTo>
                  <a:pt x="1468" y="2309"/>
                  <a:pt x="1468" y="2309"/>
                  <a:pt x="1468" y="2309"/>
                </a:cubicBezTo>
                <a:cubicBezTo>
                  <a:pt x="1474" y="2307"/>
                  <a:pt x="1480" y="2305"/>
                  <a:pt x="1486" y="2304"/>
                </a:cubicBezTo>
                <a:cubicBezTo>
                  <a:pt x="1533" y="2291"/>
                  <a:pt x="1580" y="2273"/>
                  <a:pt x="1626" y="2254"/>
                </a:cubicBezTo>
                <a:cubicBezTo>
                  <a:pt x="1638" y="2249"/>
                  <a:pt x="1649" y="2244"/>
                  <a:pt x="1661" y="2239"/>
                </a:cubicBezTo>
                <a:cubicBezTo>
                  <a:pt x="1667" y="2236"/>
                  <a:pt x="1672" y="2234"/>
                  <a:pt x="1678" y="2231"/>
                </a:cubicBezTo>
                <a:cubicBezTo>
                  <a:pt x="1684" y="2228"/>
                  <a:pt x="1689" y="2225"/>
                  <a:pt x="1695" y="2222"/>
                </a:cubicBezTo>
                <a:cubicBezTo>
                  <a:pt x="1706" y="2216"/>
                  <a:pt x="1718" y="2211"/>
                  <a:pt x="1729" y="2205"/>
                </a:cubicBezTo>
                <a:cubicBezTo>
                  <a:pt x="1740" y="2198"/>
                  <a:pt x="1751" y="2192"/>
                  <a:pt x="1762" y="2186"/>
                </a:cubicBezTo>
                <a:cubicBezTo>
                  <a:pt x="1767" y="2182"/>
                  <a:pt x="1773" y="2180"/>
                  <a:pt x="1778" y="2176"/>
                </a:cubicBezTo>
                <a:cubicBezTo>
                  <a:pt x="1784" y="2173"/>
                  <a:pt x="1789" y="2169"/>
                  <a:pt x="1795" y="2166"/>
                </a:cubicBezTo>
                <a:cubicBezTo>
                  <a:pt x="1800" y="2162"/>
                  <a:pt x="1805" y="2159"/>
                  <a:pt x="1811" y="2155"/>
                </a:cubicBezTo>
                <a:cubicBezTo>
                  <a:pt x="1816" y="2152"/>
                  <a:pt x="1822" y="2148"/>
                  <a:pt x="1827" y="2145"/>
                </a:cubicBezTo>
                <a:cubicBezTo>
                  <a:pt x="1848" y="2130"/>
                  <a:pt x="1869" y="2115"/>
                  <a:pt x="1889" y="2099"/>
                </a:cubicBezTo>
                <a:cubicBezTo>
                  <a:pt x="1905" y="2087"/>
                  <a:pt x="1905" y="2087"/>
                  <a:pt x="1905" y="2087"/>
                </a:cubicBezTo>
                <a:cubicBezTo>
                  <a:pt x="1912" y="2081"/>
                  <a:pt x="1912" y="2081"/>
                  <a:pt x="1912" y="2081"/>
                </a:cubicBezTo>
                <a:cubicBezTo>
                  <a:pt x="1915" y="2079"/>
                  <a:pt x="1917" y="2076"/>
                  <a:pt x="1920" y="2074"/>
                </a:cubicBezTo>
                <a:cubicBezTo>
                  <a:pt x="1930" y="2066"/>
                  <a:pt x="1939" y="2057"/>
                  <a:pt x="1949" y="2049"/>
                </a:cubicBezTo>
                <a:cubicBezTo>
                  <a:pt x="1952" y="2046"/>
                  <a:pt x="1954" y="2044"/>
                  <a:pt x="1957" y="2042"/>
                </a:cubicBezTo>
                <a:cubicBezTo>
                  <a:pt x="1964" y="2035"/>
                  <a:pt x="1964" y="2035"/>
                  <a:pt x="1964" y="2035"/>
                </a:cubicBezTo>
                <a:cubicBezTo>
                  <a:pt x="1978" y="2022"/>
                  <a:pt x="1978" y="2022"/>
                  <a:pt x="1978" y="2022"/>
                </a:cubicBezTo>
                <a:cubicBezTo>
                  <a:pt x="1987" y="2013"/>
                  <a:pt x="1997" y="2004"/>
                  <a:pt x="2006" y="1994"/>
                </a:cubicBezTo>
                <a:cubicBezTo>
                  <a:pt x="2015" y="1985"/>
                  <a:pt x="2024" y="1975"/>
                  <a:pt x="2033" y="1966"/>
                </a:cubicBezTo>
                <a:cubicBezTo>
                  <a:pt x="2042" y="1956"/>
                  <a:pt x="2050" y="1946"/>
                  <a:pt x="2059" y="1936"/>
                </a:cubicBezTo>
                <a:cubicBezTo>
                  <a:pt x="2072" y="1921"/>
                  <a:pt x="2072" y="1921"/>
                  <a:pt x="2072" y="1921"/>
                </a:cubicBezTo>
                <a:cubicBezTo>
                  <a:pt x="2084" y="1905"/>
                  <a:pt x="2084" y="1905"/>
                  <a:pt x="2084" y="1905"/>
                </a:cubicBezTo>
                <a:cubicBezTo>
                  <a:pt x="2093" y="1895"/>
                  <a:pt x="2101" y="1884"/>
                  <a:pt x="2109" y="1874"/>
                </a:cubicBezTo>
                <a:cubicBezTo>
                  <a:pt x="2124" y="1852"/>
                  <a:pt x="2140" y="1831"/>
                  <a:pt x="2154" y="1808"/>
                </a:cubicBezTo>
                <a:cubicBezTo>
                  <a:pt x="2165" y="1791"/>
                  <a:pt x="2165" y="1791"/>
                  <a:pt x="2165" y="1791"/>
                </a:cubicBezTo>
                <a:cubicBezTo>
                  <a:pt x="2170" y="1783"/>
                  <a:pt x="2170" y="1783"/>
                  <a:pt x="2170" y="1783"/>
                </a:cubicBezTo>
                <a:cubicBezTo>
                  <a:pt x="2175" y="1774"/>
                  <a:pt x="2175" y="1774"/>
                  <a:pt x="2175" y="1774"/>
                </a:cubicBezTo>
                <a:cubicBezTo>
                  <a:pt x="2182" y="1762"/>
                  <a:pt x="2189" y="1751"/>
                  <a:pt x="2195" y="1739"/>
                </a:cubicBezTo>
                <a:cubicBezTo>
                  <a:pt x="2199" y="1733"/>
                  <a:pt x="2202" y="1727"/>
                  <a:pt x="2205" y="1721"/>
                </a:cubicBezTo>
                <a:cubicBezTo>
                  <a:pt x="2214" y="1703"/>
                  <a:pt x="2214" y="1703"/>
                  <a:pt x="2214" y="1703"/>
                </a:cubicBezTo>
                <a:cubicBezTo>
                  <a:pt x="2223" y="1685"/>
                  <a:pt x="2223" y="1685"/>
                  <a:pt x="2223" y="1685"/>
                </a:cubicBezTo>
                <a:cubicBezTo>
                  <a:pt x="2226" y="1679"/>
                  <a:pt x="2229" y="1673"/>
                  <a:pt x="2232" y="1667"/>
                </a:cubicBezTo>
                <a:cubicBezTo>
                  <a:pt x="2237" y="1655"/>
                  <a:pt x="2243" y="1643"/>
                  <a:pt x="2248" y="1630"/>
                </a:cubicBezTo>
                <a:cubicBezTo>
                  <a:pt x="2253" y="1618"/>
                  <a:pt x="2258" y="1605"/>
                  <a:pt x="2263" y="1593"/>
                </a:cubicBezTo>
                <a:cubicBezTo>
                  <a:pt x="2267" y="1583"/>
                  <a:pt x="2267" y="1583"/>
                  <a:pt x="2267" y="1583"/>
                </a:cubicBezTo>
                <a:cubicBezTo>
                  <a:pt x="2268" y="1580"/>
                  <a:pt x="2269" y="1577"/>
                  <a:pt x="2270" y="1574"/>
                </a:cubicBezTo>
                <a:cubicBezTo>
                  <a:pt x="2277" y="1554"/>
                  <a:pt x="2277" y="1554"/>
                  <a:pt x="2277" y="1554"/>
                </a:cubicBezTo>
                <a:cubicBezTo>
                  <a:pt x="2283" y="1535"/>
                  <a:pt x="2283" y="1535"/>
                  <a:pt x="2283" y="1535"/>
                </a:cubicBezTo>
                <a:cubicBezTo>
                  <a:pt x="2286" y="1529"/>
                  <a:pt x="2288" y="1522"/>
                  <a:pt x="2289" y="1516"/>
                </a:cubicBezTo>
                <a:cubicBezTo>
                  <a:pt x="2293" y="1503"/>
                  <a:pt x="2297" y="1490"/>
                  <a:pt x="2301" y="1477"/>
                </a:cubicBezTo>
                <a:cubicBezTo>
                  <a:pt x="2303" y="1467"/>
                  <a:pt x="2303" y="1467"/>
                  <a:pt x="2303" y="1467"/>
                </a:cubicBezTo>
                <a:cubicBezTo>
                  <a:pt x="2306" y="1457"/>
                  <a:pt x="2306" y="1457"/>
                  <a:pt x="2306" y="1457"/>
                </a:cubicBezTo>
                <a:cubicBezTo>
                  <a:pt x="2310" y="1437"/>
                  <a:pt x="2310" y="1437"/>
                  <a:pt x="2310" y="1437"/>
                </a:cubicBezTo>
                <a:cubicBezTo>
                  <a:pt x="2317" y="1411"/>
                  <a:pt x="2321" y="1384"/>
                  <a:pt x="2326" y="1357"/>
                </a:cubicBezTo>
                <a:cubicBezTo>
                  <a:pt x="2327" y="1354"/>
                  <a:pt x="2327" y="1350"/>
                  <a:pt x="2327" y="1347"/>
                </a:cubicBezTo>
                <a:cubicBezTo>
                  <a:pt x="2329" y="1337"/>
                  <a:pt x="2329" y="1337"/>
                  <a:pt x="2329" y="1337"/>
                </a:cubicBezTo>
                <a:cubicBezTo>
                  <a:pt x="2331" y="1317"/>
                  <a:pt x="2331" y="1317"/>
                  <a:pt x="2331" y="1317"/>
                </a:cubicBezTo>
                <a:cubicBezTo>
                  <a:pt x="2334" y="1296"/>
                  <a:pt x="2334" y="1296"/>
                  <a:pt x="2334" y="1296"/>
                </a:cubicBezTo>
                <a:cubicBezTo>
                  <a:pt x="2335" y="1290"/>
                  <a:pt x="2335" y="1283"/>
                  <a:pt x="2336" y="1276"/>
                </a:cubicBezTo>
                <a:cubicBezTo>
                  <a:pt x="2339" y="1235"/>
                  <a:pt x="2339" y="1235"/>
                  <a:pt x="2339" y="1235"/>
                </a:cubicBezTo>
                <a:cubicBezTo>
                  <a:pt x="2340" y="1195"/>
                  <a:pt x="2340" y="1195"/>
                  <a:pt x="2340" y="1195"/>
                </a:cubicBezTo>
                <a:cubicBezTo>
                  <a:pt x="2340" y="1174"/>
                  <a:pt x="2340" y="1174"/>
                  <a:pt x="2340" y="1174"/>
                </a:cubicBezTo>
                <a:cubicBezTo>
                  <a:pt x="2340" y="1154"/>
                  <a:pt x="2340" y="1154"/>
                  <a:pt x="2340" y="1154"/>
                </a:cubicBezTo>
                <a:cubicBezTo>
                  <a:pt x="2339" y="1113"/>
                  <a:pt x="2339" y="1113"/>
                  <a:pt x="2339" y="1113"/>
                </a:cubicBezTo>
                <a:cubicBezTo>
                  <a:pt x="2336" y="1072"/>
                  <a:pt x="2336" y="1072"/>
                  <a:pt x="2336" y="1072"/>
                </a:cubicBezTo>
                <a:cubicBezTo>
                  <a:pt x="2335" y="1066"/>
                  <a:pt x="2335" y="1059"/>
                  <a:pt x="2334" y="1052"/>
                </a:cubicBezTo>
                <a:cubicBezTo>
                  <a:pt x="2331" y="1032"/>
                  <a:pt x="2331" y="1032"/>
                  <a:pt x="2331" y="1032"/>
                </a:cubicBezTo>
                <a:cubicBezTo>
                  <a:pt x="2330" y="1018"/>
                  <a:pt x="2328" y="1005"/>
                  <a:pt x="2326" y="991"/>
                </a:cubicBezTo>
                <a:cubicBezTo>
                  <a:pt x="2319" y="951"/>
                  <a:pt x="2319" y="951"/>
                  <a:pt x="2319" y="951"/>
                </a:cubicBezTo>
                <a:cubicBezTo>
                  <a:pt x="2317" y="938"/>
                  <a:pt x="2313" y="924"/>
                  <a:pt x="2310" y="911"/>
                </a:cubicBezTo>
                <a:cubicBezTo>
                  <a:pt x="2306" y="891"/>
                  <a:pt x="2306" y="891"/>
                  <a:pt x="2306" y="891"/>
                </a:cubicBezTo>
                <a:cubicBezTo>
                  <a:pt x="2303" y="881"/>
                  <a:pt x="2303" y="881"/>
                  <a:pt x="2303" y="881"/>
                </a:cubicBezTo>
                <a:cubicBezTo>
                  <a:pt x="2301" y="871"/>
                  <a:pt x="2301" y="871"/>
                  <a:pt x="2301" y="871"/>
                </a:cubicBezTo>
                <a:cubicBezTo>
                  <a:pt x="2289" y="832"/>
                  <a:pt x="2289" y="832"/>
                  <a:pt x="2289" y="832"/>
                </a:cubicBezTo>
                <a:cubicBezTo>
                  <a:pt x="2288" y="826"/>
                  <a:pt x="2285" y="819"/>
                  <a:pt x="2283" y="813"/>
                </a:cubicBezTo>
                <a:cubicBezTo>
                  <a:pt x="2277" y="793"/>
                  <a:pt x="2277" y="793"/>
                  <a:pt x="2277" y="793"/>
                </a:cubicBezTo>
                <a:cubicBezTo>
                  <a:pt x="2270" y="774"/>
                  <a:pt x="2270" y="774"/>
                  <a:pt x="2270" y="774"/>
                </a:cubicBezTo>
                <a:cubicBezTo>
                  <a:pt x="2268" y="768"/>
                  <a:pt x="2265" y="762"/>
                  <a:pt x="2263" y="755"/>
                </a:cubicBezTo>
                <a:cubicBezTo>
                  <a:pt x="2258" y="743"/>
                  <a:pt x="2253" y="730"/>
                  <a:pt x="2248" y="717"/>
                </a:cubicBezTo>
                <a:cubicBezTo>
                  <a:pt x="2242" y="705"/>
                  <a:pt x="2237" y="693"/>
                  <a:pt x="2231" y="680"/>
                </a:cubicBezTo>
                <a:cubicBezTo>
                  <a:pt x="2229" y="674"/>
                  <a:pt x="2226" y="668"/>
                  <a:pt x="2223" y="662"/>
                </a:cubicBezTo>
                <a:cubicBezTo>
                  <a:pt x="2214" y="644"/>
                  <a:pt x="2214" y="644"/>
                  <a:pt x="2214" y="644"/>
                </a:cubicBezTo>
                <a:cubicBezTo>
                  <a:pt x="2204" y="626"/>
                  <a:pt x="2204" y="626"/>
                  <a:pt x="2204" y="626"/>
                </a:cubicBezTo>
                <a:cubicBezTo>
                  <a:pt x="2201" y="620"/>
                  <a:pt x="2198" y="614"/>
                  <a:pt x="2195" y="608"/>
                </a:cubicBezTo>
                <a:cubicBezTo>
                  <a:pt x="2188" y="596"/>
                  <a:pt x="2181" y="585"/>
                  <a:pt x="2175" y="573"/>
                </a:cubicBezTo>
                <a:cubicBezTo>
                  <a:pt x="2173" y="570"/>
                  <a:pt x="2171" y="567"/>
                  <a:pt x="2170" y="564"/>
                </a:cubicBezTo>
                <a:cubicBezTo>
                  <a:pt x="2164" y="556"/>
                  <a:pt x="2164" y="556"/>
                  <a:pt x="2164" y="556"/>
                </a:cubicBezTo>
                <a:cubicBezTo>
                  <a:pt x="2153" y="539"/>
                  <a:pt x="2153" y="539"/>
                  <a:pt x="2153" y="539"/>
                </a:cubicBezTo>
                <a:cubicBezTo>
                  <a:pt x="2142" y="522"/>
                  <a:pt x="2142" y="522"/>
                  <a:pt x="2142" y="522"/>
                </a:cubicBezTo>
                <a:cubicBezTo>
                  <a:pt x="2140" y="518"/>
                  <a:pt x="2140" y="518"/>
                  <a:pt x="2140" y="518"/>
                </a:cubicBezTo>
                <a:cubicBezTo>
                  <a:pt x="2137" y="513"/>
                  <a:pt x="2137" y="513"/>
                  <a:pt x="2137" y="513"/>
                </a:cubicBezTo>
                <a:cubicBezTo>
                  <a:pt x="2131" y="505"/>
                  <a:pt x="2131" y="505"/>
                  <a:pt x="2131" y="505"/>
                </a:cubicBezTo>
                <a:cubicBezTo>
                  <a:pt x="2123" y="494"/>
                  <a:pt x="2115" y="483"/>
                  <a:pt x="2108" y="473"/>
                </a:cubicBezTo>
                <a:cubicBezTo>
                  <a:pt x="2100" y="462"/>
                  <a:pt x="2091" y="451"/>
                  <a:pt x="2083" y="441"/>
                </a:cubicBezTo>
                <a:cubicBezTo>
                  <a:pt x="2079" y="436"/>
                  <a:pt x="2075" y="430"/>
                  <a:pt x="2071" y="425"/>
                </a:cubicBezTo>
                <a:cubicBezTo>
                  <a:pt x="2057" y="410"/>
                  <a:pt x="2057" y="410"/>
                  <a:pt x="2057" y="410"/>
                </a:cubicBezTo>
                <a:cubicBezTo>
                  <a:pt x="2044" y="395"/>
                  <a:pt x="2044" y="395"/>
                  <a:pt x="2044" y="395"/>
                </a:cubicBezTo>
                <a:cubicBezTo>
                  <a:pt x="2040" y="390"/>
                  <a:pt x="2036" y="385"/>
                  <a:pt x="2031" y="380"/>
                </a:cubicBezTo>
                <a:cubicBezTo>
                  <a:pt x="2022" y="371"/>
                  <a:pt x="2013" y="361"/>
                  <a:pt x="2004" y="351"/>
                </a:cubicBezTo>
                <a:cubicBezTo>
                  <a:pt x="1997" y="344"/>
                  <a:pt x="1997" y="344"/>
                  <a:pt x="1997" y="344"/>
                </a:cubicBezTo>
                <a:cubicBezTo>
                  <a:pt x="1990" y="337"/>
                  <a:pt x="1990" y="337"/>
                  <a:pt x="1990" y="337"/>
                </a:cubicBezTo>
                <a:cubicBezTo>
                  <a:pt x="1975" y="324"/>
                  <a:pt x="1975" y="324"/>
                  <a:pt x="1975" y="324"/>
                </a:cubicBezTo>
                <a:cubicBezTo>
                  <a:pt x="1956" y="305"/>
                  <a:pt x="1936" y="288"/>
                  <a:pt x="1916" y="271"/>
                </a:cubicBezTo>
                <a:cubicBezTo>
                  <a:pt x="1914" y="269"/>
                  <a:pt x="1911" y="267"/>
                  <a:pt x="1909" y="265"/>
                </a:cubicBezTo>
                <a:cubicBezTo>
                  <a:pt x="1901" y="259"/>
                  <a:pt x="1901" y="259"/>
                  <a:pt x="1901" y="259"/>
                </a:cubicBezTo>
                <a:cubicBezTo>
                  <a:pt x="1886" y="246"/>
                  <a:pt x="1886" y="246"/>
                  <a:pt x="1886" y="246"/>
                </a:cubicBezTo>
                <a:cubicBezTo>
                  <a:pt x="1870" y="234"/>
                  <a:pt x="1870" y="234"/>
                  <a:pt x="1870" y="234"/>
                </a:cubicBezTo>
                <a:cubicBezTo>
                  <a:pt x="1865" y="230"/>
                  <a:pt x="1859" y="227"/>
                  <a:pt x="1854" y="223"/>
                </a:cubicBezTo>
                <a:cubicBezTo>
                  <a:pt x="1844" y="215"/>
                  <a:pt x="1833" y="208"/>
                  <a:pt x="1822" y="200"/>
                </a:cubicBezTo>
                <a:cubicBezTo>
                  <a:pt x="1811" y="193"/>
                  <a:pt x="1800" y="186"/>
                  <a:pt x="1789" y="179"/>
                </a:cubicBezTo>
                <a:cubicBezTo>
                  <a:pt x="1784" y="176"/>
                  <a:pt x="1779" y="172"/>
                  <a:pt x="1773" y="169"/>
                </a:cubicBezTo>
                <a:cubicBezTo>
                  <a:pt x="1756" y="159"/>
                  <a:pt x="1756" y="159"/>
                  <a:pt x="1756" y="159"/>
                </a:cubicBezTo>
                <a:cubicBezTo>
                  <a:pt x="1745" y="153"/>
                  <a:pt x="1734" y="146"/>
                  <a:pt x="1723" y="140"/>
                </a:cubicBezTo>
                <a:cubicBezTo>
                  <a:pt x="1711" y="134"/>
                  <a:pt x="1700" y="128"/>
                  <a:pt x="1688" y="122"/>
                </a:cubicBezTo>
                <a:cubicBezTo>
                  <a:pt x="1680" y="118"/>
                  <a:pt x="1680" y="118"/>
                  <a:pt x="1680" y="118"/>
                </a:cubicBezTo>
                <a:cubicBezTo>
                  <a:pt x="1677" y="117"/>
                  <a:pt x="1674" y="115"/>
                  <a:pt x="1671" y="114"/>
                </a:cubicBezTo>
                <a:cubicBezTo>
                  <a:pt x="1665" y="111"/>
                  <a:pt x="1659" y="109"/>
                  <a:pt x="1654" y="106"/>
                </a:cubicBezTo>
                <a:cubicBezTo>
                  <a:pt x="1648" y="103"/>
                  <a:pt x="1642" y="101"/>
                  <a:pt x="1636" y="98"/>
                </a:cubicBezTo>
                <a:cubicBezTo>
                  <a:pt x="1627" y="94"/>
                  <a:pt x="1627" y="94"/>
                  <a:pt x="1627" y="94"/>
                </a:cubicBezTo>
                <a:cubicBezTo>
                  <a:pt x="1623" y="92"/>
                  <a:pt x="1623" y="92"/>
                  <a:pt x="1623" y="92"/>
                </a:cubicBezTo>
                <a:cubicBezTo>
                  <a:pt x="1619" y="90"/>
                  <a:pt x="1619" y="90"/>
                  <a:pt x="1619" y="90"/>
                </a:cubicBezTo>
                <a:cubicBezTo>
                  <a:pt x="1607" y="86"/>
                  <a:pt x="1595" y="81"/>
                  <a:pt x="1583" y="76"/>
                </a:cubicBezTo>
                <a:cubicBezTo>
                  <a:pt x="1574" y="73"/>
                  <a:pt x="1574" y="73"/>
                  <a:pt x="1574" y="73"/>
                </a:cubicBezTo>
                <a:cubicBezTo>
                  <a:pt x="1571" y="72"/>
                  <a:pt x="1569" y="71"/>
                  <a:pt x="1566" y="70"/>
                </a:cubicBezTo>
                <a:cubicBezTo>
                  <a:pt x="1560" y="68"/>
                  <a:pt x="1554" y="66"/>
                  <a:pt x="1548" y="64"/>
                </a:cubicBezTo>
                <a:cubicBezTo>
                  <a:pt x="1536" y="60"/>
                  <a:pt x="1524" y="55"/>
                  <a:pt x="1512" y="52"/>
                </a:cubicBezTo>
                <a:cubicBezTo>
                  <a:pt x="1500" y="48"/>
                  <a:pt x="1488" y="45"/>
                  <a:pt x="1476" y="41"/>
                </a:cubicBezTo>
                <a:cubicBezTo>
                  <a:pt x="1470" y="40"/>
                  <a:pt x="1464" y="38"/>
                  <a:pt x="1458" y="36"/>
                </a:cubicBezTo>
                <a:cubicBezTo>
                  <a:pt x="1452" y="35"/>
                  <a:pt x="1445" y="34"/>
                  <a:pt x="1439" y="32"/>
                </a:cubicBezTo>
                <a:cubicBezTo>
                  <a:pt x="1427" y="29"/>
                  <a:pt x="1415" y="27"/>
                  <a:pt x="1403" y="24"/>
                </a:cubicBezTo>
                <a:cubicBezTo>
                  <a:pt x="1391" y="22"/>
                  <a:pt x="1379" y="19"/>
                  <a:pt x="1367" y="17"/>
                </a:cubicBezTo>
                <a:cubicBezTo>
                  <a:pt x="1361" y="16"/>
                  <a:pt x="1355" y="15"/>
                  <a:pt x="1349" y="14"/>
                </a:cubicBezTo>
                <a:cubicBezTo>
                  <a:pt x="1343" y="13"/>
                  <a:pt x="1337" y="12"/>
                  <a:pt x="1330" y="12"/>
                </a:cubicBezTo>
                <a:cubicBezTo>
                  <a:pt x="1318" y="10"/>
                  <a:pt x="1306" y="8"/>
                  <a:pt x="1294" y="7"/>
                </a:cubicBezTo>
                <a:cubicBezTo>
                  <a:pt x="1291" y="7"/>
                  <a:pt x="1288" y="6"/>
                  <a:pt x="1285" y="6"/>
                </a:cubicBezTo>
                <a:cubicBezTo>
                  <a:pt x="1276" y="5"/>
                  <a:pt x="1276" y="5"/>
                  <a:pt x="1276" y="5"/>
                </a:cubicBezTo>
                <a:cubicBezTo>
                  <a:pt x="1270" y="5"/>
                  <a:pt x="1264" y="4"/>
                  <a:pt x="1258" y="4"/>
                </a:cubicBezTo>
                <a:cubicBezTo>
                  <a:pt x="1252" y="3"/>
                  <a:pt x="1246" y="3"/>
                  <a:pt x="1240" y="2"/>
                </a:cubicBezTo>
                <a:cubicBezTo>
                  <a:pt x="1231" y="2"/>
                  <a:pt x="1231" y="2"/>
                  <a:pt x="1231" y="2"/>
                </a:cubicBezTo>
                <a:cubicBezTo>
                  <a:pt x="1226" y="1"/>
                  <a:pt x="1226" y="1"/>
                  <a:pt x="1226" y="1"/>
                </a:cubicBezTo>
                <a:cubicBezTo>
                  <a:pt x="1222" y="1"/>
                  <a:pt x="1222" y="1"/>
                  <a:pt x="1222" y="1"/>
                </a:cubicBezTo>
                <a:cubicBezTo>
                  <a:pt x="1210" y="1"/>
                  <a:pt x="1198" y="1"/>
                  <a:pt x="1186" y="0"/>
                </a:cubicBezTo>
                <a:cubicBezTo>
                  <a:pt x="1180" y="0"/>
                  <a:pt x="1174" y="0"/>
                  <a:pt x="1168" y="0"/>
                </a:cubicBezTo>
                <a:cubicBezTo>
                  <a:pt x="1162" y="0"/>
                  <a:pt x="1156" y="0"/>
                  <a:pt x="1150" y="0"/>
                </a:cubicBezTo>
                <a:cubicBezTo>
                  <a:pt x="1139" y="0"/>
                  <a:pt x="1127" y="1"/>
                  <a:pt x="1115" y="1"/>
                </a:cubicBezTo>
                <a:cubicBezTo>
                  <a:pt x="1109" y="1"/>
                  <a:pt x="1103" y="2"/>
                  <a:pt x="1097" y="2"/>
                </a:cubicBezTo>
                <a:cubicBezTo>
                  <a:pt x="1092" y="2"/>
                  <a:pt x="1086" y="3"/>
                  <a:pt x="1080" y="3"/>
                </a:cubicBezTo>
                <a:cubicBezTo>
                  <a:pt x="1074" y="4"/>
                  <a:pt x="1068" y="4"/>
                  <a:pt x="1062" y="4"/>
                </a:cubicBezTo>
                <a:cubicBezTo>
                  <a:pt x="1059" y="5"/>
                  <a:pt x="1057" y="5"/>
                  <a:pt x="1054" y="5"/>
                </a:cubicBezTo>
                <a:cubicBezTo>
                  <a:pt x="1045" y="6"/>
                  <a:pt x="1045" y="6"/>
                  <a:pt x="1045" y="6"/>
                </a:cubicBezTo>
                <a:cubicBezTo>
                  <a:pt x="1033" y="8"/>
                  <a:pt x="1022" y="9"/>
                  <a:pt x="1010" y="10"/>
                </a:cubicBezTo>
                <a:cubicBezTo>
                  <a:pt x="999" y="11"/>
                  <a:pt x="988" y="14"/>
                  <a:pt x="976" y="15"/>
                </a:cubicBezTo>
                <a:cubicBezTo>
                  <a:pt x="965" y="17"/>
                  <a:pt x="954" y="19"/>
                  <a:pt x="943" y="21"/>
                </a:cubicBezTo>
                <a:cubicBezTo>
                  <a:pt x="931" y="24"/>
                  <a:pt x="920" y="26"/>
                  <a:pt x="909" y="28"/>
                </a:cubicBezTo>
                <a:cubicBezTo>
                  <a:pt x="904" y="29"/>
                  <a:pt x="898" y="31"/>
                  <a:pt x="893" y="32"/>
                </a:cubicBezTo>
                <a:cubicBezTo>
                  <a:pt x="887" y="33"/>
                  <a:pt x="882" y="35"/>
                  <a:pt x="876" y="36"/>
                </a:cubicBezTo>
                <a:cubicBezTo>
                  <a:pt x="866" y="39"/>
                  <a:pt x="855" y="42"/>
                  <a:pt x="844" y="45"/>
                </a:cubicBezTo>
                <a:cubicBezTo>
                  <a:pt x="833" y="48"/>
                  <a:pt x="823" y="51"/>
                  <a:pt x="812" y="54"/>
                </a:cubicBezTo>
                <a:cubicBezTo>
                  <a:pt x="791" y="60"/>
                  <a:pt x="771" y="68"/>
                  <a:pt x="750" y="76"/>
                </a:cubicBezTo>
                <a:cubicBezTo>
                  <a:pt x="740" y="79"/>
                  <a:pt x="730" y="84"/>
                  <a:pt x="720" y="88"/>
                </a:cubicBezTo>
                <a:cubicBezTo>
                  <a:pt x="710" y="92"/>
                  <a:pt x="701" y="96"/>
                  <a:pt x="691" y="100"/>
                </a:cubicBezTo>
                <a:cubicBezTo>
                  <a:pt x="681" y="104"/>
                  <a:pt x="672" y="109"/>
                  <a:pt x="662" y="113"/>
                </a:cubicBezTo>
                <a:cubicBezTo>
                  <a:pt x="653" y="118"/>
                  <a:pt x="643" y="122"/>
                  <a:pt x="634" y="127"/>
                </a:cubicBezTo>
                <a:cubicBezTo>
                  <a:pt x="615" y="137"/>
                  <a:pt x="597" y="146"/>
                  <a:pt x="579" y="157"/>
                </a:cubicBezTo>
                <a:cubicBezTo>
                  <a:pt x="509" y="198"/>
                  <a:pt x="445" y="244"/>
                  <a:pt x="389" y="294"/>
                </a:cubicBezTo>
                <a:cubicBezTo>
                  <a:pt x="333" y="343"/>
                  <a:pt x="285" y="395"/>
                  <a:pt x="244" y="447"/>
                </a:cubicBezTo>
                <a:cubicBezTo>
                  <a:pt x="203" y="499"/>
                  <a:pt x="169" y="551"/>
                  <a:pt x="141" y="601"/>
                </a:cubicBezTo>
                <a:cubicBezTo>
                  <a:pt x="126" y="626"/>
                  <a:pt x="115" y="651"/>
                  <a:pt x="103" y="675"/>
                </a:cubicBezTo>
                <a:cubicBezTo>
                  <a:pt x="92" y="699"/>
                  <a:pt x="82" y="722"/>
                  <a:pt x="73" y="744"/>
                </a:cubicBezTo>
                <a:cubicBezTo>
                  <a:pt x="38" y="833"/>
                  <a:pt x="21" y="906"/>
                  <a:pt x="12" y="957"/>
                </a:cubicBezTo>
                <a:cubicBezTo>
                  <a:pt x="7" y="982"/>
                  <a:pt x="5" y="1001"/>
                  <a:pt x="3" y="1014"/>
                </a:cubicBezTo>
                <a:cubicBezTo>
                  <a:pt x="1" y="1027"/>
                  <a:pt x="0" y="1034"/>
                  <a:pt x="0" y="1034"/>
                </a:cubicBezTo>
                <a:lnTo>
                  <a:pt x="153" y="10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4328" y="2756759"/>
            <a:ext cx="1503546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9704" y="2108989"/>
            <a:ext cx="992876" cy="99301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33065" y="822276"/>
            <a:ext cx="992876" cy="99301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33065" y="3469285"/>
            <a:ext cx="992876" cy="99301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79124" y="2108989"/>
            <a:ext cx="992876" cy="99301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89510" y="2120436"/>
            <a:ext cx="623582" cy="568377"/>
            <a:chOff x="2481918" y="3140596"/>
            <a:chExt cx="831298" cy="75760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533014" y="3741961"/>
              <a:ext cx="156237" cy="1562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741330" y="3636820"/>
              <a:ext cx="156237" cy="2613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49646" y="3532662"/>
              <a:ext cx="156237" cy="3655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157962" y="3428504"/>
              <a:ext cx="155254" cy="46969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481918" y="3140596"/>
              <a:ext cx="831298" cy="496224"/>
            </a:xfrm>
            <a:custGeom>
              <a:avLst/>
              <a:gdLst>
                <a:gd name="T0" fmla="*/ 727 w 846"/>
                <a:gd name="T1" fmla="*/ 120 h 505"/>
                <a:gd name="T2" fmla="*/ 569 w 846"/>
                <a:gd name="T3" fmla="*/ 120 h 505"/>
                <a:gd name="T4" fmla="*/ 370 w 846"/>
                <a:gd name="T5" fmla="*/ 266 h 505"/>
                <a:gd name="T6" fmla="*/ 264 w 846"/>
                <a:gd name="T7" fmla="*/ 213 h 505"/>
                <a:gd name="T8" fmla="*/ 0 w 846"/>
                <a:gd name="T9" fmla="*/ 439 h 505"/>
                <a:gd name="T10" fmla="*/ 0 w 846"/>
                <a:gd name="T11" fmla="*/ 505 h 505"/>
                <a:gd name="T12" fmla="*/ 264 w 846"/>
                <a:gd name="T13" fmla="*/ 279 h 505"/>
                <a:gd name="T14" fmla="*/ 370 w 846"/>
                <a:gd name="T15" fmla="*/ 333 h 505"/>
                <a:gd name="T16" fmla="*/ 595 w 846"/>
                <a:gd name="T17" fmla="*/ 173 h 505"/>
                <a:gd name="T18" fmla="*/ 754 w 846"/>
                <a:gd name="T19" fmla="*/ 173 h 505"/>
                <a:gd name="T20" fmla="*/ 846 w 846"/>
                <a:gd name="T21" fmla="*/ 80 h 505"/>
                <a:gd name="T22" fmla="*/ 846 w 846"/>
                <a:gd name="T23" fmla="*/ 0 h 505"/>
                <a:gd name="T24" fmla="*/ 727 w 846"/>
                <a:gd name="T25" fmla="*/ 12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25"/>
          <p:cNvSpPr txBox="1"/>
          <p:nvPr/>
        </p:nvSpPr>
        <p:spPr>
          <a:xfrm>
            <a:off x="1148966" y="2630205"/>
            <a:ext cx="465531" cy="22314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  <a:endParaRPr lang="id-ID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2496738" y="1389085"/>
            <a:ext cx="465531" cy="22314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id-ID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2496739" y="3999903"/>
            <a:ext cx="465531" cy="22314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  <a:endParaRPr lang="id-ID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3850820" y="2678602"/>
            <a:ext cx="465531" cy="22314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  <a:endParaRPr lang="id-ID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29"/>
          <p:cNvGrpSpPr/>
          <p:nvPr/>
        </p:nvGrpSpPr>
        <p:grpSpPr>
          <a:xfrm>
            <a:off x="2585085" y="1025334"/>
            <a:ext cx="320454" cy="302356"/>
            <a:chOff x="3498850" y="1541463"/>
            <a:chExt cx="504825" cy="476250"/>
          </a:xfrm>
          <a:solidFill>
            <a:sysClr val="window" lastClr="FFFFFF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743325" y="1801813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498850" y="1541463"/>
              <a:ext cx="504825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1243717" y="2307242"/>
            <a:ext cx="300070" cy="299120"/>
            <a:chOff x="2437300" y="1144829"/>
            <a:chExt cx="400024" cy="398703"/>
          </a:xfrm>
          <a:solidFill>
            <a:sysClr val="window" lastClr="FFFFFF"/>
          </a:solidFill>
        </p:grpSpPr>
        <p:sp>
          <p:nvSpPr>
            <p:cNvPr id="24" name="Freeform 129"/>
            <p:cNvSpPr>
              <a:spLocks noEditPoints="1"/>
            </p:cNvSpPr>
            <p:nvPr/>
          </p:nvSpPr>
          <p:spPr bwMode="auto">
            <a:xfrm>
              <a:off x="2437300" y="1144829"/>
              <a:ext cx="400024" cy="39870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30"/>
            <p:cNvSpPr>
              <a:spLocks noEditPoints="1"/>
            </p:cNvSpPr>
            <p:nvPr/>
          </p:nvSpPr>
          <p:spPr bwMode="auto">
            <a:xfrm>
              <a:off x="2686820" y="1193678"/>
              <a:ext cx="100336" cy="100336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Freeform 60"/>
          <p:cNvSpPr>
            <a:spLocks noEditPoints="1"/>
          </p:cNvSpPr>
          <p:nvPr/>
        </p:nvSpPr>
        <p:spPr bwMode="auto">
          <a:xfrm>
            <a:off x="3916939" y="2357745"/>
            <a:ext cx="300070" cy="300111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Group 36"/>
          <p:cNvGrpSpPr/>
          <p:nvPr/>
        </p:nvGrpSpPr>
        <p:grpSpPr>
          <a:xfrm>
            <a:off x="2579467" y="3740561"/>
            <a:ext cx="300070" cy="261483"/>
            <a:chOff x="837205" y="5167510"/>
            <a:chExt cx="400024" cy="348536"/>
          </a:xfrm>
          <a:solidFill>
            <a:sysClr val="window" lastClr="FFFFFF"/>
          </a:solidFill>
        </p:grpSpPr>
        <p:sp>
          <p:nvSpPr>
            <p:cNvPr id="28" name="Freeform 44"/>
            <p:cNvSpPr>
              <a:spLocks noEditPoints="1"/>
            </p:cNvSpPr>
            <p:nvPr/>
          </p:nvSpPr>
          <p:spPr bwMode="auto">
            <a:xfrm>
              <a:off x="837205" y="5167510"/>
              <a:ext cx="400024" cy="286486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1200263" y="5291610"/>
              <a:ext cx="23764" cy="13730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Oval 46"/>
            <p:cNvSpPr>
              <a:spLocks noChangeArrowheads="1"/>
            </p:cNvSpPr>
            <p:nvPr/>
          </p:nvSpPr>
          <p:spPr bwMode="auto">
            <a:xfrm>
              <a:off x="1187061" y="5442114"/>
              <a:ext cx="50168" cy="739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32040" y="1275606"/>
            <a:ext cx="2808312" cy="2923671"/>
            <a:chOff x="496589" y="1275606"/>
            <a:chExt cx="2808312" cy="2923671"/>
          </a:xfrm>
        </p:grpSpPr>
        <p:sp>
          <p:nvSpPr>
            <p:cNvPr id="32" name="Oval 92"/>
            <p:cNvSpPr>
              <a:spLocks noChangeAspect="1"/>
            </p:cNvSpPr>
            <p:nvPr/>
          </p:nvSpPr>
          <p:spPr>
            <a:xfrm>
              <a:off x="573339" y="1275606"/>
              <a:ext cx="185424" cy="18011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marL="0" marR="0" lvl="0" indent="0" defTabSz="91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</a:t>
              </a:r>
            </a:p>
          </p:txBody>
        </p:sp>
        <p:sp>
          <p:nvSpPr>
            <p:cNvPr id="33" name="Oval 98"/>
            <p:cNvSpPr>
              <a:spLocks noChangeAspect="1"/>
            </p:cNvSpPr>
            <p:nvPr/>
          </p:nvSpPr>
          <p:spPr>
            <a:xfrm>
              <a:off x="597376" y="2018027"/>
              <a:ext cx="185424" cy="18011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marL="0" marR="0" lvl="0" indent="0" defTabSz="91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</a:t>
              </a:r>
            </a:p>
          </p:txBody>
        </p:sp>
        <p:sp>
          <p:nvSpPr>
            <p:cNvPr id="34" name="Oval 104"/>
            <p:cNvSpPr>
              <a:spLocks noChangeAspect="1"/>
            </p:cNvSpPr>
            <p:nvPr/>
          </p:nvSpPr>
          <p:spPr>
            <a:xfrm>
              <a:off x="597376" y="2760445"/>
              <a:ext cx="185424" cy="18011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marL="0" marR="0" lvl="0" indent="0" defTabSz="91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</a:t>
              </a:r>
            </a:p>
          </p:txBody>
        </p:sp>
        <p:sp>
          <p:nvSpPr>
            <p:cNvPr id="35" name="Oval 110"/>
            <p:cNvSpPr>
              <a:spLocks noChangeAspect="1"/>
            </p:cNvSpPr>
            <p:nvPr/>
          </p:nvSpPr>
          <p:spPr>
            <a:xfrm>
              <a:off x="597376" y="3502865"/>
              <a:ext cx="185424" cy="18011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marL="0" marR="0" lvl="0" indent="0" defTabSz="91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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96589" y="1471437"/>
              <a:ext cx="2808312" cy="479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782800" y="1293762"/>
              <a:ext cx="1233253" cy="177675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016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202F3D">
                    <a:lumMod val="75000"/>
                  </a:srgbClr>
                </a:buClr>
                <a:buSzPct val="145000"/>
                <a:buFont typeface="Arial"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96589" y="2233437"/>
              <a:ext cx="2808312" cy="479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775504" y="2055762"/>
              <a:ext cx="1377269" cy="184025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016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202F3D">
                    <a:lumMod val="75000"/>
                  </a:srgbClr>
                </a:buClr>
                <a:buSzPct val="145000"/>
                <a:buFont typeface="Arial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96589" y="3001787"/>
              <a:ext cx="2808312" cy="479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775504" y="2853352"/>
              <a:ext cx="1377269" cy="182741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016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202F3D">
                    <a:lumMod val="75000"/>
                  </a:srgbClr>
                </a:buClr>
                <a:buSzPct val="145000"/>
                <a:buFont typeface="Arial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6589" y="3719337"/>
              <a:ext cx="2808312" cy="479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775504" y="3518085"/>
              <a:ext cx="1240549" cy="235559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016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202F3D">
                    <a:lumMod val="75000"/>
                  </a:srgbClr>
                </a:buClr>
                <a:buSzPct val="145000"/>
                <a:buFont typeface="Arial"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FE363FCC-6C24-1A6D-ED19-908A8F18B75A}"/>
              </a:ext>
            </a:extLst>
          </p:cNvPr>
          <p:cNvSpPr txBox="1"/>
          <p:nvPr/>
        </p:nvSpPr>
        <p:spPr>
          <a:xfrm>
            <a:off x="323528" y="4953606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19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未知"/>
          <p:cNvSpPr>
            <a:spLocks noChangeAspect="1"/>
          </p:cNvSpPr>
          <p:nvPr/>
        </p:nvSpPr>
        <p:spPr bwMode="auto">
          <a:xfrm>
            <a:off x="2506861" y="3233610"/>
            <a:ext cx="1203642" cy="1059558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944" y="0"/>
              </a:cxn>
              <a:cxn ang="0">
                <a:pos x="963" y="691"/>
              </a:cxn>
              <a:cxn ang="0">
                <a:pos x="3" y="691"/>
              </a:cxn>
              <a:cxn ang="0">
                <a:pos x="0" y="328"/>
              </a:cxn>
            </a:cxnLst>
            <a:rect l="0" t="0" r="r" b="b"/>
            <a:pathLst>
              <a:path w="963" h="691">
                <a:moveTo>
                  <a:pt x="0" y="328"/>
                </a:moveTo>
                <a:lnTo>
                  <a:pt x="944" y="0"/>
                </a:lnTo>
                <a:lnTo>
                  <a:pt x="963" y="691"/>
                </a:lnTo>
                <a:lnTo>
                  <a:pt x="3" y="691"/>
                </a:lnTo>
                <a:lnTo>
                  <a:pt x="0" y="32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未知"/>
          <p:cNvSpPr>
            <a:spLocks noChangeAspect="1"/>
          </p:cNvSpPr>
          <p:nvPr/>
        </p:nvSpPr>
        <p:spPr bwMode="auto">
          <a:xfrm>
            <a:off x="3851061" y="2551232"/>
            <a:ext cx="1199052" cy="1741938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52" y="0"/>
              </a:cxn>
              <a:cxn ang="0">
                <a:pos x="960" y="1110"/>
              </a:cxn>
              <a:cxn ang="0">
                <a:pos x="0" y="1110"/>
              </a:cxn>
              <a:cxn ang="0">
                <a:pos x="0" y="390"/>
              </a:cxn>
            </a:cxnLst>
            <a:rect l="0" t="0" r="r" b="b"/>
            <a:pathLst>
              <a:path w="960" h="1110">
                <a:moveTo>
                  <a:pt x="0" y="390"/>
                </a:moveTo>
                <a:lnTo>
                  <a:pt x="952" y="0"/>
                </a:lnTo>
                <a:lnTo>
                  <a:pt x="960" y="1110"/>
                </a:lnTo>
                <a:lnTo>
                  <a:pt x="0" y="1110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未知"/>
          <p:cNvSpPr>
            <a:spLocks noChangeAspect="1"/>
          </p:cNvSpPr>
          <p:nvPr/>
        </p:nvSpPr>
        <p:spPr bwMode="auto">
          <a:xfrm>
            <a:off x="5183214" y="1928597"/>
            <a:ext cx="1207083" cy="2363852"/>
          </a:xfrm>
          <a:custGeom>
            <a:avLst/>
            <a:gdLst/>
            <a:ahLst/>
            <a:cxnLst>
              <a:cxn ang="0">
                <a:pos x="0" y="381"/>
              </a:cxn>
              <a:cxn ang="0">
                <a:pos x="949" y="0"/>
              </a:cxn>
              <a:cxn ang="0">
                <a:pos x="967" y="1507"/>
              </a:cxn>
              <a:cxn ang="0">
                <a:pos x="7" y="1507"/>
              </a:cxn>
              <a:cxn ang="0">
                <a:pos x="0" y="381"/>
              </a:cxn>
            </a:cxnLst>
            <a:rect l="0" t="0" r="r" b="b"/>
            <a:pathLst>
              <a:path w="967" h="1507">
                <a:moveTo>
                  <a:pt x="0" y="381"/>
                </a:moveTo>
                <a:lnTo>
                  <a:pt x="949" y="0"/>
                </a:lnTo>
                <a:lnTo>
                  <a:pt x="967" y="1507"/>
                </a:lnTo>
                <a:lnTo>
                  <a:pt x="7" y="1507"/>
                </a:lnTo>
                <a:lnTo>
                  <a:pt x="0" y="3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未知"/>
          <p:cNvSpPr>
            <a:spLocks noChangeAspect="1"/>
          </p:cNvSpPr>
          <p:nvPr/>
        </p:nvSpPr>
        <p:spPr bwMode="auto">
          <a:xfrm>
            <a:off x="6530282" y="1232542"/>
            <a:ext cx="1227737" cy="3062066"/>
          </a:xfrm>
          <a:custGeom>
            <a:avLst/>
            <a:gdLst/>
            <a:ahLst/>
            <a:cxnLst>
              <a:cxn ang="0">
                <a:pos x="0" y="422"/>
              </a:cxn>
              <a:cxn ang="0">
                <a:pos x="982" y="0"/>
              </a:cxn>
              <a:cxn ang="0">
                <a:pos x="978" y="1953"/>
              </a:cxn>
              <a:cxn ang="0">
                <a:pos x="18" y="1953"/>
              </a:cxn>
              <a:cxn ang="0">
                <a:pos x="0" y="422"/>
              </a:cxn>
            </a:cxnLst>
            <a:rect l="0" t="0" r="r" b="b"/>
            <a:pathLst>
              <a:path w="982" h="1953">
                <a:moveTo>
                  <a:pt x="0" y="422"/>
                </a:moveTo>
                <a:lnTo>
                  <a:pt x="982" y="0"/>
                </a:lnTo>
                <a:lnTo>
                  <a:pt x="978" y="1953"/>
                </a:lnTo>
                <a:lnTo>
                  <a:pt x="18" y="1953"/>
                </a:lnTo>
                <a:lnTo>
                  <a:pt x="0" y="42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Line 15"/>
          <p:cNvSpPr>
            <a:spLocks noChangeAspect="1" noChangeShapeType="1"/>
          </p:cNvSpPr>
          <p:nvPr/>
        </p:nvSpPr>
        <p:spPr bwMode="auto">
          <a:xfrm flipH="1">
            <a:off x="1366328" y="3541689"/>
            <a:ext cx="2094038" cy="0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ffectLst/>
        </p:spPr>
        <p:txBody>
          <a:bodyPr lIns="80888" tIns="40444" rIns="80888" bIns="40444"/>
          <a:lstStyle/>
          <a:p>
            <a:pPr>
              <a:defRPr/>
            </a:pPr>
            <a:endParaRPr lang="zh-CN" altLang="en-US"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16"/>
          <p:cNvSpPr>
            <a:spLocks noChangeAspect="1" noChangeArrowheads="1"/>
          </p:cNvSpPr>
          <p:nvPr/>
        </p:nvSpPr>
        <p:spPr bwMode="auto">
          <a:xfrm>
            <a:off x="1305805" y="3183072"/>
            <a:ext cx="2447442" cy="319307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 lIns="80888" tIns="40444" rIns="80888" bIns="4044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Line 17"/>
          <p:cNvSpPr>
            <a:spLocks noChangeAspect="1" noChangeShapeType="1"/>
          </p:cNvSpPr>
          <p:nvPr/>
        </p:nvSpPr>
        <p:spPr bwMode="auto">
          <a:xfrm flipH="1">
            <a:off x="1366328" y="2845633"/>
            <a:ext cx="3470940" cy="0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ffectLst/>
        </p:spPr>
        <p:txBody>
          <a:bodyPr lIns="80888" tIns="40444" rIns="80888" bIns="40444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8"/>
          <p:cNvSpPr>
            <a:spLocks noChangeAspect="1" noChangeArrowheads="1"/>
          </p:cNvSpPr>
          <p:nvPr/>
        </p:nvSpPr>
        <p:spPr bwMode="auto">
          <a:xfrm>
            <a:off x="1305805" y="2487017"/>
            <a:ext cx="2447442" cy="319307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 lIns="80888" tIns="40444" rIns="80888" bIns="4044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Line 19"/>
          <p:cNvSpPr>
            <a:spLocks noChangeAspect="1" noChangeShapeType="1"/>
          </p:cNvSpPr>
          <p:nvPr/>
        </p:nvSpPr>
        <p:spPr bwMode="auto">
          <a:xfrm flipH="1">
            <a:off x="1366328" y="2187008"/>
            <a:ext cx="4820303" cy="0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ffectLst/>
        </p:spPr>
        <p:txBody>
          <a:bodyPr lIns="80888" tIns="40444" rIns="80888" bIns="40444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20"/>
          <p:cNvSpPr>
            <a:spLocks noChangeAspect="1" noChangeArrowheads="1"/>
          </p:cNvSpPr>
          <p:nvPr/>
        </p:nvSpPr>
        <p:spPr bwMode="auto">
          <a:xfrm>
            <a:off x="1305805" y="1828392"/>
            <a:ext cx="2158003" cy="319307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 lIns="80888" tIns="40444" rIns="80888" bIns="4044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Line 21"/>
          <p:cNvSpPr>
            <a:spLocks noChangeAspect="1" noChangeShapeType="1"/>
          </p:cNvSpPr>
          <p:nvPr/>
        </p:nvSpPr>
        <p:spPr bwMode="auto">
          <a:xfrm flipH="1">
            <a:off x="1366328" y="1562214"/>
            <a:ext cx="6197205" cy="0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ffectLst/>
        </p:spPr>
        <p:txBody>
          <a:bodyPr lIns="80888" tIns="40444" rIns="80888" bIns="40444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22"/>
          <p:cNvSpPr>
            <a:spLocks noChangeAspect="1" noChangeArrowheads="1"/>
          </p:cNvSpPr>
          <p:nvPr/>
        </p:nvSpPr>
        <p:spPr bwMode="auto">
          <a:xfrm>
            <a:off x="1305804" y="1203598"/>
            <a:ext cx="2154562" cy="319307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 lIns="80888" tIns="40444" rIns="80888" bIns="4044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Line 25"/>
          <p:cNvSpPr>
            <a:spLocks noChangeAspect="1" noChangeShapeType="1"/>
          </p:cNvSpPr>
          <p:nvPr/>
        </p:nvSpPr>
        <p:spPr bwMode="auto">
          <a:xfrm flipV="1">
            <a:off x="1852238" y="4301691"/>
            <a:ext cx="6320162" cy="0"/>
          </a:xfrm>
          <a:prstGeom prst="line">
            <a:avLst/>
          </a:prstGeom>
          <a:noFill/>
          <a:ln w="28575" cap="flat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lIns="80888" tIns="40444" rIns="80888" bIns="40444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bee2289e165b2c59591d9bb8b29b3ba1c4c952"/>
  <p:tag name="ISPRING_PRESENTATION_TITLE" val="55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1v3ryr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1026</Words>
  <Application>Microsoft Office PowerPoint</Application>
  <PresentationFormat>全屏显示(16:9)</PresentationFormat>
  <Paragraphs>227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医院医生</dc:title>
  <dc:creator>第一PPT</dc:creator>
  <cp:keywords>www.1ppt.com</cp:keywords>
  <dc:description>www.1ppt.com</dc:description>
  <cp:lastModifiedBy>之灵</cp:lastModifiedBy>
  <cp:revision>104</cp:revision>
  <dcterms:created xsi:type="dcterms:W3CDTF">2014-09-19T09:37:45Z</dcterms:created>
  <dcterms:modified xsi:type="dcterms:W3CDTF">2022-10-17T15:20:38Z</dcterms:modified>
</cp:coreProperties>
</file>